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4A7E1-51E2-4E2A-B3B9-13B4EC528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7E823F-5FD8-423A-876B-EA01E6B4A9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D52FD-8AAE-40A2-9428-18F05F4E3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F8596-3F5F-4DAF-86CA-FEA32FFD410A}" type="datetimeFigureOut">
              <a:rPr lang="en-ID" smtClean="0"/>
              <a:t>25/01/2022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EA54D-9EFF-457A-AB71-FB89D7D19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13566-F18B-429E-AC68-29CCCD6E6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9333-0216-47FD-B43F-B65B05980BD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99713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F80D4-5409-4B6C-9897-9B819ED0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E6736B-BB01-4229-A0F1-86D530038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A60F1-B285-44FC-BFDF-9497AD24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F8596-3F5F-4DAF-86CA-FEA32FFD410A}" type="datetimeFigureOut">
              <a:rPr lang="en-ID" smtClean="0"/>
              <a:t>25/01/2022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08907-2686-43A5-91D2-8C4B66953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04E74-F1E6-4F02-AB7A-3D1FAED3F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9333-0216-47FD-B43F-B65B05980BD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44101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FC1A4D-5F2D-4FA6-9EC8-F255655495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161A48-3ACB-425C-A1BA-AA53860FEC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41C8F-202D-402B-9E4D-DEB9A6BC5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F8596-3F5F-4DAF-86CA-FEA32FFD410A}" type="datetimeFigureOut">
              <a:rPr lang="en-ID" smtClean="0"/>
              <a:t>25/01/2022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EEC39-8F3C-40EF-AE46-E8F9AFA3A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6BABB-38CF-445E-9406-28B2081F3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9333-0216-47FD-B43F-B65B05980BD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70729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32A33-0ABC-4D6F-9C43-2E6E4315D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C9731-D97E-442F-80FB-6E68B20B9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F0D4B-AA75-4968-A9E2-CB0E35F84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F8596-3F5F-4DAF-86CA-FEA32FFD410A}" type="datetimeFigureOut">
              <a:rPr lang="en-ID" smtClean="0"/>
              <a:t>25/01/2022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034A5-1F18-4EBD-B173-4E2048B9F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49053-E6D8-4CA8-B039-F95DA7014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9333-0216-47FD-B43F-B65B05980BD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1449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D539B-10D3-4EBB-B91F-B1A6BC0BD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12B19B-E402-4D1F-A365-E430B95D1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A4DD4-F60B-466F-87DE-CE6B39C5D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F8596-3F5F-4DAF-86CA-FEA32FFD410A}" type="datetimeFigureOut">
              <a:rPr lang="en-ID" smtClean="0"/>
              <a:t>25/01/2022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53C50-02D7-4E60-B2E2-721BC6312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8E12B-8BF6-45FA-8078-0F57791ED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9333-0216-47FD-B43F-B65B05980BD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26692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008CF-830C-4BED-9C60-154D6AABB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860AF-EC78-4B9B-BB9F-24016BC6F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6A1B0F-3455-4E85-9A9A-E4E03EE37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375A61-7A4A-47B5-9A16-0F17E1107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F8596-3F5F-4DAF-86CA-FEA32FFD410A}" type="datetimeFigureOut">
              <a:rPr lang="en-ID" smtClean="0"/>
              <a:t>25/01/2022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003EF5-FE29-4CB9-8F25-EB576D4AF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DF6FBC-E8ED-499D-98A7-20973B4D7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9333-0216-47FD-B43F-B65B05980BD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0324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297C4-1AB6-4F22-BB15-72E5A17C6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33279C-F26E-43C9-9939-14CB1C94C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EA9F9-2890-41B0-847E-07AA183CA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9C46B1-5236-4813-A370-85A8AF6E02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398AA5-C1C1-4677-B839-55EA82D74F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8A3CD6-81C2-47F5-AC9A-430E0D52C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F8596-3F5F-4DAF-86CA-FEA32FFD410A}" type="datetimeFigureOut">
              <a:rPr lang="en-ID" smtClean="0"/>
              <a:t>25/01/2022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40BBE3-D2F2-400E-825D-0438C73BC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F9A2B3-EE68-4130-88D3-F607BAF8F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9333-0216-47FD-B43F-B65B05980BD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9059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5BB2C-FE6C-47B2-8CDD-C1BE3C352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EEE654-4684-417B-9C0E-3AE33B8C3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F8596-3F5F-4DAF-86CA-FEA32FFD410A}" type="datetimeFigureOut">
              <a:rPr lang="en-ID" smtClean="0"/>
              <a:t>25/01/2022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96A898-7186-4997-900C-D1B5861BF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6BB223-9C78-47ED-AF74-FBB4F542F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9333-0216-47FD-B43F-B65B05980BD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11153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BB3754-2A3F-4DAF-8079-F5D5F1372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F8596-3F5F-4DAF-86CA-FEA32FFD410A}" type="datetimeFigureOut">
              <a:rPr lang="en-ID" smtClean="0"/>
              <a:t>25/01/2022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2DD496-B780-4012-AE22-6182FB5F0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5F3ED3-724D-4C65-A0BF-678D2372B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9333-0216-47FD-B43F-B65B05980BD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96190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E199B-229B-4071-AE12-A26659B0D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AFF16-D2A1-44CE-9BA3-DDA0ABFC2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4682CE-DE9B-4FDD-94F2-38115B4B52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E042B0-89FA-450E-9ADB-A2139E283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F8596-3F5F-4DAF-86CA-FEA32FFD410A}" type="datetimeFigureOut">
              <a:rPr lang="en-ID" smtClean="0"/>
              <a:t>25/01/2022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C841B7-88CC-42D8-B7FE-9782FA2A5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E7B97-1BA5-4635-935F-0F4B21646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9333-0216-47FD-B43F-B65B05980BD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1024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D6728-E9F6-4500-A202-641AE13D3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54FFC0-BEC7-4E5F-95B4-B14A328DCC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0361AA-3B00-432D-8711-72D6027420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5933C-E9FD-4DEF-85F6-7C3F9D7D6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F8596-3F5F-4DAF-86CA-FEA32FFD410A}" type="datetimeFigureOut">
              <a:rPr lang="en-ID" smtClean="0"/>
              <a:t>25/01/2022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394786-1AA6-4E0A-B95E-FD1A0D97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97FD30-C7DB-445A-99EC-9E8BED4BA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9333-0216-47FD-B43F-B65B05980BD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66402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CC7529-CFA6-4045-BEC4-FB845740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23D47-7EFD-4BF8-883E-AF600672E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24AEE-6239-42A8-920C-C8FD96E8EE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F8596-3F5F-4DAF-86CA-FEA32FFD410A}" type="datetimeFigureOut">
              <a:rPr lang="en-ID" smtClean="0"/>
              <a:t>25/01/2022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417EE-7A0F-4FD5-8F15-D3D838FACD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F6D0F-2489-4790-817A-278C08804B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09333-0216-47FD-B43F-B65B05980BD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442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hyperlink" Target="http://ringkas.kemdikbud.go.id/WAGpimpinanPT6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3EE61-7DB2-4BA2-B93B-6DB0157D3B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03388"/>
            <a:ext cx="9144000" cy="995686"/>
          </a:xfrm>
        </p:spPr>
        <p:txBody>
          <a:bodyPr>
            <a:normAutofit fontScale="90000"/>
          </a:bodyPr>
          <a:lstStyle/>
          <a:p>
            <a:r>
              <a:rPr lang="en-US" sz="5300" b="1" dirty="0">
                <a:solidFill>
                  <a:schemeClr val="bg1"/>
                </a:solidFill>
              </a:rPr>
              <a:t>WA </a:t>
            </a:r>
            <a:r>
              <a:rPr lang="en-US" sz="5300" b="1" dirty="0" err="1">
                <a:solidFill>
                  <a:schemeClr val="bg1"/>
                </a:solidFill>
              </a:rPr>
              <a:t>Grup</a:t>
            </a:r>
            <a:r>
              <a:rPr lang="en-US" sz="5300" b="1" dirty="0">
                <a:solidFill>
                  <a:schemeClr val="bg1"/>
                </a:solidFill>
              </a:rPr>
              <a:t> </a:t>
            </a:r>
            <a:r>
              <a:rPr lang="en-US" sz="5300" b="1" dirty="0" err="1">
                <a:solidFill>
                  <a:schemeClr val="bg1"/>
                </a:solidFill>
              </a:rPr>
              <a:t>Pimpinan</a:t>
            </a:r>
            <a:r>
              <a:rPr lang="en-US" sz="5300" b="1" dirty="0">
                <a:solidFill>
                  <a:schemeClr val="bg1"/>
                </a:solidFill>
              </a:rPr>
              <a:t> </a:t>
            </a:r>
            <a:r>
              <a:rPr lang="en-US" sz="5300" b="1" dirty="0" err="1">
                <a:solidFill>
                  <a:schemeClr val="bg1"/>
                </a:solidFill>
              </a:rPr>
              <a:t>Perguruan</a:t>
            </a:r>
            <a:r>
              <a:rPr lang="en-US" sz="5300" b="1" dirty="0">
                <a:solidFill>
                  <a:schemeClr val="bg1"/>
                </a:solidFill>
              </a:rPr>
              <a:t> Tinggi</a:t>
            </a:r>
            <a:br>
              <a:rPr lang="en-US" sz="4000" b="1" dirty="0">
                <a:solidFill>
                  <a:srgbClr val="00B050"/>
                </a:solidFill>
              </a:rPr>
            </a:br>
            <a:br>
              <a:rPr lang="en-US" sz="4000" dirty="0"/>
            </a:br>
            <a:r>
              <a:rPr lang="en-ID" sz="2000" b="1" i="0" dirty="0">
                <a:effectLst/>
                <a:latin typeface="Verdana" panose="020B0604030504040204" pitchFamily="34" charset="0"/>
                <a:hlinkClick r:id="rId2"/>
              </a:rPr>
              <a:t>http://ringkas.kemdikbud.go.id/WAGpimpinanPT6</a:t>
            </a:r>
            <a:endParaRPr lang="en-ID" sz="4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16669B-43CD-415B-B050-A4238A40F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394" y="2925923"/>
            <a:ext cx="3370065" cy="3779287"/>
          </a:xfrm>
          <a:prstGeom prst="rect">
            <a:avLst/>
          </a:prstGeom>
        </p:spPr>
      </p:pic>
      <p:pic>
        <p:nvPicPr>
          <p:cNvPr id="6" name="object 8">
            <a:extLst>
              <a:ext uri="{FF2B5EF4-FFF2-40B4-BE49-F238E27FC236}">
                <a16:creationId xmlns:a16="http://schemas.microsoft.com/office/drawing/2014/main" id="{508A7D02-599A-40B6-98D6-992C603FFFC3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0905" y="135559"/>
            <a:ext cx="2814840" cy="922410"/>
          </a:xfrm>
          <a:prstGeom prst="rect">
            <a:avLst/>
          </a:prstGeom>
        </p:spPr>
      </p:pic>
      <p:pic>
        <p:nvPicPr>
          <p:cNvPr id="7" name="object 9">
            <a:extLst>
              <a:ext uri="{FF2B5EF4-FFF2-40B4-BE49-F238E27FC236}">
                <a16:creationId xmlns:a16="http://schemas.microsoft.com/office/drawing/2014/main" id="{CA29B57D-CBCE-4815-AB0D-4A4C49CA2644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138561" y="145173"/>
            <a:ext cx="912796" cy="912796"/>
          </a:xfrm>
          <a:prstGeom prst="rect">
            <a:avLst/>
          </a:prstGeom>
        </p:spPr>
      </p:pic>
      <p:pic>
        <p:nvPicPr>
          <p:cNvPr id="8" name="object 10">
            <a:extLst>
              <a:ext uri="{FF2B5EF4-FFF2-40B4-BE49-F238E27FC236}">
                <a16:creationId xmlns:a16="http://schemas.microsoft.com/office/drawing/2014/main" id="{05B2CDC3-B14A-4EA8-B536-FDC4809B9D1D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096501" y="275431"/>
            <a:ext cx="1312876" cy="698984"/>
          </a:xfrm>
          <a:prstGeom prst="rect">
            <a:avLst/>
          </a:prstGeom>
        </p:spPr>
      </p:pic>
      <p:pic>
        <p:nvPicPr>
          <p:cNvPr id="9" name="object 11">
            <a:extLst>
              <a:ext uri="{FF2B5EF4-FFF2-40B4-BE49-F238E27FC236}">
                <a16:creationId xmlns:a16="http://schemas.microsoft.com/office/drawing/2014/main" id="{880AE0D5-6121-4591-B807-356252C2C233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726851" y="249102"/>
            <a:ext cx="2867024" cy="6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049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WA Grup Pimpinan Perguruan Tinggi  http://ringkas.kemdikbud.go.id/WAGpimpinanPT6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 Grup Pimpinan Perguruan Tinggi  http://ringkas.kemdikbud.go.id/WAGpimpinanPT6</dc:title>
  <dc:creator>MSII</dc:creator>
  <cp:lastModifiedBy>MSII</cp:lastModifiedBy>
  <cp:revision>1</cp:revision>
  <dcterms:created xsi:type="dcterms:W3CDTF">2022-01-25T01:26:46Z</dcterms:created>
  <dcterms:modified xsi:type="dcterms:W3CDTF">2022-01-25T01:35:25Z</dcterms:modified>
</cp:coreProperties>
</file>