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5406E-BFD6-473D-BEC2-413A14B5A192}" type="datetimeFigureOut">
              <a:rPr lang="id-ID" smtClean="0"/>
              <a:t>22/08/2014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28F42-7C0E-49BC-A1EC-BB4CBDD06791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5406E-BFD6-473D-BEC2-413A14B5A192}" type="datetimeFigureOut">
              <a:rPr lang="id-ID" smtClean="0"/>
              <a:t>22/08/2014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28F42-7C0E-49BC-A1EC-BB4CBDD06791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5406E-BFD6-473D-BEC2-413A14B5A192}" type="datetimeFigureOut">
              <a:rPr lang="id-ID" smtClean="0"/>
              <a:t>22/08/2014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28F42-7C0E-49BC-A1EC-BB4CBDD06791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5406E-BFD6-473D-BEC2-413A14B5A192}" type="datetimeFigureOut">
              <a:rPr lang="id-ID" smtClean="0"/>
              <a:t>22/08/2014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28F42-7C0E-49BC-A1EC-BB4CBDD06791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5406E-BFD6-473D-BEC2-413A14B5A192}" type="datetimeFigureOut">
              <a:rPr lang="id-ID" smtClean="0"/>
              <a:t>22/08/2014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28F42-7C0E-49BC-A1EC-BB4CBDD06791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5406E-BFD6-473D-BEC2-413A14B5A192}" type="datetimeFigureOut">
              <a:rPr lang="id-ID" smtClean="0"/>
              <a:t>22/08/2014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28F42-7C0E-49BC-A1EC-BB4CBDD06791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5406E-BFD6-473D-BEC2-413A14B5A192}" type="datetimeFigureOut">
              <a:rPr lang="id-ID" smtClean="0"/>
              <a:t>22/08/2014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28F42-7C0E-49BC-A1EC-BB4CBDD06791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5406E-BFD6-473D-BEC2-413A14B5A192}" type="datetimeFigureOut">
              <a:rPr lang="id-ID" smtClean="0"/>
              <a:t>22/08/2014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28F42-7C0E-49BC-A1EC-BB4CBDD06791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5406E-BFD6-473D-BEC2-413A14B5A192}" type="datetimeFigureOut">
              <a:rPr lang="id-ID" smtClean="0"/>
              <a:t>22/08/2014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28F42-7C0E-49BC-A1EC-BB4CBDD06791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5406E-BFD6-473D-BEC2-413A14B5A192}" type="datetimeFigureOut">
              <a:rPr lang="id-ID" smtClean="0"/>
              <a:t>22/08/2014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28F42-7C0E-49BC-A1EC-BB4CBDD06791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5406E-BFD6-473D-BEC2-413A14B5A192}" type="datetimeFigureOut">
              <a:rPr lang="id-ID" smtClean="0"/>
              <a:t>22/08/2014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28F42-7C0E-49BC-A1EC-BB4CBDD06791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5406E-BFD6-473D-BEC2-413A14B5A192}" type="datetimeFigureOut">
              <a:rPr lang="id-ID" smtClean="0"/>
              <a:t>22/08/2014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28F42-7C0E-49BC-A1EC-BB4CBDD06791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4414" y="1071546"/>
            <a:ext cx="678661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d-ID" sz="5400" b="1" cap="none" spc="0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TUGAS </a:t>
            </a:r>
            <a:r>
              <a:rPr lang="id-ID" sz="5400" b="1" cap="none" spc="0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AKHIR</a:t>
            </a:r>
            <a:r>
              <a:rPr lang="en-US" sz="5400" b="1" cap="none" spc="0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PELATIHAN AA</a:t>
            </a:r>
            <a:endParaRPr lang="en-US" sz="5400" b="1" cap="none" spc="0" dirty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57290" y="2967335"/>
            <a:ext cx="6288503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Kopertis</a:t>
            </a:r>
            <a:r>
              <a:rPr lang="en-US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VI </a:t>
            </a:r>
            <a:r>
              <a:rPr lang="en-US" sz="4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Jateng</a:t>
            </a:r>
            <a:endParaRPr lang="en-US" sz="4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18 – 22 </a:t>
            </a:r>
            <a:r>
              <a:rPr lang="en-US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Agustus</a:t>
            </a:r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2014</a:t>
            </a:r>
            <a:endParaRPr lang="en-US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671514" y="214298"/>
            <a:ext cx="7329510" cy="928686"/>
          </a:xfrm>
          <a:solidFill>
            <a:srgbClr val="FFC000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id-ID" dirty="0" smtClean="0"/>
              <a:t>TUGAS AKHIR</a:t>
            </a:r>
            <a:r>
              <a:rPr lang="en-US" dirty="0" smtClean="0"/>
              <a:t> PELATIHAN AA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 marL="609600" indent="-609600" eaLnBrk="1" hangingPunct="1">
              <a:lnSpc>
                <a:spcPct val="90000"/>
              </a:lnSpc>
              <a:buFontTx/>
              <a:buNone/>
              <a:tabLst>
                <a:tab pos="622300" algn="l"/>
              </a:tabLst>
            </a:pPr>
            <a:r>
              <a:rPr lang="en-US" sz="1800" b="1" dirty="0" smtClean="0">
                <a:solidFill>
                  <a:srgbClr val="996633"/>
                </a:solidFill>
              </a:rPr>
              <a:t>      </a:t>
            </a:r>
            <a:r>
              <a:rPr lang="en-US" sz="2400" b="1" dirty="0" smtClean="0">
                <a:solidFill>
                  <a:srgbClr val="996633"/>
                </a:solidFill>
              </a:rPr>
              <a:t>  </a:t>
            </a:r>
            <a:r>
              <a:rPr lang="en-US" sz="2400" b="1" dirty="0" smtClean="0">
                <a:solidFill>
                  <a:srgbClr val="0000FF"/>
                </a:solidFill>
              </a:rPr>
              <a:t>SETIAP PESERTA WAJIB MEMBUAT DAN MENYERAHKAN: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tabLst>
                <a:tab pos="622300" algn="l"/>
              </a:tabLst>
            </a:pPr>
            <a:endParaRPr lang="en-US" sz="2400" b="1" dirty="0" smtClean="0">
              <a:solidFill>
                <a:srgbClr val="0000FF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tabLst>
                <a:tab pos="622300" algn="l"/>
              </a:tabLst>
            </a:pPr>
            <a:r>
              <a:rPr lang="en-US" sz="2400" b="1" dirty="0" smtClean="0">
                <a:solidFill>
                  <a:srgbClr val="0000FF"/>
                </a:solidFill>
              </a:rPr>
              <a:t>KONTRAK </a:t>
            </a:r>
            <a:r>
              <a:rPr lang="en-US" sz="2400" b="1" dirty="0" smtClean="0">
                <a:solidFill>
                  <a:srgbClr val="0000FF"/>
                </a:solidFill>
              </a:rPr>
              <a:t>PERKULIAHAN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  <a:tabLst>
                <a:tab pos="622300" algn="l"/>
              </a:tabLst>
            </a:pPr>
            <a:r>
              <a:rPr lang="en-US" sz="2400" b="1" dirty="0" smtClean="0">
                <a:solidFill>
                  <a:srgbClr val="0000FF"/>
                </a:solidFill>
              </a:rPr>
              <a:t>MEDIA PEMBELAJARAN</a:t>
            </a:r>
            <a:r>
              <a:rPr lang="id-ID" sz="2400" b="1" dirty="0" smtClean="0">
                <a:solidFill>
                  <a:srgbClr val="0000FF"/>
                </a:solidFill>
              </a:rPr>
              <a:t> BERBASIS WEB</a:t>
            </a:r>
            <a:endParaRPr lang="en-US" sz="2400" b="1" dirty="0" smtClean="0">
              <a:solidFill>
                <a:srgbClr val="0000FF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tabLst>
                <a:tab pos="622300" algn="l"/>
              </a:tabLst>
            </a:pPr>
            <a:r>
              <a:rPr lang="en-US" sz="2400" b="1" dirty="0" smtClean="0">
                <a:solidFill>
                  <a:srgbClr val="0000FF"/>
                </a:solidFill>
              </a:rPr>
              <a:t>BUKU </a:t>
            </a:r>
            <a:r>
              <a:rPr lang="en-US" sz="2400" b="1" dirty="0" smtClean="0">
                <a:solidFill>
                  <a:srgbClr val="0000FF"/>
                </a:solidFill>
              </a:rPr>
              <a:t>AJAR (1 BAB) </a:t>
            </a:r>
            <a:endParaRPr lang="id-ID" sz="2400" b="1" dirty="0" smtClean="0">
              <a:solidFill>
                <a:srgbClr val="0000FF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tabLst>
                <a:tab pos="622300" algn="l"/>
              </a:tabLst>
            </a:pPr>
            <a:r>
              <a:rPr lang="en-US" sz="2400" b="1" dirty="0" smtClean="0">
                <a:solidFill>
                  <a:srgbClr val="0000FF"/>
                </a:solidFill>
              </a:rPr>
              <a:t>RANCANGAN PENILAIAN ALTERNATIF</a:t>
            </a:r>
            <a:endParaRPr lang="id-ID" sz="2400" b="1" dirty="0" smtClean="0">
              <a:solidFill>
                <a:srgbClr val="0000FF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  <a:tabLst>
                <a:tab pos="622300" algn="l"/>
              </a:tabLst>
            </a:pPr>
            <a:r>
              <a:rPr lang="en-US" sz="2400" b="1" dirty="0" smtClean="0">
                <a:solidFill>
                  <a:srgbClr val="0000FF"/>
                </a:solidFill>
              </a:rPr>
              <a:t>R</a:t>
            </a:r>
            <a:r>
              <a:rPr lang="id-ID" sz="2400" b="1" dirty="0" smtClean="0">
                <a:solidFill>
                  <a:srgbClr val="0000FF"/>
                </a:solidFill>
              </a:rPr>
              <a:t>EKONSTRUKSI &amp; PENGEMBANGAN </a:t>
            </a:r>
            <a:r>
              <a:rPr lang="id-ID" sz="2400" b="1" dirty="0" smtClean="0">
                <a:solidFill>
                  <a:srgbClr val="0000FF"/>
                </a:solidFill>
              </a:rPr>
              <a:t>KURIKULUM</a:t>
            </a:r>
            <a:r>
              <a:rPr lang="en-US" sz="2400" b="1" dirty="0" smtClean="0">
                <a:solidFill>
                  <a:srgbClr val="0000FF"/>
                </a:solidFill>
              </a:rPr>
              <a:t> BERBASIS KKNI</a:t>
            </a:r>
            <a:endParaRPr lang="en-US" sz="2400" b="1" dirty="0" smtClean="0">
              <a:solidFill>
                <a:srgbClr val="0000FF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tabLst>
                <a:tab pos="622300" algn="l"/>
              </a:tabLst>
            </a:pPr>
            <a:r>
              <a:rPr lang="id-ID" sz="2400" b="1" dirty="0" smtClean="0">
                <a:solidFill>
                  <a:srgbClr val="0000FF"/>
                </a:solidFill>
              </a:rPr>
              <a:t>EVALUASI PROSES PEMBELAJARAN &amp; PROGRAM PENDIDIKAN </a:t>
            </a:r>
            <a:endParaRPr lang="en-US" sz="2400" b="1" dirty="0" smtClean="0">
              <a:solidFill>
                <a:srgbClr val="0000FF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  <a:tabLst>
                <a:tab pos="622300" algn="l"/>
              </a:tabLst>
            </a:pPr>
            <a:r>
              <a:rPr lang="en-US" sz="2400" b="1" dirty="0" smtClean="0">
                <a:solidFill>
                  <a:srgbClr val="0000FF"/>
                </a:solidFill>
              </a:rPr>
              <a:t>REKONSTRUKSI MATAKULIAH</a:t>
            </a:r>
            <a:endParaRPr lang="id-ID" sz="2400" b="1" dirty="0" smtClean="0">
              <a:solidFill>
                <a:srgbClr val="0000FF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  <a:tabLst>
                <a:tab pos="622300" algn="l"/>
              </a:tabLst>
            </a:pPr>
            <a:endParaRPr lang="en-US" sz="2400" b="1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571480"/>
            <a:ext cx="8229600" cy="5967434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endParaRPr lang="id-ID" sz="1600" b="1" dirty="0" smtClean="0"/>
          </a:p>
          <a:p>
            <a:pPr algn="ctr">
              <a:buFontTx/>
              <a:buNone/>
            </a:pPr>
            <a:r>
              <a:rPr lang="id-ID" sz="2000" b="1" dirty="0" smtClean="0"/>
              <a:t>TUGAS PELATIHAN APPLIED APPROACH</a:t>
            </a:r>
            <a:r>
              <a:rPr lang="en-US" sz="2000" b="1" dirty="0" smtClean="0"/>
              <a:t> (AA)</a:t>
            </a:r>
            <a:endParaRPr lang="id-ID" sz="2000" b="1" dirty="0" smtClean="0"/>
          </a:p>
          <a:p>
            <a:pPr algn="ctr">
              <a:buFontTx/>
              <a:buNone/>
            </a:pPr>
            <a:r>
              <a:rPr lang="id-ID" sz="2000" b="1" dirty="0" smtClean="0"/>
              <a:t>DISELENGGARAKAN </a:t>
            </a:r>
            <a:r>
              <a:rPr lang="en-US" sz="2000" b="1" dirty="0" smtClean="0"/>
              <a:t>OLEH </a:t>
            </a:r>
            <a:r>
              <a:rPr lang="id-ID" sz="2000" b="1" dirty="0" smtClean="0"/>
              <a:t>KOPERTIS WILAYAH VI JATENG</a:t>
            </a:r>
          </a:p>
          <a:p>
            <a:pPr algn="ctr">
              <a:buFontTx/>
              <a:buNone/>
            </a:pPr>
            <a:r>
              <a:rPr lang="en-US" sz="2000" b="1" dirty="0" smtClean="0"/>
              <a:t>18</a:t>
            </a:r>
            <a:r>
              <a:rPr lang="id-ID" sz="2000" b="1" dirty="0" smtClean="0"/>
              <a:t> – </a:t>
            </a:r>
            <a:r>
              <a:rPr lang="en-US" sz="2000" b="1" dirty="0" smtClean="0"/>
              <a:t>22</a:t>
            </a:r>
            <a:r>
              <a:rPr lang="id-ID" sz="2000" b="1" dirty="0" smtClean="0"/>
              <a:t> </a:t>
            </a:r>
            <a:r>
              <a:rPr lang="en-US" sz="2000" b="1" dirty="0" smtClean="0"/>
              <a:t>AGUSTUS</a:t>
            </a:r>
            <a:r>
              <a:rPr lang="id-ID" sz="2000" b="1" dirty="0" smtClean="0"/>
              <a:t> 2014</a:t>
            </a:r>
          </a:p>
          <a:p>
            <a:pPr algn="ctr" eaLnBrk="1" hangingPunct="1">
              <a:buFontTx/>
              <a:buNone/>
            </a:pPr>
            <a:endParaRPr lang="en-US" sz="1800" b="1" dirty="0" smtClean="0"/>
          </a:p>
          <a:p>
            <a:pPr algn="ctr" eaLnBrk="1" hangingPunct="1">
              <a:buFontTx/>
              <a:buNone/>
            </a:pPr>
            <a:endParaRPr lang="en-US" sz="1800" b="1" dirty="0" smtClean="0"/>
          </a:p>
          <a:p>
            <a:pPr algn="ctr" eaLnBrk="1" hangingPunct="1">
              <a:buFontTx/>
              <a:buNone/>
            </a:pPr>
            <a:r>
              <a:rPr lang="en-US" sz="1800" b="1" dirty="0" smtClean="0"/>
              <a:t>Logo PT</a:t>
            </a:r>
          </a:p>
          <a:p>
            <a:pPr algn="ctr" eaLnBrk="1" hangingPunct="1">
              <a:buFontTx/>
              <a:buNone/>
            </a:pPr>
            <a:endParaRPr lang="id-ID" sz="1400" dirty="0" smtClean="0"/>
          </a:p>
          <a:p>
            <a:pPr algn="ctr" eaLnBrk="1" hangingPunct="1">
              <a:buFontTx/>
              <a:buNone/>
            </a:pPr>
            <a:endParaRPr lang="id-ID" sz="1400" dirty="0" smtClean="0"/>
          </a:p>
          <a:p>
            <a:pPr algn="ctr" eaLnBrk="1" hangingPunct="1">
              <a:buFontTx/>
              <a:buNone/>
            </a:pPr>
            <a:r>
              <a:rPr lang="en-US" sz="1400" dirty="0" err="1" smtClean="0"/>
              <a:t>Oleh</a:t>
            </a:r>
            <a:r>
              <a:rPr lang="en-US" sz="1400" dirty="0" smtClean="0"/>
              <a:t>:</a:t>
            </a:r>
          </a:p>
          <a:p>
            <a:pPr algn="ctr" eaLnBrk="1" hangingPunct="1">
              <a:buFontTx/>
              <a:buNone/>
            </a:pPr>
            <a:r>
              <a:rPr lang="id-ID" sz="1400" b="1" dirty="0" smtClean="0"/>
              <a:t>NAMA DOSEN</a:t>
            </a:r>
            <a:endParaRPr lang="en-US" sz="1400" b="1" dirty="0" smtClean="0"/>
          </a:p>
          <a:p>
            <a:pPr algn="ctr" eaLnBrk="1" hangingPunct="1">
              <a:buFontTx/>
              <a:buNone/>
            </a:pPr>
            <a:r>
              <a:rPr lang="en-US" sz="1400" b="1" dirty="0" smtClean="0"/>
              <a:t>NO. ID. PESERTA</a:t>
            </a:r>
          </a:p>
          <a:p>
            <a:pPr algn="ctr" eaLnBrk="1" hangingPunct="1">
              <a:buFontTx/>
              <a:buNone/>
            </a:pPr>
            <a:r>
              <a:rPr lang="en-US" sz="1400" b="1" dirty="0" smtClean="0"/>
              <a:t>NAMA PERGURUAN TINGGI</a:t>
            </a:r>
          </a:p>
          <a:p>
            <a:pPr algn="ctr" eaLnBrk="1" hangingPunct="1">
              <a:buFontTx/>
              <a:buNone/>
            </a:pPr>
            <a:endParaRPr lang="id-ID" sz="1800" b="1" dirty="0" smtClean="0"/>
          </a:p>
          <a:p>
            <a:pPr algn="ctr" eaLnBrk="1" hangingPunct="1">
              <a:buFontTx/>
              <a:buNone/>
            </a:pPr>
            <a:r>
              <a:rPr lang="en-US" sz="1800" b="1" dirty="0" smtClean="0"/>
              <a:t>K</a:t>
            </a:r>
            <a:r>
              <a:rPr lang="en-US" sz="2000" b="1" dirty="0" smtClean="0"/>
              <a:t>EMENTERIAN PENDIDIKAN </a:t>
            </a:r>
            <a:r>
              <a:rPr lang="id-ID" sz="2000" b="1" dirty="0" smtClean="0"/>
              <a:t>DAN KEBUDAYAAN</a:t>
            </a:r>
            <a:endParaRPr lang="en-US" sz="2000" b="1" dirty="0" smtClean="0"/>
          </a:p>
          <a:p>
            <a:pPr algn="ctr" eaLnBrk="1" hangingPunct="1">
              <a:buFontTx/>
              <a:buNone/>
            </a:pPr>
            <a:r>
              <a:rPr lang="en-US" sz="2000" b="1" dirty="0" smtClean="0"/>
              <a:t>KOORDINASI PERGURUAN TINGGI SWASTA WILAYAH VI </a:t>
            </a:r>
          </a:p>
          <a:p>
            <a:pPr algn="ctr" eaLnBrk="1" hangingPunct="1">
              <a:buFontTx/>
              <a:buNone/>
            </a:pPr>
            <a:r>
              <a:rPr lang="en-US" sz="2000" b="1" dirty="0" smtClean="0"/>
              <a:t>JAWA TENGAH</a:t>
            </a:r>
          </a:p>
          <a:p>
            <a:pPr algn="ctr" eaLnBrk="1" hangingPunct="1">
              <a:buFontTx/>
              <a:buNone/>
            </a:pPr>
            <a:endParaRPr lang="en-US" sz="1800" b="1" dirty="0" smtClean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2852"/>
            <a:ext cx="2757478" cy="36828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1600" b="1" dirty="0" smtClean="0"/>
              <a:t>C</a:t>
            </a:r>
            <a:r>
              <a:rPr lang="id-ID" sz="1600" b="1" dirty="0" smtClean="0"/>
              <a:t>OVER</a:t>
            </a:r>
            <a:r>
              <a:rPr lang="en-US" sz="1600" b="1" dirty="0" smtClean="0"/>
              <a:t>: (</a:t>
            </a:r>
            <a:r>
              <a:rPr lang="en-US" sz="1600" b="1" dirty="0" err="1" smtClean="0"/>
              <a:t>warna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biru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laut</a:t>
            </a:r>
            <a:r>
              <a:rPr lang="en-US" sz="1600" b="1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algn="l" eaLnBrk="1" hangingPunct="1"/>
            <a:r>
              <a:rPr lang="en-US" sz="3200" b="1" dirty="0" smtClean="0"/>
              <a:t>CATATAN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1"/>
            <a:ext cx="8229600" cy="4572016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kertas</a:t>
            </a:r>
            <a:r>
              <a:rPr lang="en-US" dirty="0" smtClean="0"/>
              <a:t>: </a:t>
            </a:r>
            <a:r>
              <a:rPr lang="en-US" b="1" dirty="0" smtClean="0"/>
              <a:t>A4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err="1" smtClean="0"/>
              <a:t>Warna</a:t>
            </a:r>
            <a:r>
              <a:rPr lang="en-US" dirty="0" smtClean="0"/>
              <a:t> </a:t>
            </a:r>
            <a:r>
              <a:rPr lang="en-US" dirty="0" err="1" smtClean="0"/>
              <a:t>sampul</a:t>
            </a:r>
            <a:r>
              <a:rPr lang="en-US" dirty="0" smtClean="0"/>
              <a:t> : </a:t>
            </a:r>
            <a:r>
              <a:rPr lang="en-US" b="1" dirty="0" err="1" smtClean="0"/>
              <a:t>Biru</a:t>
            </a:r>
            <a:r>
              <a:rPr lang="en-US" b="1" dirty="0" smtClean="0"/>
              <a:t> </a:t>
            </a:r>
            <a:r>
              <a:rPr lang="en-US" b="1" dirty="0" err="1" smtClean="0"/>
              <a:t>Laut</a:t>
            </a:r>
            <a:endParaRPr lang="en-US" b="1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err="1" smtClean="0"/>
              <a:t>Dijilid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bendel</a:t>
            </a:r>
            <a:r>
              <a:rPr lang="en-US" dirty="0" smtClean="0"/>
              <a:t>,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diberi</a:t>
            </a:r>
            <a:r>
              <a:rPr lang="en-US" dirty="0" smtClean="0"/>
              <a:t> </a:t>
            </a:r>
            <a:r>
              <a:rPr lang="en-US" dirty="0" err="1" smtClean="0"/>
              <a:t>halaman</a:t>
            </a:r>
            <a:r>
              <a:rPr lang="en-US" dirty="0" smtClean="0"/>
              <a:t> </a:t>
            </a:r>
            <a:r>
              <a:rPr lang="en-US" dirty="0" err="1" smtClean="0"/>
              <a:t>pembatas</a:t>
            </a:r>
            <a:r>
              <a:rPr lang="en-US" dirty="0" smtClean="0"/>
              <a:t> </a:t>
            </a:r>
            <a:r>
              <a:rPr lang="en-US" dirty="0" err="1" smtClean="0"/>
              <a:t>kertas</a:t>
            </a:r>
            <a:r>
              <a:rPr lang="en-US" dirty="0" smtClean="0"/>
              <a:t> (</a:t>
            </a:r>
            <a:r>
              <a:rPr lang="en-US" dirty="0" err="1" smtClean="0"/>
              <a:t>warna</a:t>
            </a:r>
            <a:r>
              <a:rPr lang="en-US" dirty="0" smtClean="0"/>
              <a:t> </a:t>
            </a:r>
            <a:r>
              <a:rPr lang="en-US" dirty="0" err="1" smtClean="0"/>
              <a:t>biru</a:t>
            </a:r>
            <a:r>
              <a:rPr lang="en-US" dirty="0" smtClean="0"/>
              <a:t> </a:t>
            </a:r>
            <a:r>
              <a:rPr lang="en-US" dirty="0" err="1" smtClean="0"/>
              <a:t>laut</a:t>
            </a:r>
            <a:r>
              <a:rPr lang="en-US" dirty="0" smtClean="0"/>
              <a:t>).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err="1" smtClean="0"/>
              <a:t>Dilengkapi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b="1" dirty="0" err="1" smtClean="0"/>
              <a:t>Kata</a:t>
            </a:r>
            <a:r>
              <a:rPr lang="en-US" b="1" dirty="0" smtClean="0"/>
              <a:t> </a:t>
            </a:r>
            <a:r>
              <a:rPr lang="en-US" b="1" dirty="0" err="1" smtClean="0"/>
              <a:t>Pengantar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b="1" dirty="0" err="1" smtClean="0"/>
              <a:t>Daftar</a:t>
            </a:r>
            <a:r>
              <a:rPr lang="en-US" b="1" dirty="0" smtClean="0"/>
              <a:t> </a:t>
            </a:r>
            <a:r>
              <a:rPr lang="en-US" b="1" dirty="0" err="1" smtClean="0"/>
              <a:t>Isi</a:t>
            </a:r>
            <a:r>
              <a:rPr lang="en-US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err="1" smtClean="0"/>
              <a:t>Dikumpulkan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Kopertis</a:t>
            </a:r>
            <a:r>
              <a:rPr lang="en-US" dirty="0" smtClean="0"/>
              <a:t> Wilayah VI paling </a:t>
            </a:r>
            <a:r>
              <a:rPr lang="en-US" dirty="0" err="1" smtClean="0"/>
              <a:t>lambat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4 September</a:t>
            </a:r>
            <a:r>
              <a:rPr lang="id-ID" b="1" dirty="0" smtClean="0">
                <a:solidFill>
                  <a:srgbClr val="FF0000"/>
                </a:solidFill>
              </a:rPr>
              <a:t> 2014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b="1" i="1" dirty="0" smtClean="0"/>
              <a:t>hardcopy</a:t>
            </a:r>
            <a:r>
              <a:rPr lang="en-US" dirty="0" smtClean="0"/>
              <a:t> (1 </a:t>
            </a:r>
            <a:r>
              <a:rPr lang="en-US" dirty="0" err="1" smtClean="0"/>
              <a:t>eksemplar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b="1" i="1" dirty="0" smtClean="0"/>
              <a:t>softcopy</a:t>
            </a:r>
            <a:r>
              <a:rPr lang="en-US" dirty="0" smtClean="0"/>
              <a:t> (1 CD).</a:t>
            </a:r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14546" y="2362794"/>
            <a:ext cx="471490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d-ID" sz="5400" b="1" cap="none" spc="0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TERIMA KASIH</a:t>
            </a:r>
            <a:endParaRPr lang="en-US" sz="5400" b="1" cap="none" spc="0" dirty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166</Words>
  <Application>Microsoft Office PowerPoint</Application>
  <PresentationFormat>On-screen Show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TUGAS AKHIR PELATIHAN AA</vt:lpstr>
      <vt:lpstr>COVER: (warna biru laut)</vt:lpstr>
      <vt:lpstr>CATATAN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2014-08-22T03:42:32Z</dcterms:created>
  <dcterms:modified xsi:type="dcterms:W3CDTF">2014-08-22T03:45:58Z</dcterms:modified>
</cp:coreProperties>
</file>