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FC81B-7EAB-465A-8B02-F2D96D91647B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22051-7DEA-426F-8E81-681DE16BD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Drs.LAMIJAN,SH,M.Si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400" smtClean="0">
                <a:solidFill>
                  <a:schemeClr val="tx1"/>
                </a:solidFill>
              </a:rPr>
              <a:t>Drs.LAMIJAN,SH,M.Si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12C58-06E8-4900-8346-28562D13092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228600" y="598488"/>
            <a:ext cx="8710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Verdana" pitchFamily="34" charset="0"/>
              </a:rPr>
              <a:t>RANAH(DOMAIN)PENDIDIKAN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452938" y="1817688"/>
            <a:ext cx="2024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>
                <a:solidFill>
                  <a:srgbClr val="002060"/>
                </a:solidFill>
              </a:rPr>
              <a:t>Nilai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Sikap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 eaLnBrk="0" hangingPunct="0"/>
            <a:r>
              <a:rPr lang="en-US" sz="2000" b="1" dirty="0">
                <a:solidFill>
                  <a:srgbClr val="002060"/>
                </a:solidFill>
              </a:rPr>
              <a:t>(Affective)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914400" y="1844675"/>
            <a:ext cx="297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2060"/>
                </a:solidFill>
              </a:rPr>
              <a:t>Kemampuan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Berpikir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 eaLnBrk="0" hangingPunct="0"/>
            <a:r>
              <a:rPr lang="en-US" sz="2000" b="1" dirty="0">
                <a:solidFill>
                  <a:srgbClr val="002060"/>
                </a:solidFill>
              </a:rPr>
              <a:t>(Cognitive)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7010400" y="1817688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>
                <a:solidFill>
                  <a:srgbClr val="002060"/>
                </a:solidFill>
              </a:rPr>
              <a:t>Keterampilan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 eaLnBrk="0" hangingPunct="0"/>
            <a:r>
              <a:rPr lang="en-US" sz="2000" b="1" dirty="0">
                <a:solidFill>
                  <a:srgbClr val="002060"/>
                </a:solidFill>
              </a:rPr>
              <a:t>(</a:t>
            </a:r>
            <a:r>
              <a:rPr lang="en-US" sz="2000" b="1" dirty="0" smtClean="0">
                <a:solidFill>
                  <a:srgbClr val="002060"/>
                </a:solidFill>
              </a:rPr>
              <a:t>Psychomotor)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1272" name="Freeform 6"/>
          <p:cNvSpPr>
            <a:spLocks/>
          </p:cNvSpPr>
          <p:nvPr/>
        </p:nvSpPr>
        <p:spPr bwMode="auto">
          <a:xfrm>
            <a:off x="1524000" y="2808288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1524000" y="2763838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C</a:t>
            </a:r>
            <a:r>
              <a:rPr lang="en-US" sz="2400" b="1" baseline="-10000" dirty="0"/>
              <a:t>6</a:t>
            </a:r>
            <a:r>
              <a:rPr lang="en-US" sz="1600" b="1" dirty="0"/>
              <a:t> </a:t>
            </a:r>
            <a:r>
              <a:rPr lang="en-US" sz="1600" b="1" dirty="0" err="1"/>
              <a:t>Evaluasi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i="1" dirty="0" smtClean="0"/>
              <a:t>(Evaluation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274" name="Freeform 8"/>
          <p:cNvSpPr>
            <a:spLocks/>
          </p:cNvSpPr>
          <p:nvPr/>
        </p:nvSpPr>
        <p:spPr bwMode="auto">
          <a:xfrm>
            <a:off x="1219200" y="3357563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1371600" y="32258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C</a:t>
            </a:r>
            <a:r>
              <a:rPr lang="en-US" sz="2400" b="1" baseline="-10000" dirty="0"/>
              <a:t>5</a:t>
            </a:r>
            <a:r>
              <a:rPr lang="en-US" sz="2400" b="1" dirty="0"/>
              <a:t> </a:t>
            </a:r>
            <a:r>
              <a:rPr lang="en-US" sz="1600" b="1" dirty="0" err="1"/>
              <a:t>Sintesis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dirty="0" smtClean="0"/>
              <a:t>(</a:t>
            </a:r>
            <a:r>
              <a:rPr lang="en-US" sz="1600" b="1" i="1" dirty="0"/>
              <a:t>S</a:t>
            </a:r>
            <a:r>
              <a:rPr lang="en-US" sz="1600" b="1" i="1" dirty="0" smtClean="0"/>
              <a:t>ynthesis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276" name="Freeform 10"/>
          <p:cNvSpPr>
            <a:spLocks/>
          </p:cNvSpPr>
          <p:nvPr/>
        </p:nvSpPr>
        <p:spPr bwMode="auto">
          <a:xfrm>
            <a:off x="990600" y="3895725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990600" y="3846513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C</a:t>
            </a:r>
            <a:r>
              <a:rPr lang="en-US" sz="2400" b="1" baseline="-10000" dirty="0"/>
              <a:t>4</a:t>
            </a:r>
            <a:r>
              <a:rPr lang="en-US" sz="1600" b="1" dirty="0"/>
              <a:t> </a:t>
            </a:r>
            <a:r>
              <a:rPr lang="en-US" sz="1600" b="1" dirty="0" err="1"/>
              <a:t>Analisis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i="1" dirty="0" smtClean="0"/>
              <a:t>(Analysis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278" name="Freeform 12"/>
          <p:cNvSpPr>
            <a:spLocks/>
          </p:cNvSpPr>
          <p:nvPr/>
        </p:nvSpPr>
        <p:spPr bwMode="auto">
          <a:xfrm>
            <a:off x="685800" y="4424363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685800" y="4365625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C</a:t>
            </a:r>
            <a:r>
              <a:rPr lang="en-US" sz="2400" b="1" baseline="-10000" dirty="0"/>
              <a:t>3</a:t>
            </a:r>
            <a:r>
              <a:rPr lang="en-US" sz="1600" b="1" dirty="0"/>
              <a:t> </a:t>
            </a:r>
            <a:r>
              <a:rPr lang="en-US" sz="1600" b="1" dirty="0" err="1"/>
              <a:t>Penerapan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i="1" dirty="0" smtClean="0"/>
              <a:t>(Application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280" name="Freeform 14"/>
          <p:cNvSpPr>
            <a:spLocks/>
          </p:cNvSpPr>
          <p:nvPr/>
        </p:nvSpPr>
        <p:spPr bwMode="auto">
          <a:xfrm>
            <a:off x="381000" y="4941888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381000" y="488315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C</a:t>
            </a:r>
            <a:r>
              <a:rPr lang="en-US" sz="2400" b="1" baseline="-10000" dirty="0"/>
              <a:t>2</a:t>
            </a:r>
            <a:r>
              <a:rPr lang="en-US" sz="1600" b="1" dirty="0"/>
              <a:t> </a:t>
            </a:r>
            <a:r>
              <a:rPr lang="en-US" sz="1600" b="1" dirty="0" err="1"/>
              <a:t>Pemahaman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i="1" dirty="0" smtClean="0"/>
              <a:t>(Comprehension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282" name="Freeform 16"/>
          <p:cNvSpPr>
            <a:spLocks/>
          </p:cNvSpPr>
          <p:nvPr/>
        </p:nvSpPr>
        <p:spPr bwMode="auto">
          <a:xfrm>
            <a:off x="152400" y="5475288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152400" y="5430838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C</a:t>
            </a:r>
            <a:r>
              <a:rPr lang="en-US" sz="2400" b="1" baseline="-10000" dirty="0"/>
              <a:t>1</a:t>
            </a:r>
            <a:r>
              <a:rPr lang="en-US" sz="1600" b="1" dirty="0"/>
              <a:t> </a:t>
            </a:r>
            <a:r>
              <a:rPr lang="en-US" sz="1600" b="1" dirty="0" err="1"/>
              <a:t>Ingatan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i="1" dirty="0" smtClean="0"/>
              <a:t>(Knowledge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284" name="Freeform 18"/>
          <p:cNvSpPr>
            <a:spLocks/>
          </p:cNvSpPr>
          <p:nvPr/>
        </p:nvSpPr>
        <p:spPr bwMode="auto">
          <a:xfrm>
            <a:off x="4267200" y="2743200"/>
            <a:ext cx="2133600" cy="898525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19"/>
          <p:cNvSpPr txBox="1">
            <a:spLocks noChangeArrowheads="1"/>
          </p:cNvSpPr>
          <p:nvPr/>
        </p:nvSpPr>
        <p:spPr bwMode="auto">
          <a:xfrm>
            <a:off x="4191000" y="2819400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6075" indent="-346075" eaLnBrk="0" hangingPunct="0"/>
            <a:r>
              <a:rPr lang="en-US" sz="1600" b="1" dirty="0"/>
              <a:t>A</a:t>
            </a:r>
            <a:r>
              <a:rPr lang="en-US" sz="2400" b="1" baseline="-4000" dirty="0"/>
              <a:t>5</a:t>
            </a:r>
            <a:r>
              <a:rPr lang="en-US" sz="1600" b="1" dirty="0"/>
              <a:t>	</a:t>
            </a:r>
            <a:r>
              <a:rPr lang="en-US" sz="1600" b="1" dirty="0" err="1"/>
              <a:t>Menjadikan</a:t>
            </a:r>
            <a:r>
              <a:rPr lang="en-US" sz="1600" b="1" dirty="0"/>
              <a:t> </a:t>
            </a:r>
            <a:r>
              <a:rPr lang="en-US" sz="1600" b="1" dirty="0" err="1" smtClean="0"/>
              <a:t>pola</a:t>
            </a:r>
            <a:r>
              <a:rPr lang="en-US" sz="1600" b="1" dirty="0"/>
              <a:t> </a:t>
            </a:r>
            <a:r>
              <a:rPr lang="en-US" sz="1600" b="1" dirty="0" err="1" smtClean="0"/>
              <a:t>hidup</a:t>
            </a:r>
            <a:r>
              <a:rPr lang="en-US" sz="1600" b="1" dirty="0" smtClean="0"/>
              <a:t> </a:t>
            </a:r>
            <a:r>
              <a:rPr lang="en-US" sz="1600" b="1" i="1" dirty="0" smtClean="0"/>
              <a:t>(Characterization</a:t>
            </a:r>
            <a:r>
              <a:rPr lang="en-US" sz="1600" b="1" i="1" dirty="0"/>
              <a:t>)</a:t>
            </a:r>
          </a:p>
        </p:txBody>
      </p:sp>
      <p:sp>
        <p:nvSpPr>
          <p:cNvPr id="11286" name="Freeform 20"/>
          <p:cNvSpPr>
            <a:spLocks/>
          </p:cNvSpPr>
          <p:nvPr/>
        </p:nvSpPr>
        <p:spPr bwMode="auto">
          <a:xfrm>
            <a:off x="3962400" y="3662363"/>
            <a:ext cx="2133600" cy="593725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Text Box 21"/>
          <p:cNvSpPr txBox="1">
            <a:spLocks noChangeArrowheads="1"/>
          </p:cNvSpPr>
          <p:nvPr/>
        </p:nvSpPr>
        <p:spPr bwMode="auto">
          <a:xfrm>
            <a:off x="3962400" y="3646488"/>
            <a:ext cx="2362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6075" indent="-346075" eaLnBrk="0" hangingPunct="0"/>
            <a:r>
              <a:rPr lang="en-US" sz="1600" b="1" dirty="0"/>
              <a:t>A</a:t>
            </a:r>
            <a:r>
              <a:rPr lang="en-US" sz="2400" b="1" baseline="-4000" dirty="0"/>
              <a:t>4</a:t>
            </a:r>
            <a:r>
              <a:rPr lang="en-US" sz="1600" b="1" dirty="0"/>
              <a:t>	</a:t>
            </a:r>
            <a:r>
              <a:rPr lang="en-US" sz="1600" b="1" dirty="0" err="1"/>
              <a:t>Mengatur</a:t>
            </a:r>
            <a:r>
              <a:rPr lang="en-US" sz="1600" b="1" dirty="0"/>
              <a:t> </a:t>
            </a:r>
            <a:r>
              <a:rPr lang="en-US" sz="1600" b="1" dirty="0" err="1"/>
              <a:t>diri</a:t>
            </a:r>
            <a:r>
              <a:rPr lang="en-US" sz="1600" b="1" dirty="0"/>
              <a:t> </a:t>
            </a:r>
            <a:r>
              <a:rPr lang="en-US" sz="1600" b="1" i="1" dirty="0" smtClean="0"/>
              <a:t>(Organization</a:t>
            </a:r>
            <a:r>
              <a:rPr lang="en-US" sz="1600" b="1" i="1" dirty="0"/>
              <a:t>)</a:t>
            </a:r>
          </a:p>
        </p:txBody>
      </p:sp>
      <p:sp>
        <p:nvSpPr>
          <p:cNvPr id="11288" name="Freeform 22"/>
          <p:cNvSpPr>
            <a:spLocks/>
          </p:cNvSpPr>
          <p:nvPr/>
        </p:nvSpPr>
        <p:spPr bwMode="auto">
          <a:xfrm>
            <a:off x="3657600" y="4271963"/>
            <a:ext cx="2133600" cy="684212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Text Box 23"/>
          <p:cNvSpPr txBox="1">
            <a:spLocks noChangeArrowheads="1"/>
          </p:cNvSpPr>
          <p:nvPr/>
        </p:nvSpPr>
        <p:spPr bwMode="auto">
          <a:xfrm>
            <a:off x="3657600" y="4256088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6075" indent="-346075" eaLnBrk="0" hangingPunct="0"/>
            <a:r>
              <a:rPr lang="en-US" sz="1600" b="1" dirty="0"/>
              <a:t>A</a:t>
            </a:r>
            <a:r>
              <a:rPr lang="en-US" sz="2400" b="1" baseline="-4000" dirty="0"/>
              <a:t>3</a:t>
            </a:r>
            <a:r>
              <a:rPr lang="en-US" sz="1600" b="1" dirty="0"/>
              <a:t>	</a:t>
            </a:r>
            <a:r>
              <a:rPr lang="en-US" sz="1600" b="1" dirty="0" err="1" smtClean="0"/>
              <a:t>Menghargai</a:t>
            </a:r>
            <a:r>
              <a:rPr lang="en-US" sz="1600" b="1" dirty="0" smtClean="0"/>
              <a:t> </a:t>
            </a:r>
            <a:r>
              <a:rPr lang="en-US" sz="1600" b="1" i="1" dirty="0" smtClean="0"/>
              <a:t>(Valuing</a:t>
            </a:r>
            <a:r>
              <a:rPr lang="en-US" sz="1600" b="1" i="1" dirty="0"/>
              <a:t>)</a:t>
            </a:r>
          </a:p>
        </p:txBody>
      </p:sp>
      <p:sp>
        <p:nvSpPr>
          <p:cNvPr id="11290" name="Freeform 24"/>
          <p:cNvSpPr>
            <a:spLocks/>
          </p:cNvSpPr>
          <p:nvPr/>
        </p:nvSpPr>
        <p:spPr bwMode="auto">
          <a:xfrm>
            <a:off x="3352800" y="4957763"/>
            <a:ext cx="2133600" cy="64135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Text Box 25"/>
          <p:cNvSpPr txBox="1">
            <a:spLocks noChangeArrowheads="1"/>
          </p:cNvSpPr>
          <p:nvPr/>
        </p:nvSpPr>
        <p:spPr bwMode="auto">
          <a:xfrm>
            <a:off x="3352800" y="4941888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A</a:t>
            </a:r>
            <a:r>
              <a:rPr lang="en-US" sz="2400" b="1" baseline="-4000" dirty="0"/>
              <a:t>2</a:t>
            </a:r>
            <a:r>
              <a:rPr lang="en-US" sz="1600" b="1" dirty="0"/>
              <a:t>	</a:t>
            </a:r>
            <a:r>
              <a:rPr lang="en-US" sz="1600" b="1" dirty="0" err="1"/>
              <a:t>Menanggapi</a:t>
            </a:r>
            <a:r>
              <a:rPr lang="en-US" sz="1600" b="1" dirty="0"/>
              <a:t> </a:t>
            </a:r>
            <a:r>
              <a:rPr lang="en-US" sz="1600" b="1" i="1" dirty="0" smtClean="0"/>
              <a:t>(Responding</a:t>
            </a:r>
            <a:r>
              <a:rPr lang="en-US" sz="1600" b="1" i="1" dirty="0"/>
              <a:t>)</a:t>
            </a:r>
          </a:p>
        </p:txBody>
      </p:sp>
      <p:sp>
        <p:nvSpPr>
          <p:cNvPr id="11292" name="Freeform 26"/>
          <p:cNvSpPr>
            <a:spLocks/>
          </p:cNvSpPr>
          <p:nvPr/>
        </p:nvSpPr>
        <p:spPr bwMode="auto">
          <a:xfrm>
            <a:off x="3048000" y="5605463"/>
            <a:ext cx="2133600" cy="631825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Text Box 27"/>
          <p:cNvSpPr txBox="1">
            <a:spLocks noChangeArrowheads="1"/>
          </p:cNvSpPr>
          <p:nvPr/>
        </p:nvSpPr>
        <p:spPr bwMode="auto">
          <a:xfrm>
            <a:off x="3048000" y="5589588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A1	</a:t>
            </a:r>
            <a:r>
              <a:rPr lang="en-US" sz="1600" b="1" dirty="0" err="1"/>
              <a:t>Menerima</a:t>
            </a:r>
            <a:r>
              <a:rPr lang="en-US" sz="1600" b="1" dirty="0"/>
              <a:t> </a:t>
            </a:r>
            <a:r>
              <a:rPr lang="en-US" sz="1600" b="1" i="1" dirty="0" smtClean="0"/>
              <a:t>(Receiving</a:t>
            </a:r>
            <a:r>
              <a:rPr lang="en-US" sz="1600" b="1" i="1" dirty="0"/>
              <a:t>)</a:t>
            </a:r>
          </a:p>
        </p:txBody>
      </p:sp>
      <p:sp>
        <p:nvSpPr>
          <p:cNvPr id="11294" name="Line 28"/>
          <p:cNvSpPr>
            <a:spLocks noChangeShapeType="1"/>
          </p:cNvSpPr>
          <p:nvPr/>
        </p:nvSpPr>
        <p:spPr bwMode="auto">
          <a:xfrm>
            <a:off x="138113" y="5975350"/>
            <a:ext cx="2071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Line 29"/>
          <p:cNvSpPr>
            <a:spLocks noChangeShapeType="1"/>
          </p:cNvSpPr>
          <p:nvPr/>
        </p:nvSpPr>
        <p:spPr bwMode="auto">
          <a:xfrm>
            <a:off x="3048000" y="6237288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Line 30"/>
          <p:cNvSpPr>
            <a:spLocks noChangeShapeType="1"/>
          </p:cNvSpPr>
          <p:nvPr/>
        </p:nvSpPr>
        <p:spPr bwMode="auto">
          <a:xfrm flipH="1">
            <a:off x="2667000" y="1055688"/>
            <a:ext cx="1905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Line 31"/>
          <p:cNvSpPr>
            <a:spLocks noChangeShapeType="1"/>
          </p:cNvSpPr>
          <p:nvPr/>
        </p:nvSpPr>
        <p:spPr bwMode="auto">
          <a:xfrm>
            <a:off x="4572000" y="1055688"/>
            <a:ext cx="838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2"/>
          <p:cNvSpPr>
            <a:spLocks noChangeShapeType="1"/>
          </p:cNvSpPr>
          <p:nvPr/>
        </p:nvSpPr>
        <p:spPr bwMode="auto">
          <a:xfrm>
            <a:off x="4572000" y="1055688"/>
            <a:ext cx="3505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Freeform 33"/>
          <p:cNvSpPr>
            <a:spLocks/>
          </p:cNvSpPr>
          <p:nvPr/>
        </p:nvSpPr>
        <p:spPr bwMode="auto">
          <a:xfrm>
            <a:off x="6934200" y="2776538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Text Box 34"/>
          <p:cNvSpPr txBox="1">
            <a:spLocks noChangeArrowheads="1"/>
          </p:cNvSpPr>
          <p:nvPr/>
        </p:nvSpPr>
        <p:spPr bwMode="auto">
          <a:xfrm>
            <a:off x="6934200" y="2732088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P</a:t>
            </a:r>
            <a:r>
              <a:rPr lang="en-US" sz="2400" b="1" baseline="-10000" dirty="0"/>
              <a:t>5</a:t>
            </a:r>
            <a:r>
              <a:rPr lang="en-US" sz="1600" b="1" dirty="0"/>
              <a:t> </a:t>
            </a:r>
            <a:r>
              <a:rPr lang="en-US" sz="1600" b="1" dirty="0" err="1"/>
              <a:t>Naturalisasi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i="1" dirty="0" smtClean="0"/>
              <a:t>(Naturalization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301" name="Freeform 35"/>
          <p:cNvSpPr>
            <a:spLocks/>
          </p:cNvSpPr>
          <p:nvPr/>
        </p:nvSpPr>
        <p:spPr bwMode="auto">
          <a:xfrm>
            <a:off x="6781800" y="3325813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Text Box 36"/>
          <p:cNvSpPr txBox="1">
            <a:spLocks noChangeArrowheads="1"/>
          </p:cNvSpPr>
          <p:nvPr/>
        </p:nvSpPr>
        <p:spPr bwMode="auto">
          <a:xfrm>
            <a:off x="6804025" y="3290888"/>
            <a:ext cx="2111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P</a:t>
            </a:r>
            <a:r>
              <a:rPr lang="en-US" sz="2400" b="1" baseline="-10000" dirty="0"/>
              <a:t>4</a:t>
            </a:r>
            <a:r>
              <a:rPr lang="en-US" sz="1600" b="1" dirty="0"/>
              <a:t> </a:t>
            </a:r>
            <a:r>
              <a:rPr lang="en-US" sz="1600" b="1" dirty="0" err="1"/>
              <a:t>Perangkaian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dirty="0" smtClean="0"/>
              <a:t>(A</a:t>
            </a:r>
            <a:r>
              <a:rPr lang="en-US" sz="1600" b="1" i="1" dirty="0" smtClean="0"/>
              <a:t>rticulation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303" name="Freeform 37"/>
          <p:cNvSpPr>
            <a:spLocks/>
          </p:cNvSpPr>
          <p:nvPr/>
        </p:nvSpPr>
        <p:spPr bwMode="auto">
          <a:xfrm>
            <a:off x="6553200" y="3863975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Text Box 38"/>
          <p:cNvSpPr txBox="1">
            <a:spLocks noChangeArrowheads="1"/>
          </p:cNvSpPr>
          <p:nvPr/>
        </p:nvSpPr>
        <p:spPr bwMode="auto">
          <a:xfrm>
            <a:off x="6553200" y="3814763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P</a:t>
            </a:r>
            <a:r>
              <a:rPr lang="en-US" sz="2400" b="1" baseline="-10000" dirty="0"/>
              <a:t>3</a:t>
            </a:r>
            <a:r>
              <a:rPr lang="en-US" sz="1600" b="1" dirty="0"/>
              <a:t> </a:t>
            </a:r>
            <a:r>
              <a:rPr lang="en-US" sz="1600" b="1" dirty="0" err="1"/>
              <a:t>Ketepatan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i="1" dirty="0" smtClean="0"/>
              <a:t>(Precision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305" name="Freeform 39"/>
          <p:cNvSpPr>
            <a:spLocks/>
          </p:cNvSpPr>
          <p:nvPr/>
        </p:nvSpPr>
        <p:spPr bwMode="auto">
          <a:xfrm>
            <a:off x="6324600" y="4392613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Text Box 40"/>
          <p:cNvSpPr txBox="1">
            <a:spLocks noChangeArrowheads="1"/>
          </p:cNvSpPr>
          <p:nvPr/>
        </p:nvSpPr>
        <p:spPr bwMode="auto">
          <a:xfrm>
            <a:off x="6324600" y="4333875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P</a:t>
            </a:r>
            <a:r>
              <a:rPr lang="en-US" sz="2400" b="1" baseline="-10000" dirty="0"/>
              <a:t>2</a:t>
            </a:r>
            <a:r>
              <a:rPr lang="en-US" sz="1600" b="1" dirty="0"/>
              <a:t> </a:t>
            </a:r>
            <a:r>
              <a:rPr lang="en-US" sz="1600" b="1" dirty="0" err="1"/>
              <a:t>Penggunaan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i="1" dirty="0" smtClean="0"/>
              <a:t>(Manipulation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307" name="Freeform 41"/>
          <p:cNvSpPr>
            <a:spLocks/>
          </p:cNvSpPr>
          <p:nvPr/>
        </p:nvSpPr>
        <p:spPr bwMode="auto">
          <a:xfrm>
            <a:off x="6096000" y="4929188"/>
            <a:ext cx="2133600" cy="533400"/>
          </a:xfrm>
          <a:custGeom>
            <a:avLst/>
            <a:gdLst>
              <a:gd name="T0" fmla="*/ 0 w 1344"/>
              <a:gd name="T1" fmla="*/ 2147483647 h 336"/>
              <a:gd name="T2" fmla="*/ 0 w 1344"/>
              <a:gd name="T3" fmla="*/ 0 h 336"/>
              <a:gd name="T4" fmla="*/ 2147483647 w 1344"/>
              <a:gd name="T5" fmla="*/ 0 h 336"/>
              <a:gd name="T6" fmla="*/ 0 60000 65536"/>
              <a:gd name="T7" fmla="*/ 0 60000 65536"/>
              <a:gd name="T8" fmla="*/ 0 60000 65536"/>
              <a:gd name="T9" fmla="*/ 0 w 1344"/>
              <a:gd name="T10" fmla="*/ 0 h 336"/>
              <a:gd name="T11" fmla="*/ 1344 w 134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336">
                <a:moveTo>
                  <a:pt x="0" y="336"/>
                </a:moveTo>
                <a:lnTo>
                  <a:pt x="0" y="0"/>
                </a:lnTo>
                <a:lnTo>
                  <a:pt x="13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Text Box 42"/>
          <p:cNvSpPr txBox="1">
            <a:spLocks noChangeArrowheads="1"/>
          </p:cNvSpPr>
          <p:nvPr/>
        </p:nvSpPr>
        <p:spPr bwMode="auto">
          <a:xfrm>
            <a:off x="6096000" y="487045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/>
            <a:r>
              <a:rPr lang="en-US" sz="1600" b="1" dirty="0"/>
              <a:t>P</a:t>
            </a:r>
            <a:r>
              <a:rPr lang="en-US" sz="2400" b="1" baseline="-10000" dirty="0"/>
              <a:t>1</a:t>
            </a:r>
            <a:r>
              <a:rPr lang="en-US" sz="1600" b="1" dirty="0"/>
              <a:t> </a:t>
            </a:r>
            <a:r>
              <a:rPr lang="en-US" sz="1600" b="1" dirty="0" err="1"/>
              <a:t>Peniruan</a:t>
            </a:r>
            <a:endParaRPr lang="en-US" sz="1600" b="1" dirty="0"/>
          </a:p>
          <a:p>
            <a:pPr marL="346075" indent="-346075" eaLnBrk="0" hangingPunct="0"/>
            <a:r>
              <a:rPr lang="en-US" sz="1600" b="1" dirty="0"/>
              <a:t>	</a:t>
            </a:r>
            <a:r>
              <a:rPr lang="en-US" sz="1600" b="1" i="1" dirty="0" smtClean="0"/>
              <a:t>(Imitation</a:t>
            </a:r>
            <a:r>
              <a:rPr lang="en-US" sz="1600" b="1" i="1" dirty="0"/>
              <a:t>)</a:t>
            </a:r>
            <a:endParaRPr lang="en-US" sz="1600" b="1" dirty="0"/>
          </a:p>
        </p:txBody>
      </p:sp>
      <p:sp>
        <p:nvSpPr>
          <p:cNvPr id="11309" name="Line 43"/>
          <p:cNvSpPr>
            <a:spLocks noChangeShapeType="1"/>
          </p:cNvSpPr>
          <p:nvPr/>
        </p:nvSpPr>
        <p:spPr bwMode="auto">
          <a:xfrm>
            <a:off x="6100763" y="5456238"/>
            <a:ext cx="2071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100" smtClean="0">
                <a:solidFill>
                  <a:schemeClr val="tx1"/>
                </a:solidFill>
              </a:rPr>
              <a:t>Drs.LAMIJAN,SH,M.Si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Drs.LAMIJAN,SH,M.Si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49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Lamijan</dc:creator>
  <cp:lastModifiedBy>User</cp:lastModifiedBy>
  <cp:revision>6</cp:revision>
  <dcterms:created xsi:type="dcterms:W3CDTF">2006-08-16T00:00:00Z</dcterms:created>
  <dcterms:modified xsi:type="dcterms:W3CDTF">2013-06-05T00:03:21Z</dcterms:modified>
</cp:coreProperties>
</file>