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62" r:id="rId5"/>
    <p:sldId id="263" r:id="rId6"/>
    <p:sldId id="258" r:id="rId7"/>
    <p:sldId id="270" r:id="rId8"/>
    <p:sldId id="264" r:id="rId9"/>
    <p:sldId id="271" r:id="rId10"/>
    <p:sldId id="259" r:id="rId11"/>
    <p:sldId id="267" r:id="rId12"/>
    <p:sldId id="268" r:id="rId13"/>
    <p:sldId id="265" r:id="rId14"/>
    <p:sldId id="269" r:id="rId15"/>
    <p:sldId id="266" r:id="rId16"/>
    <p:sldId id="25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5CBE-6EEB-4C43-A982-B960C3575F09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FBC59-8F3C-4585-9D23-7DC141741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5CBE-6EEB-4C43-A982-B960C3575F09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FBC59-8F3C-4585-9D23-7DC141741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5CBE-6EEB-4C43-A982-B960C3575F09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FBC59-8F3C-4585-9D23-7DC141741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5CBE-6EEB-4C43-A982-B960C3575F09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FBC59-8F3C-4585-9D23-7DC141741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5CBE-6EEB-4C43-A982-B960C3575F09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FBC59-8F3C-4585-9D23-7DC141741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5CBE-6EEB-4C43-A982-B960C3575F09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FBC59-8F3C-4585-9D23-7DC141741B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5CBE-6EEB-4C43-A982-B960C3575F09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FBC59-8F3C-4585-9D23-7DC141741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5CBE-6EEB-4C43-A982-B960C3575F09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FBC59-8F3C-4585-9D23-7DC141741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5CBE-6EEB-4C43-A982-B960C3575F09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FBC59-8F3C-4585-9D23-7DC141741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5CBE-6EEB-4C43-A982-B960C3575F09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CFBC59-8F3C-4585-9D23-7DC141741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5CBE-6EEB-4C43-A982-B960C3575F09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FBC59-8F3C-4585-9D23-7DC141741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8045CBE-6EEB-4C43-A982-B960C3575F09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CCFBC59-8F3C-4585-9D23-7DC141741B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Mereview</a:t>
            </a:r>
            <a:r>
              <a:rPr lang="en-US" dirty="0" smtClean="0"/>
              <a:t> Road Map </a:t>
            </a:r>
            <a:r>
              <a:rPr lang="en-US" dirty="0" err="1" smtClean="0"/>
              <a:t>dan</a:t>
            </a:r>
            <a:r>
              <a:rPr lang="en-US" dirty="0" smtClean="0"/>
              <a:t> Diagram </a:t>
            </a:r>
            <a:r>
              <a:rPr lang="en-US" dirty="0" err="1" smtClean="0"/>
              <a:t>Alir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Prof. Dr.-</a:t>
            </a:r>
            <a:r>
              <a:rPr lang="en-US" dirty="0" err="1" smtClean="0">
                <a:solidFill>
                  <a:schemeClr val="tx1"/>
                </a:solidFill>
              </a:rPr>
              <a:t>Ing</a:t>
            </a:r>
            <a:r>
              <a:rPr lang="en-US" dirty="0" smtClean="0">
                <a:solidFill>
                  <a:schemeClr val="tx1"/>
                </a:solidFill>
              </a:rPr>
              <a:t>. L.M.F. </a:t>
            </a:r>
            <a:r>
              <a:rPr lang="en-US" dirty="0" err="1" smtClean="0">
                <a:solidFill>
                  <a:schemeClr val="tx1"/>
                </a:solidFill>
              </a:rPr>
              <a:t>Purwanto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081575290325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52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Diagram Alir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684213" y="1700213"/>
            <a:ext cx="73437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200" dirty="0" err="1">
                <a:latin typeface="Comic Sans MS" pitchFamily="66" charset="0"/>
              </a:rPr>
              <a:t>Kerangka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Pemikiran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Kontekstual</a:t>
            </a:r>
            <a:endParaRPr lang="en-US" sz="3200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200" dirty="0" err="1">
                <a:latin typeface="Comic Sans MS" pitchFamily="66" charset="0"/>
              </a:rPr>
              <a:t>Kerangka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Pemikiran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Konseptual</a:t>
            </a:r>
            <a:endParaRPr lang="en-US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92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mic Sans MS" pitchFamily="66" charset="0"/>
              </a:rPr>
              <a:t>Kerangka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Pemikiran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Kontekstual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066800"/>
            <a:ext cx="3607580" cy="5470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995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mic Sans MS" pitchFamily="66" charset="0"/>
              </a:rPr>
              <a:t>Kerangka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Pemikiran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Konseptual</a:t>
            </a: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609600"/>
            <a:ext cx="4458625" cy="600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227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Fishbone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ww.slidegeeks.com/pics/dgm/l/e/editable_fishbone_diagrams_powerpoint_ppt_slides_ppt_templates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86691"/>
            <a:ext cx="5334000" cy="400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457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gambaran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permasalahan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 smtClean="0"/>
              <a:t>diselesaikan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endParaRPr lang="en-US" sz="2400" dirty="0" smtClean="0"/>
          </a:p>
          <a:p>
            <a:pPr>
              <a:buFont typeface="+mj-lt"/>
              <a:buAutoNum type="arabicPeriod"/>
            </a:pPr>
            <a:r>
              <a:rPr lang="en-US" sz="2400" dirty="0" err="1" smtClean="0"/>
              <a:t>Menampilkan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menyelesaikan</a:t>
            </a:r>
            <a:r>
              <a:rPr lang="en-US" sz="2400" dirty="0" smtClean="0"/>
              <a:t> </a:t>
            </a:r>
            <a:r>
              <a:rPr lang="en-US" sz="2400" dirty="0" err="1" smtClean="0"/>
              <a:t>permasalahan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endParaRPr lang="en-US" sz="2400" dirty="0" smtClean="0"/>
          </a:p>
          <a:p>
            <a:pPr>
              <a:buFont typeface="+mj-lt"/>
              <a:buAutoNum type="arabicPeriod"/>
            </a:pPr>
            <a:r>
              <a:rPr lang="en-US" sz="2400" dirty="0" smtClean="0"/>
              <a:t>Dari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</a:t>
            </a:r>
            <a:r>
              <a:rPr lang="en-US" sz="2400" dirty="0" err="1" smtClean="0"/>
              <a:t>dijabarkan</a:t>
            </a:r>
            <a:r>
              <a:rPr lang="en-US" sz="2400" dirty="0" smtClean="0"/>
              <a:t>, </a:t>
            </a:r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maqmpu</a:t>
            </a:r>
            <a:r>
              <a:rPr lang="en-US" sz="2400" dirty="0" smtClean="0"/>
              <a:t> </a:t>
            </a:r>
            <a:r>
              <a:rPr lang="en-US" sz="2400" dirty="0" err="1" smtClean="0"/>
              <a:t>dipergunakan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menyelesaikan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786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414338"/>
            <a:ext cx="8029575" cy="602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038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14600"/>
            <a:ext cx="7520940" cy="548640"/>
          </a:xfrm>
        </p:spPr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62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709"/>
            <a:ext cx="7520940" cy="548640"/>
          </a:xfrm>
        </p:spPr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Road Map?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0226"/>
            <a:ext cx="8655199" cy="4268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214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5000"/>
            <a:ext cx="8229600" cy="594360"/>
          </a:xfrm>
        </p:spPr>
        <p:txBody>
          <a:bodyPr>
            <a:normAutofit/>
          </a:bodyPr>
          <a:lstStyle/>
          <a:p>
            <a:r>
              <a:rPr lang="en-US" dirty="0"/>
              <a:t>http://www.mgi.esdm.go.id/files/u1/energiarus04.jpg</a:t>
            </a:r>
          </a:p>
        </p:txBody>
      </p:sp>
      <p:pic>
        <p:nvPicPr>
          <p:cNvPr id="2050" name="Picture 2" descr="http://www.mgi.esdm.go.id/files/u1/energiarus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72" y="-1143000"/>
            <a:ext cx="9049327" cy="6805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574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520940" cy="548640"/>
          </a:xfrm>
        </p:spPr>
        <p:txBody>
          <a:bodyPr>
            <a:noAutofit/>
          </a:bodyPr>
          <a:lstStyle/>
          <a:p>
            <a:r>
              <a:rPr lang="en-US" sz="3600" dirty="0"/>
              <a:t>Roadmap (</a:t>
            </a:r>
            <a:r>
              <a:rPr lang="id-ID" sz="3600" dirty="0"/>
              <a:t>Peta jalan</a:t>
            </a:r>
            <a:r>
              <a:rPr lang="en-US" sz="3600" dirty="0"/>
              <a:t>)</a:t>
            </a:r>
            <a:r>
              <a:rPr lang="id-ID" sz="3600" dirty="0"/>
              <a:t> penelitian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70916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id-ID" sz="2400" dirty="0" smtClean="0"/>
              <a:t>memberikan </a:t>
            </a:r>
            <a:r>
              <a:rPr lang="id-ID" sz="2400" dirty="0"/>
              <a:t>gambaran yang jelas tentang status kegiatan yang </a:t>
            </a:r>
            <a:r>
              <a:rPr lang="id-ID" sz="2400" dirty="0" smtClean="0"/>
              <a:t>diusulkan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Posisi</a:t>
            </a:r>
            <a:r>
              <a:rPr lang="en-US" sz="2400" dirty="0" smtClean="0"/>
              <a:t> </a:t>
            </a:r>
            <a:r>
              <a:rPr lang="id-ID" sz="2400" dirty="0" smtClean="0"/>
              <a:t>terhadap </a:t>
            </a:r>
            <a:r>
              <a:rPr lang="id-ID" sz="2400" dirty="0"/>
              <a:t>hasil kegiatan sebelumnya (dari pustaka dan karya sendiri) 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Posisi</a:t>
            </a:r>
            <a:r>
              <a:rPr lang="en-US" sz="2400" dirty="0" smtClean="0"/>
              <a:t> </a:t>
            </a:r>
            <a:r>
              <a:rPr lang="id-ID" sz="2400" dirty="0" smtClean="0"/>
              <a:t>terhadap </a:t>
            </a:r>
            <a:r>
              <a:rPr lang="id-ID" sz="2400" dirty="0"/>
              <a:t>kemungkinan pengembangan kegiatan tersebut di masa depan 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id-ID" sz="2400" dirty="0" smtClean="0"/>
              <a:t>diakhiri </a:t>
            </a:r>
            <a:r>
              <a:rPr lang="id-ID" sz="2400" dirty="0"/>
              <a:t>dengan tujuan yang ingin dicapai.  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Berisi</a:t>
            </a:r>
            <a:r>
              <a:rPr lang="en-US" sz="2400" dirty="0" smtClean="0"/>
              <a:t> r</a:t>
            </a:r>
            <a:r>
              <a:rPr lang="id-ID" sz="2400" dirty="0" smtClean="0"/>
              <a:t>ekam </a:t>
            </a:r>
            <a:r>
              <a:rPr lang="id-ID" sz="2400" dirty="0"/>
              <a:t>jejak kerjasama penelitian yang sudah berlangsung selama ini dan hasilnya </a:t>
            </a:r>
            <a:r>
              <a:rPr lang="id-ID" sz="2400" dirty="0" smtClean="0"/>
              <a:t>serta </a:t>
            </a:r>
            <a:r>
              <a:rPr lang="id-ID" sz="2400" dirty="0"/>
              <a:t>peta jalan (</a:t>
            </a:r>
            <a:r>
              <a:rPr lang="id-ID" sz="2400" i="1" dirty="0"/>
              <a:t>road map</a:t>
            </a:r>
            <a:r>
              <a:rPr lang="id-ID" sz="2400" dirty="0"/>
              <a:t>) penelitian kerjasama tersebut secara garis besar</a:t>
            </a:r>
            <a:r>
              <a:rPr lang="id-ID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053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520940" cy="548640"/>
          </a:xfrm>
        </p:spPr>
        <p:txBody>
          <a:bodyPr/>
          <a:lstStyle/>
          <a:p>
            <a:r>
              <a:rPr lang="id-ID" sz="4400" i="1" dirty="0"/>
              <a:t>Roadmap</a:t>
            </a:r>
            <a:r>
              <a:rPr lang="id-ID" sz="4400" dirty="0"/>
              <a:t> penelitian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id-ID" sz="3600" dirty="0" smtClean="0"/>
              <a:t>kegiatan </a:t>
            </a:r>
            <a:r>
              <a:rPr lang="id-ID" sz="3600" dirty="0"/>
              <a:t>penelitian yang telah dilakukan </a:t>
            </a:r>
            <a:endParaRPr lang="en-US" sz="36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id-ID" sz="3600" dirty="0" smtClean="0"/>
              <a:t>penelitian </a:t>
            </a:r>
            <a:r>
              <a:rPr lang="id-ID" sz="3600" dirty="0"/>
              <a:t>yang direncanakan dalam usulan </a:t>
            </a:r>
            <a:r>
              <a:rPr lang="id-ID" sz="3600" dirty="0" smtClean="0"/>
              <a:t>ini</a:t>
            </a:r>
            <a:endParaRPr lang="en-US" sz="36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R</a:t>
            </a:r>
            <a:r>
              <a:rPr lang="id-ID" sz="3600" dirty="0" smtClean="0"/>
              <a:t>encana </a:t>
            </a:r>
            <a:r>
              <a:rPr lang="id-ID" sz="3600" dirty="0"/>
              <a:t>arah penelitian setelah kegiatan yang diusulkan ini selesai,  </a:t>
            </a:r>
            <a:endParaRPr lang="en-US" sz="3600" dirty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52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Langkah-langkah penelitian dalam diagram alir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638897" y="1295400"/>
            <a:ext cx="7848600" cy="350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dirty="0" err="1">
                <a:latin typeface="Comic Sans MS" pitchFamily="66" charset="0"/>
              </a:rPr>
              <a:t>Merupakan</a:t>
            </a:r>
            <a:r>
              <a:rPr lang="en-GB" sz="3200" dirty="0">
                <a:latin typeface="Comic Sans MS" pitchFamily="66" charset="0"/>
              </a:rPr>
              <a:t> </a:t>
            </a:r>
            <a:r>
              <a:rPr lang="en-GB" sz="3200" dirty="0" err="1">
                <a:latin typeface="Comic Sans MS" pitchFamily="66" charset="0"/>
              </a:rPr>
              <a:t>gambaran</a:t>
            </a:r>
            <a:r>
              <a:rPr lang="en-GB" sz="3200" dirty="0">
                <a:latin typeface="Comic Sans MS" pitchFamily="66" charset="0"/>
              </a:rPr>
              <a:t> </a:t>
            </a:r>
            <a:r>
              <a:rPr lang="en-GB" sz="3200" dirty="0" err="1">
                <a:latin typeface="Comic Sans MS" pitchFamily="66" charset="0"/>
              </a:rPr>
              <a:t>dari</a:t>
            </a:r>
            <a:r>
              <a:rPr lang="en-GB" sz="3200" dirty="0">
                <a:latin typeface="Comic Sans MS" pitchFamily="66" charset="0"/>
              </a:rPr>
              <a:t> </a:t>
            </a:r>
            <a:r>
              <a:rPr lang="en-GB" sz="3200" dirty="0" err="1">
                <a:latin typeface="Comic Sans MS" pitchFamily="66" charset="0"/>
              </a:rPr>
              <a:t>langkah</a:t>
            </a:r>
            <a:r>
              <a:rPr lang="en-GB" sz="3200" dirty="0">
                <a:latin typeface="Comic Sans MS" pitchFamily="66" charset="0"/>
              </a:rPr>
              <a:t> </a:t>
            </a:r>
            <a:r>
              <a:rPr lang="en-GB" sz="3200" dirty="0" err="1">
                <a:latin typeface="Comic Sans MS" pitchFamily="66" charset="0"/>
              </a:rPr>
              <a:t>kerja</a:t>
            </a:r>
            <a:r>
              <a:rPr lang="en-GB" sz="3200" dirty="0">
                <a:latin typeface="Comic Sans MS" pitchFamily="66" charset="0"/>
              </a:rPr>
              <a:t> </a:t>
            </a:r>
            <a:r>
              <a:rPr lang="en-GB" sz="3200" dirty="0" err="1">
                <a:latin typeface="Comic Sans MS" pitchFamily="66" charset="0"/>
              </a:rPr>
              <a:t>penelitian</a:t>
            </a:r>
            <a:r>
              <a:rPr lang="en-GB" sz="3200" dirty="0">
                <a:latin typeface="Comic Sans MS" pitchFamily="66" charset="0"/>
              </a:rPr>
              <a:t> yang </a:t>
            </a:r>
            <a:r>
              <a:rPr lang="en-GB" sz="3200" dirty="0" err="1">
                <a:latin typeface="Comic Sans MS" pitchFamily="66" charset="0"/>
              </a:rPr>
              <a:t>sistematis</a:t>
            </a:r>
            <a:r>
              <a:rPr lang="en-GB" sz="3200" dirty="0">
                <a:latin typeface="Comic Sans MS" pitchFamily="66" charset="0"/>
              </a:rPr>
              <a:t>. </a:t>
            </a:r>
            <a:r>
              <a:rPr lang="en-GB" sz="3200" dirty="0" err="1">
                <a:latin typeface="Comic Sans MS" pitchFamily="66" charset="0"/>
              </a:rPr>
              <a:t>Alur</a:t>
            </a:r>
            <a:r>
              <a:rPr lang="en-GB" sz="3200" dirty="0">
                <a:latin typeface="Comic Sans MS" pitchFamily="66" charset="0"/>
              </a:rPr>
              <a:t> </a:t>
            </a:r>
            <a:r>
              <a:rPr lang="en-GB" sz="3200" dirty="0" err="1">
                <a:latin typeface="Comic Sans MS" pitchFamily="66" charset="0"/>
              </a:rPr>
              <a:t>penelitian</a:t>
            </a:r>
            <a:r>
              <a:rPr lang="en-GB" sz="3200" dirty="0">
                <a:latin typeface="Comic Sans MS" pitchFamily="66" charset="0"/>
              </a:rPr>
              <a:t> </a:t>
            </a:r>
            <a:r>
              <a:rPr lang="en-GB" sz="3200" dirty="0" err="1">
                <a:latin typeface="Comic Sans MS" pitchFamily="66" charset="0"/>
              </a:rPr>
              <a:t>ini</a:t>
            </a:r>
            <a:r>
              <a:rPr lang="en-GB" sz="3200" dirty="0">
                <a:latin typeface="Comic Sans MS" pitchFamily="66" charset="0"/>
              </a:rPr>
              <a:t> </a:t>
            </a:r>
            <a:r>
              <a:rPr lang="en-GB" sz="3200" dirty="0" err="1">
                <a:latin typeface="Comic Sans MS" pitchFamily="66" charset="0"/>
              </a:rPr>
              <a:t>sangat</a:t>
            </a:r>
            <a:r>
              <a:rPr lang="en-GB" sz="3200" dirty="0">
                <a:latin typeface="Comic Sans MS" pitchFamily="66" charset="0"/>
              </a:rPr>
              <a:t> </a:t>
            </a:r>
            <a:r>
              <a:rPr lang="en-GB" sz="3200" dirty="0" err="1">
                <a:latin typeface="Comic Sans MS" pitchFamily="66" charset="0"/>
              </a:rPr>
              <a:t>diperlukan</a:t>
            </a:r>
            <a:r>
              <a:rPr lang="en-GB" sz="3200" dirty="0">
                <a:latin typeface="Comic Sans MS" pitchFamily="66" charset="0"/>
              </a:rPr>
              <a:t>, agar </a:t>
            </a:r>
            <a:r>
              <a:rPr lang="en-GB" sz="3200" dirty="0" err="1">
                <a:latin typeface="Comic Sans MS" pitchFamily="66" charset="0"/>
              </a:rPr>
              <a:t>pembaca</a:t>
            </a:r>
            <a:r>
              <a:rPr lang="en-GB" sz="3200" dirty="0">
                <a:latin typeface="Comic Sans MS" pitchFamily="66" charset="0"/>
              </a:rPr>
              <a:t> </a:t>
            </a:r>
            <a:r>
              <a:rPr lang="en-GB" sz="3200" dirty="0" err="1">
                <a:latin typeface="Comic Sans MS" pitchFamily="66" charset="0"/>
              </a:rPr>
              <a:t>dapat</a:t>
            </a:r>
            <a:r>
              <a:rPr lang="en-GB" sz="3200" dirty="0">
                <a:latin typeface="Comic Sans MS" pitchFamily="66" charset="0"/>
              </a:rPr>
              <a:t> </a:t>
            </a:r>
            <a:r>
              <a:rPr lang="en-GB" sz="3200" dirty="0" err="1">
                <a:latin typeface="Comic Sans MS" pitchFamily="66" charset="0"/>
              </a:rPr>
              <a:t>memahami</a:t>
            </a:r>
            <a:r>
              <a:rPr lang="en-GB" sz="3200" dirty="0">
                <a:latin typeface="Comic Sans MS" pitchFamily="66" charset="0"/>
              </a:rPr>
              <a:t> </a:t>
            </a:r>
            <a:r>
              <a:rPr lang="en-GB" sz="3200" dirty="0" err="1">
                <a:latin typeface="Comic Sans MS" pitchFamily="66" charset="0"/>
              </a:rPr>
              <a:t>dengan</a:t>
            </a:r>
            <a:r>
              <a:rPr lang="en-GB" sz="3200" dirty="0">
                <a:latin typeface="Comic Sans MS" pitchFamily="66" charset="0"/>
              </a:rPr>
              <a:t> </a:t>
            </a:r>
            <a:r>
              <a:rPr lang="en-GB" sz="3200" dirty="0" err="1">
                <a:latin typeface="Comic Sans MS" pitchFamily="66" charset="0"/>
              </a:rPr>
              <a:t>baik</a:t>
            </a:r>
            <a:r>
              <a:rPr lang="en-GB" sz="3200" dirty="0">
                <a:latin typeface="Comic Sans MS" pitchFamily="66" charset="0"/>
              </a:rPr>
              <a:t>, </a:t>
            </a:r>
            <a:r>
              <a:rPr lang="en-GB" sz="3200" dirty="0" err="1">
                <a:latin typeface="Comic Sans MS" pitchFamily="66" charset="0"/>
              </a:rPr>
              <a:t>mudah</a:t>
            </a:r>
            <a:r>
              <a:rPr lang="en-GB" sz="3200" dirty="0">
                <a:latin typeface="Comic Sans MS" pitchFamily="66" charset="0"/>
              </a:rPr>
              <a:t> </a:t>
            </a:r>
            <a:r>
              <a:rPr lang="en-GB" sz="3200" dirty="0" err="1">
                <a:latin typeface="Comic Sans MS" pitchFamily="66" charset="0"/>
              </a:rPr>
              <a:t>dimengerti</a:t>
            </a:r>
            <a:r>
              <a:rPr lang="en-GB" sz="3200" dirty="0">
                <a:latin typeface="Comic Sans MS" pitchFamily="66" charset="0"/>
              </a:rPr>
              <a:t> , </a:t>
            </a:r>
            <a:r>
              <a:rPr lang="en-GB" sz="3200" dirty="0" err="1">
                <a:latin typeface="Comic Sans MS" pitchFamily="66" charset="0"/>
              </a:rPr>
              <a:t>enak</a:t>
            </a:r>
            <a:r>
              <a:rPr lang="en-GB" sz="3200" dirty="0">
                <a:latin typeface="Comic Sans MS" pitchFamily="66" charset="0"/>
              </a:rPr>
              <a:t> </a:t>
            </a:r>
            <a:r>
              <a:rPr lang="en-GB" sz="3200" dirty="0" err="1">
                <a:latin typeface="Comic Sans MS" pitchFamily="66" charset="0"/>
              </a:rPr>
              <a:t>dibaca</a:t>
            </a:r>
            <a:r>
              <a:rPr lang="en-GB" sz="3200" dirty="0">
                <a:latin typeface="Comic Sans MS" pitchFamily="66" charset="0"/>
              </a:rPr>
              <a:t> </a:t>
            </a:r>
            <a:r>
              <a:rPr lang="en-GB" sz="3200" dirty="0" err="1">
                <a:latin typeface="Comic Sans MS" pitchFamily="66" charset="0"/>
              </a:rPr>
              <a:t>dan</a:t>
            </a:r>
            <a:r>
              <a:rPr lang="en-GB" sz="3200" dirty="0">
                <a:latin typeface="Comic Sans MS" pitchFamily="66" charset="0"/>
              </a:rPr>
              <a:t> </a:t>
            </a:r>
            <a:r>
              <a:rPr lang="en-GB" sz="3200" dirty="0" err="1">
                <a:latin typeface="Comic Sans MS" pitchFamily="66" charset="0"/>
              </a:rPr>
              <a:t>mudah</a:t>
            </a:r>
            <a:r>
              <a:rPr lang="en-GB" sz="3200" dirty="0">
                <a:latin typeface="Comic Sans MS" pitchFamily="66" charset="0"/>
              </a:rPr>
              <a:t> </a:t>
            </a:r>
            <a:r>
              <a:rPr lang="en-GB" sz="3200" dirty="0" err="1">
                <a:latin typeface="Comic Sans MS" pitchFamily="66" charset="0"/>
              </a:rPr>
              <a:t>melakukan</a:t>
            </a:r>
            <a:r>
              <a:rPr lang="en-GB" sz="3200" dirty="0">
                <a:latin typeface="Comic Sans MS" pitchFamily="66" charset="0"/>
              </a:rPr>
              <a:t> control </a:t>
            </a:r>
            <a:r>
              <a:rPr lang="en-GB" sz="3200" dirty="0" err="1">
                <a:latin typeface="Comic Sans MS" pitchFamily="66" charset="0"/>
              </a:rPr>
              <a:t>dalam</a:t>
            </a:r>
            <a:r>
              <a:rPr lang="en-GB" sz="3200" dirty="0">
                <a:latin typeface="Comic Sans MS" pitchFamily="66" charset="0"/>
              </a:rPr>
              <a:t> </a:t>
            </a:r>
            <a:r>
              <a:rPr lang="en-GB" sz="3200" dirty="0" err="1">
                <a:latin typeface="Comic Sans MS" pitchFamily="66" charset="0"/>
              </a:rPr>
              <a:t>pelaksanaan</a:t>
            </a:r>
            <a:r>
              <a:rPr lang="en-GB" sz="3200" dirty="0">
                <a:latin typeface="Comic Sans MS" pitchFamily="66" charset="0"/>
              </a:rPr>
              <a:t> </a:t>
            </a:r>
            <a:r>
              <a:rPr lang="en-GB" sz="3200" dirty="0" err="1">
                <a:latin typeface="Comic Sans MS" pitchFamily="66" charset="0"/>
              </a:rPr>
              <a:t>penelitian</a:t>
            </a:r>
            <a:r>
              <a:rPr lang="en-GB" sz="3200" dirty="0">
                <a:latin typeface="Comic Sans MS" pitchFamily="66" charset="0"/>
              </a:rPr>
              <a:t>.</a:t>
            </a:r>
            <a:r>
              <a:rPr lang="en-US" sz="3200" dirty="0"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008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635124"/>
            <a:ext cx="8712270" cy="430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5801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936"/>
            <a:ext cx="8991600" cy="4402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607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KENDALA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kali </a:t>
            </a:r>
            <a:r>
              <a:rPr lang="en-US" sz="2800" dirty="0" err="1" smtClean="0"/>
              <a:t>kebutuhab</a:t>
            </a:r>
            <a:endParaRPr lang="en-US" sz="2800" dirty="0" smtClean="0"/>
          </a:p>
          <a:p>
            <a:pPr>
              <a:buFont typeface="+mj-lt"/>
              <a:buAutoNum type="arabicPeriod"/>
            </a:pP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Grand Design Research</a:t>
            </a:r>
          </a:p>
          <a:p>
            <a:pPr>
              <a:buFont typeface="+mj-lt"/>
              <a:buAutoNum type="arabicPeriod"/>
            </a:pPr>
            <a:r>
              <a:rPr lang="en-US" sz="2800" dirty="0" err="1" smtClean="0"/>
              <a:t>Menganggap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i="1" dirty="0" smtClean="0"/>
              <a:t>Project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5041877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213</TotalTime>
  <Words>228</Words>
  <Application>Microsoft Office PowerPoint</Application>
  <PresentationFormat>On-screen Show (4:3)</PresentationFormat>
  <Paragraphs>31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Angles</vt:lpstr>
      <vt:lpstr>Teknik Mereview Road Map dan Diagram Alir</vt:lpstr>
      <vt:lpstr>Apakah Ini Road Map?</vt:lpstr>
      <vt:lpstr>PowerPoint Presentation</vt:lpstr>
      <vt:lpstr>Roadmap (Peta jalan) penelitian</vt:lpstr>
      <vt:lpstr>Roadmap penelitian</vt:lpstr>
      <vt:lpstr>Langkah-langkah penelitian dalam diagram alir</vt:lpstr>
      <vt:lpstr>PowerPoint Presentation</vt:lpstr>
      <vt:lpstr>PowerPoint Presentation</vt:lpstr>
      <vt:lpstr>KENDALA</vt:lpstr>
      <vt:lpstr>Diagram Alir</vt:lpstr>
      <vt:lpstr>Kerangka Pemikiran Kontekstual</vt:lpstr>
      <vt:lpstr>Kerangka Pemikiran Konseptual </vt:lpstr>
      <vt:lpstr>Fishbone Diagram</vt:lpstr>
      <vt:lpstr>PowerPoint Presentation</vt:lpstr>
      <vt:lpstr>PowerPoint Presentation</vt:lpstr>
      <vt:lpstr>Terima Kasih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Mereview Road Map dan Diagram Alir</dc:title>
  <dc:creator>Valued Acer Customer</dc:creator>
  <cp:lastModifiedBy>Valued Acer Customer</cp:lastModifiedBy>
  <cp:revision>17</cp:revision>
  <dcterms:created xsi:type="dcterms:W3CDTF">2014-06-12T01:22:00Z</dcterms:created>
  <dcterms:modified xsi:type="dcterms:W3CDTF">2014-06-17T22:15:51Z</dcterms:modified>
</cp:coreProperties>
</file>