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284" r:id="rId4"/>
    <p:sldId id="288" r:id="rId5"/>
    <p:sldId id="298" r:id="rId6"/>
    <p:sldId id="297" r:id="rId7"/>
    <p:sldId id="291" r:id="rId8"/>
    <p:sldId id="289" r:id="rId9"/>
    <p:sldId id="292" r:id="rId10"/>
    <p:sldId id="293" r:id="rId11"/>
    <p:sldId id="294" r:id="rId12"/>
    <p:sldId id="295" r:id="rId13"/>
    <p:sldId id="296" r:id="rId14"/>
    <p:sldId id="2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  <a:srgbClr val="CC9900"/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CONTOH%20TUGAS%20Penulisan%20proposal%20skripsi.pdf" TargetMode="External"/><Relationship Id="rId2" Type="http://schemas.openxmlformats.org/officeDocument/2006/relationships/hyperlink" Target="contoh%20jurnal%20belajar.pdf" TargetMode="External"/><Relationship Id="rId1" Type="http://schemas.openxmlformats.org/officeDocument/2006/relationships/hyperlink" Target="CONTOH%20TUGAS%20Studi%20Lapangan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5CFDA-52F5-468A-82BC-B827D0E9C22E}" type="doc">
      <dgm:prSet loTypeId="urn:microsoft.com/office/officeart/2005/8/layout/chart3" loCatId="cycle" qsTypeId="urn:microsoft.com/office/officeart/2005/8/quickstyle/simple5" qsCatId="simple" csTypeId="urn:microsoft.com/office/officeart/2005/8/colors/colorful1" csCatId="colorful" phldr="1"/>
      <dgm:spPr/>
    </dgm:pt>
    <dgm:pt modelId="{BF5CDAD8-8FF4-41A5-9A84-8229FDFBFF5F}">
      <dgm:prSet phldrT="[Text]" custT="1"/>
      <dgm:spPr/>
      <dgm:t>
        <a:bodyPr/>
        <a:lstStyle/>
        <a:p>
          <a:r>
            <a:rPr lang="en-US" sz="2200" b="1" dirty="0" err="1" smtClean="0"/>
            <a:t>Tugas</a:t>
          </a:r>
          <a:r>
            <a:rPr lang="en-US" sz="2200" b="1" dirty="0" smtClean="0"/>
            <a:t> </a:t>
          </a:r>
          <a:r>
            <a:rPr lang="id-ID" sz="2200" b="1" dirty="0" smtClean="0"/>
            <a:t>Terstruktur </a:t>
          </a:r>
          <a:r>
            <a:rPr lang="en-US" sz="2200" b="1" dirty="0" smtClean="0"/>
            <a:t>5</a:t>
          </a:r>
          <a:r>
            <a:rPr lang="id-ID" sz="2200" b="1" dirty="0" smtClean="0"/>
            <a:t>0”</a:t>
          </a:r>
          <a:endParaRPr lang="id-ID" sz="2200" b="1" dirty="0"/>
        </a:p>
      </dgm:t>
    </dgm:pt>
    <dgm:pt modelId="{BFBF9B2E-CD72-45AD-9ADB-BE2E3BC15A61}" type="parTrans" cxnId="{1D644260-434C-40C9-AA69-7ABFFC8D6818}">
      <dgm:prSet/>
      <dgm:spPr/>
      <dgm:t>
        <a:bodyPr/>
        <a:lstStyle/>
        <a:p>
          <a:endParaRPr lang="id-ID"/>
        </a:p>
      </dgm:t>
    </dgm:pt>
    <dgm:pt modelId="{0B7646E5-E40B-4D04-9564-D2509B2B4E0C}" type="sibTrans" cxnId="{1D644260-434C-40C9-AA69-7ABFFC8D6818}">
      <dgm:prSet/>
      <dgm:spPr/>
      <dgm:t>
        <a:bodyPr/>
        <a:lstStyle/>
        <a:p>
          <a:endParaRPr lang="id-ID"/>
        </a:p>
      </dgm:t>
    </dgm:pt>
    <dgm:pt modelId="{FDD65891-3E2A-40BE-9E92-7EF35792B8B6}">
      <dgm:prSet phldrT="[Text]" custT="1"/>
      <dgm:spPr>
        <a:solidFill>
          <a:srgbClr val="0000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err="1" smtClean="0"/>
            <a:t>Belajar</a:t>
          </a:r>
          <a:r>
            <a:rPr lang="en-US" sz="2400" b="1" dirty="0" smtClean="0"/>
            <a:t> </a:t>
          </a:r>
          <a:r>
            <a:rPr lang="id-ID" sz="2400" b="1" dirty="0" smtClean="0"/>
            <a:t>Mandiri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d-ID" sz="2400" b="1" dirty="0" smtClean="0"/>
            <a:t>60”</a:t>
          </a:r>
          <a:endParaRPr lang="id-ID" sz="2400" b="1" dirty="0"/>
        </a:p>
      </dgm:t>
    </dgm:pt>
    <dgm:pt modelId="{86168C81-AED8-4015-9F93-AFB71467568E}" type="parTrans" cxnId="{88F976AF-0FE5-47F2-A8DE-5AC8FBEF5533}">
      <dgm:prSet/>
      <dgm:spPr/>
      <dgm:t>
        <a:bodyPr/>
        <a:lstStyle/>
        <a:p>
          <a:endParaRPr lang="id-ID"/>
        </a:p>
      </dgm:t>
    </dgm:pt>
    <dgm:pt modelId="{890419FA-B4FA-4863-AA70-B72C72CF496A}" type="sibTrans" cxnId="{88F976AF-0FE5-47F2-A8DE-5AC8FBEF5533}">
      <dgm:prSet/>
      <dgm:spPr/>
      <dgm:t>
        <a:bodyPr/>
        <a:lstStyle/>
        <a:p>
          <a:endParaRPr lang="id-ID"/>
        </a:p>
      </dgm:t>
    </dgm:pt>
    <dgm:pt modelId="{DAAA863C-6063-4BDA-B9FB-F0687AA28A4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err="1" smtClean="0"/>
            <a:t>Tatap</a:t>
          </a:r>
          <a:r>
            <a:rPr lang="en-US" sz="2400" b="1" dirty="0" smtClean="0"/>
            <a:t> </a:t>
          </a:r>
          <a:r>
            <a:rPr lang="en-US" sz="2400" b="1" dirty="0" err="1" smtClean="0"/>
            <a:t>muka</a:t>
          </a:r>
          <a:endParaRPr lang="en-US" sz="24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id-ID" sz="2400" b="1" dirty="0" smtClean="0"/>
            <a:t> 50”</a:t>
          </a:r>
          <a:endParaRPr lang="id-ID" sz="2400" b="1" dirty="0"/>
        </a:p>
      </dgm:t>
    </dgm:pt>
    <dgm:pt modelId="{9C733ACB-0E69-4BFB-A9EB-5CB811ABD0B2}" type="parTrans" cxnId="{FA7D465B-6419-4304-B2E8-4F1696548068}">
      <dgm:prSet/>
      <dgm:spPr/>
      <dgm:t>
        <a:bodyPr/>
        <a:lstStyle/>
        <a:p>
          <a:endParaRPr lang="id-ID"/>
        </a:p>
      </dgm:t>
    </dgm:pt>
    <dgm:pt modelId="{46A64894-1D1D-4F5F-90BC-33EEA84EEA99}" type="sibTrans" cxnId="{FA7D465B-6419-4304-B2E8-4F1696548068}">
      <dgm:prSet/>
      <dgm:spPr/>
      <dgm:t>
        <a:bodyPr/>
        <a:lstStyle/>
        <a:p>
          <a:endParaRPr lang="id-ID"/>
        </a:p>
      </dgm:t>
    </dgm:pt>
    <dgm:pt modelId="{1AA7FD0D-D876-4A0A-9234-FA39AF02C397}" type="pres">
      <dgm:prSet presAssocID="{4B85CFDA-52F5-468A-82BC-B827D0E9C22E}" presName="compositeShape" presStyleCnt="0">
        <dgm:presLayoutVars>
          <dgm:chMax val="7"/>
          <dgm:dir/>
          <dgm:resizeHandles val="exact"/>
        </dgm:presLayoutVars>
      </dgm:prSet>
      <dgm:spPr/>
    </dgm:pt>
    <dgm:pt modelId="{10FC4082-B2A9-41B9-84EC-26671C1C3E69}" type="pres">
      <dgm:prSet presAssocID="{4B85CFDA-52F5-468A-82BC-B827D0E9C22E}" presName="wedge1" presStyleLbl="node1" presStyleIdx="0" presStyleCnt="3" custScaleX="97115" custScaleY="100560"/>
      <dgm:spPr/>
      <dgm:t>
        <a:bodyPr/>
        <a:lstStyle/>
        <a:p>
          <a:endParaRPr lang="id-ID"/>
        </a:p>
      </dgm:t>
    </dgm:pt>
    <dgm:pt modelId="{BAC84527-7A19-4398-B50B-AEE12F7EBB89}" type="pres">
      <dgm:prSet presAssocID="{4B85CFDA-52F5-468A-82BC-B827D0E9C22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47DC10-28D8-4596-A999-33F1881349E0}" type="pres">
      <dgm:prSet presAssocID="{4B85CFDA-52F5-468A-82BC-B827D0E9C22E}" presName="wedge2" presStyleLbl="node1" presStyleIdx="1" presStyleCnt="3"/>
      <dgm:spPr/>
      <dgm:t>
        <a:bodyPr/>
        <a:lstStyle/>
        <a:p>
          <a:endParaRPr lang="id-ID"/>
        </a:p>
      </dgm:t>
    </dgm:pt>
    <dgm:pt modelId="{35A08323-8856-4177-A721-9AC846916BBE}" type="pres">
      <dgm:prSet presAssocID="{4B85CFDA-52F5-468A-82BC-B827D0E9C22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D78B83-872A-4F3C-A06B-5B2802C89465}" type="pres">
      <dgm:prSet presAssocID="{4B85CFDA-52F5-468A-82BC-B827D0E9C22E}" presName="wedge3" presStyleLbl="node1" presStyleIdx="2" presStyleCnt="3"/>
      <dgm:spPr/>
      <dgm:t>
        <a:bodyPr/>
        <a:lstStyle/>
        <a:p>
          <a:endParaRPr lang="id-ID"/>
        </a:p>
      </dgm:t>
    </dgm:pt>
    <dgm:pt modelId="{94D66BB9-8090-4C3E-B96E-7EB8AE2D2A30}" type="pres">
      <dgm:prSet presAssocID="{4B85CFDA-52F5-468A-82BC-B827D0E9C22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8F976AF-0FE5-47F2-A8DE-5AC8FBEF5533}" srcId="{4B85CFDA-52F5-468A-82BC-B827D0E9C22E}" destId="{FDD65891-3E2A-40BE-9E92-7EF35792B8B6}" srcOrd="1" destOrd="0" parTransId="{86168C81-AED8-4015-9F93-AFB71467568E}" sibTransId="{890419FA-B4FA-4863-AA70-B72C72CF496A}"/>
    <dgm:cxn modelId="{7758594D-5271-44E9-9ADB-9172DEDEFC6D}" type="presOf" srcId="{DAAA863C-6063-4BDA-B9FB-F0687AA28A4F}" destId="{94D66BB9-8090-4C3E-B96E-7EB8AE2D2A30}" srcOrd="1" destOrd="0" presId="urn:microsoft.com/office/officeart/2005/8/layout/chart3"/>
    <dgm:cxn modelId="{13460518-6619-4A35-80BA-A39A5460F440}" type="presOf" srcId="{FDD65891-3E2A-40BE-9E92-7EF35792B8B6}" destId="{35A08323-8856-4177-A721-9AC846916BBE}" srcOrd="1" destOrd="0" presId="urn:microsoft.com/office/officeart/2005/8/layout/chart3"/>
    <dgm:cxn modelId="{7972F59C-AF49-476E-BDFF-7B837B49B933}" type="presOf" srcId="{BF5CDAD8-8FF4-41A5-9A84-8229FDFBFF5F}" destId="{10FC4082-B2A9-41B9-84EC-26671C1C3E69}" srcOrd="0" destOrd="0" presId="urn:microsoft.com/office/officeart/2005/8/layout/chart3"/>
    <dgm:cxn modelId="{FA7D465B-6419-4304-B2E8-4F1696548068}" srcId="{4B85CFDA-52F5-468A-82BC-B827D0E9C22E}" destId="{DAAA863C-6063-4BDA-B9FB-F0687AA28A4F}" srcOrd="2" destOrd="0" parTransId="{9C733ACB-0E69-4BFB-A9EB-5CB811ABD0B2}" sibTransId="{46A64894-1D1D-4F5F-90BC-33EEA84EEA99}"/>
    <dgm:cxn modelId="{EB1941AB-CFEF-4C63-ABDE-0F82BD49E426}" type="presOf" srcId="{DAAA863C-6063-4BDA-B9FB-F0687AA28A4F}" destId="{D9D78B83-872A-4F3C-A06B-5B2802C89465}" srcOrd="0" destOrd="0" presId="urn:microsoft.com/office/officeart/2005/8/layout/chart3"/>
    <dgm:cxn modelId="{2FB6CBCC-7F82-4EB2-B396-D2F7EE1C1BE1}" type="presOf" srcId="{FDD65891-3E2A-40BE-9E92-7EF35792B8B6}" destId="{4747DC10-28D8-4596-A999-33F1881349E0}" srcOrd="0" destOrd="0" presId="urn:microsoft.com/office/officeart/2005/8/layout/chart3"/>
    <dgm:cxn modelId="{92398E52-746B-489A-BA79-B5E3743595F3}" type="presOf" srcId="{4B85CFDA-52F5-468A-82BC-B827D0E9C22E}" destId="{1AA7FD0D-D876-4A0A-9234-FA39AF02C397}" srcOrd="0" destOrd="0" presId="urn:microsoft.com/office/officeart/2005/8/layout/chart3"/>
    <dgm:cxn modelId="{B0A6B0EE-DDE2-4B1B-9F09-A1091D1A276D}" type="presOf" srcId="{BF5CDAD8-8FF4-41A5-9A84-8229FDFBFF5F}" destId="{BAC84527-7A19-4398-B50B-AEE12F7EBB89}" srcOrd="1" destOrd="0" presId="urn:microsoft.com/office/officeart/2005/8/layout/chart3"/>
    <dgm:cxn modelId="{1D644260-434C-40C9-AA69-7ABFFC8D6818}" srcId="{4B85CFDA-52F5-468A-82BC-B827D0E9C22E}" destId="{BF5CDAD8-8FF4-41A5-9A84-8229FDFBFF5F}" srcOrd="0" destOrd="0" parTransId="{BFBF9B2E-CD72-45AD-9ADB-BE2E3BC15A61}" sibTransId="{0B7646E5-E40B-4D04-9564-D2509B2B4E0C}"/>
    <dgm:cxn modelId="{E5132C4C-B303-4A09-BA67-042E34958738}" type="presParOf" srcId="{1AA7FD0D-D876-4A0A-9234-FA39AF02C397}" destId="{10FC4082-B2A9-41B9-84EC-26671C1C3E69}" srcOrd="0" destOrd="0" presId="urn:microsoft.com/office/officeart/2005/8/layout/chart3"/>
    <dgm:cxn modelId="{CEFD1646-2343-4336-B7D2-52EB47326DD1}" type="presParOf" srcId="{1AA7FD0D-D876-4A0A-9234-FA39AF02C397}" destId="{BAC84527-7A19-4398-B50B-AEE12F7EBB89}" srcOrd="1" destOrd="0" presId="urn:microsoft.com/office/officeart/2005/8/layout/chart3"/>
    <dgm:cxn modelId="{343A7384-53D6-4D8B-8CCB-E30664DF8610}" type="presParOf" srcId="{1AA7FD0D-D876-4A0A-9234-FA39AF02C397}" destId="{4747DC10-28D8-4596-A999-33F1881349E0}" srcOrd="2" destOrd="0" presId="urn:microsoft.com/office/officeart/2005/8/layout/chart3"/>
    <dgm:cxn modelId="{97E478FA-0D97-4017-8142-B1F8C16C3EBC}" type="presParOf" srcId="{1AA7FD0D-D876-4A0A-9234-FA39AF02C397}" destId="{35A08323-8856-4177-A721-9AC846916BBE}" srcOrd="3" destOrd="0" presId="urn:microsoft.com/office/officeart/2005/8/layout/chart3"/>
    <dgm:cxn modelId="{3339112B-7A4E-4976-92CD-1ED81CB61FFE}" type="presParOf" srcId="{1AA7FD0D-D876-4A0A-9234-FA39AF02C397}" destId="{D9D78B83-872A-4F3C-A06B-5B2802C89465}" srcOrd="4" destOrd="0" presId="urn:microsoft.com/office/officeart/2005/8/layout/chart3"/>
    <dgm:cxn modelId="{EE027FDB-D6ED-4411-B922-E4500E00F925}" type="presParOf" srcId="{1AA7FD0D-D876-4A0A-9234-FA39AF02C397}" destId="{94D66BB9-8090-4C3E-B96E-7EB8AE2D2A30}" srcOrd="5" destOrd="0" presId="urn:microsoft.com/office/officeart/2005/8/layout/char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60DCE-373D-470A-932D-161A69CA07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B4E7FE-5E41-44E2-B6F0-D72AA2F70AD3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id-ID" sz="2000" b="1" dirty="0" smtClean="0"/>
            <a:t>Manfaat Tugas</a:t>
          </a:r>
          <a:endParaRPr lang="id-ID" sz="2000" b="1" dirty="0"/>
        </a:p>
      </dgm:t>
    </dgm:pt>
    <dgm:pt modelId="{AE84090B-108E-4512-82BF-92C3FA1872CF}" type="parTrans" cxnId="{B89D5253-D1A6-4B17-B011-E3057FEA2DAC}">
      <dgm:prSet/>
      <dgm:spPr/>
      <dgm:t>
        <a:bodyPr/>
        <a:lstStyle/>
        <a:p>
          <a:endParaRPr lang="id-ID"/>
        </a:p>
      </dgm:t>
    </dgm:pt>
    <dgm:pt modelId="{0419D94E-8086-45C3-B7E4-DB0FA7975224}" type="sibTrans" cxnId="{B89D5253-D1A6-4B17-B011-E3057FEA2DAC}">
      <dgm:prSet/>
      <dgm:spPr/>
      <dgm:t>
        <a:bodyPr/>
        <a:lstStyle/>
        <a:p>
          <a:endParaRPr lang="id-ID"/>
        </a:p>
      </dgm:t>
    </dgm:pt>
    <dgm:pt modelId="{1CE8375E-E2C6-4AB1-B962-2E2D6DE8001F}">
      <dgm:prSet phldrT="[Tex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Melatih mahasiswa berpikir kreatif</a:t>
          </a:r>
          <a:endParaRPr lang="id-ID" sz="1800" b="1" dirty="0"/>
        </a:p>
      </dgm:t>
    </dgm:pt>
    <dgm:pt modelId="{DC2CA5A0-5318-4DAC-A1AA-E58784066FAA}" type="parTrans" cxnId="{74BB0D4F-2576-46BB-B070-3E977FE255EE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93FB1019-ECE1-4F62-8FFF-D65021F64B03}" type="sibTrans" cxnId="{74BB0D4F-2576-46BB-B070-3E977FE255EE}">
      <dgm:prSet/>
      <dgm:spPr/>
      <dgm:t>
        <a:bodyPr/>
        <a:lstStyle/>
        <a:p>
          <a:endParaRPr lang="id-ID"/>
        </a:p>
      </dgm:t>
    </dgm:pt>
    <dgm:pt modelId="{E6053F85-C22A-4A5C-9C86-FA2607F01DC8}">
      <dgm:prSet phldrT="[Text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 smtClean="0"/>
            <a:t>Student-centered learning</a:t>
          </a:r>
          <a:endParaRPr lang="id-ID" sz="1800" b="1" dirty="0"/>
        </a:p>
      </dgm:t>
    </dgm:pt>
    <dgm:pt modelId="{35BEAC71-F1E8-4D9D-9814-18F9A78CC6A4}" type="parTrans" cxnId="{E72FD207-98C4-4B35-82E3-0569A9379C66}">
      <dgm:prSet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0AFD621B-6C42-48BC-8AD9-E2B9478D123C}" type="sibTrans" cxnId="{E72FD207-98C4-4B35-82E3-0569A9379C66}">
      <dgm:prSet/>
      <dgm:spPr/>
      <dgm:t>
        <a:bodyPr/>
        <a:lstStyle/>
        <a:p>
          <a:endParaRPr lang="id-ID"/>
        </a:p>
      </dgm:t>
    </dgm:pt>
    <dgm:pt modelId="{3690753F-010C-4056-9A0C-708CEB5E2E8D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Proses belajar efektif &amp; efisien</a:t>
          </a:r>
          <a:endParaRPr lang="id-ID" sz="1800" b="1" dirty="0"/>
        </a:p>
      </dgm:t>
    </dgm:pt>
    <dgm:pt modelId="{347E1C36-F7D9-4B7B-B3C0-1AAD04FFE86E}" type="parTrans" cxnId="{52EEB8AE-319D-405E-A4E4-C5D9436C9223}">
      <dgm:prSet/>
      <dgm:spPr>
        <a:solidFill>
          <a:srgbClr val="FFFF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id-ID"/>
        </a:p>
      </dgm:t>
    </dgm:pt>
    <dgm:pt modelId="{34B35E55-5153-4DB4-9717-E23BDDCC326A}" type="sibTrans" cxnId="{52EEB8AE-319D-405E-A4E4-C5D9436C9223}">
      <dgm:prSet/>
      <dgm:spPr/>
      <dgm:t>
        <a:bodyPr/>
        <a:lstStyle/>
        <a:p>
          <a:endParaRPr lang="id-ID"/>
        </a:p>
      </dgm:t>
    </dgm:pt>
    <dgm:pt modelId="{4A5AB051-DF45-435B-860E-B0DDEFCD02EF}">
      <dgm:prSet phldrT="[Text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>
              <a:solidFill>
                <a:schemeClr val="bg1"/>
              </a:solidFill>
            </a:rPr>
            <a:t>Mahasiswa menerapkan materi kuliah</a:t>
          </a:r>
          <a:endParaRPr lang="id-ID" sz="1800" b="1" dirty="0">
            <a:solidFill>
              <a:schemeClr val="bg1"/>
            </a:solidFill>
          </a:endParaRPr>
        </a:p>
      </dgm:t>
    </dgm:pt>
    <dgm:pt modelId="{9E198EB6-C2D1-4A8B-BD64-2287FBE377B4}" type="parTrans" cxnId="{AD473C65-E18B-4D65-9594-9E3FE649631A}">
      <dgm:prSet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B2DD807A-DE04-4C07-883C-2CD744EDE849}" type="sibTrans" cxnId="{AD473C65-E18B-4D65-9594-9E3FE649631A}">
      <dgm:prSet/>
      <dgm:spPr/>
      <dgm:t>
        <a:bodyPr/>
        <a:lstStyle/>
        <a:p>
          <a:endParaRPr lang="id-ID"/>
        </a:p>
      </dgm:t>
    </dgm:pt>
    <dgm:pt modelId="{7258CDA9-E11A-4880-933B-C698FF19466A}" type="pres">
      <dgm:prSet presAssocID="{A8160DCE-373D-470A-932D-161A69CA07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7780B8D-9BDC-4E3C-A9DA-87298CCE9369}" type="pres">
      <dgm:prSet presAssocID="{BFB4E7FE-5E41-44E2-B6F0-D72AA2F70AD3}" presName="centerShape" presStyleLbl="node0" presStyleIdx="0" presStyleCnt="1"/>
      <dgm:spPr/>
      <dgm:t>
        <a:bodyPr/>
        <a:lstStyle/>
        <a:p>
          <a:endParaRPr lang="id-ID"/>
        </a:p>
      </dgm:t>
    </dgm:pt>
    <dgm:pt modelId="{F28C5FCD-CB5A-43DC-AFCC-82A3AAE67E94}" type="pres">
      <dgm:prSet presAssocID="{347E1C36-F7D9-4B7B-B3C0-1AAD04FFE86E}" presName="parTrans" presStyleLbl="bgSibTrans2D1" presStyleIdx="0" presStyleCnt="4"/>
      <dgm:spPr/>
      <dgm:t>
        <a:bodyPr/>
        <a:lstStyle/>
        <a:p>
          <a:endParaRPr lang="id-ID"/>
        </a:p>
      </dgm:t>
    </dgm:pt>
    <dgm:pt modelId="{AD585028-4B7B-4D63-BDE1-7AB747F0A0FA}" type="pres">
      <dgm:prSet presAssocID="{3690753F-010C-4056-9A0C-708CEB5E2E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EF0D36-ADB5-4287-869C-545E1AB4747E}" type="pres">
      <dgm:prSet presAssocID="{9E198EB6-C2D1-4A8B-BD64-2287FBE377B4}" presName="parTrans" presStyleLbl="bgSibTrans2D1" presStyleIdx="1" presStyleCnt="4"/>
      <dgm:spPr/>
      <dgm:t>
        <a:bodyPr/>
        <a:lstStyle/>
        <a:p>
          <a:endParaRPr lang="id-ID"/>
        </a:p>
      </dgm:t>
    </dgm:pt>
    <dgm:pt modelId="{62504D84-114B-4228-A167-9D6B2C195207}" type="pres">
      <dgm:prSet presAssocID="{4A5AB051-DF45-435B-860E-B0DDEFCD02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B54EF-92B2-42CB-BEF7-1438750DAB81}" type="pres">
      <dgm:prSet presAssocID="{DC2CA5A0-5318-4DAC-A1AA-E58784066FAA}" presName="parTrans" presStyleLbl="bgSibTrans2D1" presStyleIdx="2" presStyleCnt="4"/>
      <dgm:spPr/>
      <dgm:t>
        <a:bodyPr/>
        <a:lstStyle/>
        <a:p>
          <a:endParaRPr lang="id-ID"/>
        </a:p>
      </dgm:t>
    </dgm:pt>
    <dgm:pt modelId="{8588C335-2E3C-419B-B337-9B19EDB9D7E4}" type="pres">
      <dgm:prSet presAssocID="{1CE8375E-E2C6-4AB1-B962-2E2D6DE800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F0D2FE-56AA-430C-B5C4-196B75FB1591}" type="pres">
      <dgm:prSet presAssocID="{35BEAC71-F1E8-4D9D-9814-18F9A78CC6A4}" presName="parTrans" presStyleLbl="bgSibTrans2D1" presStyleIdx="3" presStyleCnt="4"/>
      <dgm:spPr/>
      <dgm:t>
        <a:bodyPr/>
        <a:lstStyle/>
        <a:p>
          <a:endParaRPr lang="id-ID"/>
        </a:p>
      </dgm:t>
    </dgm:pt>
    <dgm:pt modelId="{551562BE-1A47-417B-8B10-3A3289E64C9E}" type="pres">
      <dgm:prSet presAssocID="{E6053F85-C22A-4A5C-9C86-FA2607F01D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D473C65-E18B-4D65-9594-9E3FE649631A}" srcId="{BFB4E7FE-5E41-44E2-B6F0-D72AA2F70AD3}" destId="{4A5AB051-DF45-435B-860E-B0DDEFCD02EF}" srcOrd="1" destOrd="0" parTransId="{9E198EB6-C2D1-4A8B-BD64-2287FBE377B4}" sibTransId="{B2DD807A-DE04-4C07-883C-2CD744EDE849}"/>
    <dgm:cxn modelId="{E9B4F3F3-36E3-4F2E-BC0D-A89409407876}" type="presOf" srcId="{A8160DCE-373D-470A-932D-161A69CA077E}" destId="{7258CDA9-E11A-4880-933B-C698FF19466A}" srcOrd="0" destOrd="0" presId="urn:microsoft.com/office/officeart/2005/8/layout/radial4"/>
    <dgm:cxn modelId="{E72FD207-98C4-4B35-82E3-0569A9379C66}" srcId="{BFB4E7FE-5E41-44E2-B6F0-D72AA2F70AD3}" destId="{E6053F85-C22A-4A5C-9C86-FA2607F01DC8}" srcOrd="3" destOrd="0" parTransId="{35BEAC71-F1E8-4D9D-9814-18F9A78CC6A4}" sibTransId="{0AFD621B-6C42-48BC-8AD9-E2B9478D123C}"/>
    <dgm:cxn modelId="{3A49ADD0-9E5C-4655-95A2-375D155B7ED1}" type="presOf" srcId="{347E1C36-F7D9-4B7B-B3C0-1AAD04FFE86E}" destId="{F28C5FCD-CB5A-43DC-AFCC-82A3AAE67E94}" srcOrd="0" destOrd="0" presId="urn:microsoft.com/office/officeart/2005/8/layout/radial4"/>
    <dgm:cxn modelId="{FE043697-DE3E-4FE2-8DDE-79D5CD2A1F34}" type="presOf" srcId="{DC2CA5A0-5318-4DAC-A1AA-E58784066FAA}" destId="{746B54EF-92B2-42CB-BEF7-1438750DAB81}" srcOrd="0" destOrd="0" presId="urn:microsoft.com/office/officeart/2005/8/layout/radial4"/>
    <dgm:cxn modelId="{D7CAC12A-36D9-49A3-9D69-008BB5DCC90A}" type="presOf" srcId="{9E198EB6-C2D1-4A8B-BD64-2287FBE377B4}" destId="{FEEF0D36-ADB5-4287-869C-545E1AB4747E}" srcOrd="0" destOrd="0" presId="urn:microsoft.com/office/officeart/2005/8/layout/radial4"/>
    <dgm:cxn modelId="{9C14FE4E-7F7F-4D2E-8137-1EBA708843D3}" type="presOf" srcId="{BFB4E7FE-5E41-44E2-B6F0-D72AA2F70AD3}" destId="{27780B8D-9BDC-4E3C-A9DA-87298CCE9369}" srcOrd="0" destOrd="0" presId="urn:microsoft.com/office/officeart/2005/8/layout/radial4"/>
    <dgm:cxn modelId="{74BB0D4F-2576-46BB-B070-3E977FE255EE}" srcId="{BFB4E7FE-5E41-44E2-B6F0-D72AA2F70AD3}" destId="{1CE8375E-E2C6-4AB1-B962-2E2D6DE8001F}" srcOrd="2" destOrd="0" parTransId="{DC2CA5A0-5318-4DAC-A1AA-E58784066FAA}" sibTransId="{93FB1019-ECE1-4F62-8FFF-D65021F64B03}"/>
    <dgm:cxn modelId="{25B81001-84EC-4225-AAED-134FFBA18586}" type="presOf" srcId="{35BEAC71-F1E8-4D9D-9814-18F9A78CC6A4}" destId="{4DF0D2FE-56AA-430C-B5C4-196B75FB1591}" srcOrd="0" destOrd="0" presId="urn:microsoft.com/office/officeart/2005/8/layout/radial4"/>
    <dgm:cxn modelId="{04537811-606A-4831-88A5-55FB4D79377A}" type="presOf" srcId="{E6053F85-C22A-4A5C-9C86-FA2607F01DC8}" destId="{551562BE-1A47-417B-8B10-3A3289E64C9E}" srcOrd="0" destOrd="0" presId="urn:microsoft.com/office/officeart/2005/8/layout/radial4"/>
    <dgm:cxn modelId="{A6EDBE79-AB31-425C-B45B-642B29262429}" type="presOf" srcId="{1CE8375E-E2C6-4AB1-B962-2E2D6DE8001F}" destId="{8588C335-2E3C-419B-B337-9B19EDB9D7E4}" srcOrd="0" destOrd="0" presId="urn:microsoft.com/office/officeart/2005/8/layout/radial4"/>
    <dgm:cxn modelId="{33E1801A-98EE-4763-9A0F-33E1E5122509}" type="presOf" srcId="{3690753F-010C-4056-9A0C-708CEB5E2E8D}" destId="{AD585028-4B7B-4D63-BDE1-7AB747F0A0FA}" srcOrd="0" destOrd="0" presId="urn:microsoft.com/office/officeart/2005/8/layout/radial4"/>
    <dgm:cxn modelId="{B89D5253-D1A6-4B17-B011-E3057FEA2DAC}" srcId="{A8160DCE-373D-470A-932D-161A69CA077E}" destId="{BFB4E7FE-5E41-44E2-B6F0-D72AA2F70AD3}" srcOrd="0" destOrd="0" parTransId="{AE84090B-108E-4512-82BF-92C3FA1872CF}" sibTransId="{0419D94E-8086-45C3-B7E4-DB0FA7975224}"/>
    <dgm:cxn modelId="{0D51E4EC-52C0-43C7-9ED2-882A6DC6FDD8}" type="presOf" srcId="{4A5AB051-DF45-435B-860E-B0DDEFCD02EF}" destId="{62504D84-114B-4228-A167-9D6B2C195207}" srcOrd="0" destOrd="0" presId="urn:microsoft.com/office/officeart/2005/8/layout/radial4"/>
    <dgm:cxn modelId="{52EEB8AE-319D-405E-A4E4-C5D9436C9223}" srcId="{BFB4E7FE-5E41-44E2-B6F0-D72AA2F70AD3}" destId="{3690753F-010C-4056-9A0C-708CEB5E2E8D}" srcOrd="0" destOrd="0" parTransId="{347E1C36-F7D9-4B7B-B3C0-1AAD04FFE86E}" sibTransId="{34B35E55-5153-4DB4-9717-E23BDDCC326A}"/>
    <dgm:cxn modelId="{E3D8668B-4535-445A-8D62-B98E3F22C95B}" type="presParOf" srcId="{7258CDA9-E11A-4880-933B-C698FF19466A}" destId="{27780B8D-9BDC-4E3C-A9DA-87298CCE9369}" srcOrd="0" destOrd="0" presId="urn:microsoft.com/office/officeart/2005/8/layout/radial4"/>
    <dgm:cxn modelId="{896E38E6-5B8C-4A2F-900A-4B4C956778A7}" type="presParOf" srcId="{7258CDA9-E11A-4880-933B-C698FF19466A}" destId="{F28C5FCD-CB5A-43DC-AFCC-82A3AAE67E94}" srcOrd="1" destOrd="0" presId="urn:microsoft.com/office/officeart/2005/8/layout/radial4"/>
    <dgm:cxn modelId="{3B6224BA-6E07-4A14-A0DF-A7075130114E}" type="presParOf" srcId="{7258CDA9-E11A-4880-933B-C698FF19466A}" destId="{AD585028-4B7B-4D63-BDE1-7AB747F0A0FA}" srcOrd="2" destOrd="0" presId="urn:microsoft.com/office/officeart/2005/8/layout/radial4"/>
    <dgm:cxn modelId="{EEB3DB20-D6DB-4963-B574-81609F38E1DC}" type="presParOf" srcId="{7258CDA9-E11A-4880-933B-C698FF19466A}" destId="{FEEF0D36-ADB5-4287-869C-545E1AB4747E}" srcOrd="3" destOrd="0" presId="urn:microsoft.com/office/officeart/2005/8/layout/radial4"/>
    <dgm:cxn modelId="{C73935D9-ED60-4E3F-893D-69E175D8A52F}" type="presParOf" srcId="{7258CDA9-E11A-4880-933B-C698FF19466A}" destId="{62504D84-114B-4228-A167-9D6B2C195207}" srcOrd="4" destOrd="0" presId="urn:microsoft.com/office/officeart/2005/8/layout/radial4"/>
    <dgm:cxn modelId="{A0232D0A-0DCE-4DBA-9682-AF2F85053EF6}" type="presParOf" srcId="{7258CDA9-E11A-4880-933B-C698FF19466A}" destId="{746B54EF-92B2-42CB-BEF7-1438750DAB81}" srcOrd="5" destOrd="0" presId="urn:microsoft.com/office/officeart/2005/8/layout/radial4"/>
    <dgm:cxn modelId="{9363B5C8-5A6B-4D6E-8C8A-B1CA680EBBC6}" type="presParOf" srcId="{7258CDA9-E11A-4880-933B-C698FF19466A}" destId="{8588C335-2E3C-419B-B337-9B19EDB9D7E4}" srcOrd="6" destOrd="0" presId="urn:microsoft.com/office/officeart/2005/8/layout/radial4"/>
    <dgm:cxn modelId="{BA76C271-1C0E-4AC6-8A17-43705F21C098}" type="presParOf" srcId="{7258CDA9-E11A-4880-933B-C698FF19466A}" destId="{4DF0D2FE-56AA-430C-B5C4-196B75FB1591}" srcOrd="7" destOrd="0" presId="urn:microsoft.com/office/officeart/2005/8/layout/radial4"/>
    <dgm:cxn modelId="{7984C898-F729-4B08-A7BA-82B765C7BBB8}" type="presParOf" srcId="{7258CDA9-E11A-4880-933B-C698FF19466A}" destId="{551562BE-1A47-417B-8B10-3A3289E64C9E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C195B8-BC74-4263-9AD5-AAA4F7F3C635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</dgm:pt>
    <dgm:pt modelId="{12F1B4D6-1B8B-48B3-91EA-1810CDD5E785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id-ID" sz="3200" b="1" dirty="0" smtClean="0">
              <a:solidFill>
                <a:srgbClr val="FF0000"/>
              </a:solidFill>
            </a:rPr>
            <a:t>Dosen sebagai </a:t>
          </a:r>
          <a:r>
            <a:rPr lang="id-ID" sz="3200" b="1" dirty="0" smtClean="0">
              <a:solidFill>
                <a:srgbClr val="0000FF"/>
              </a:solidFill>
            </a:rPr>
            <a:t>perencana</a:t>
          </a:r>
          <a:endParaRPr lang="id-ID" sz="3200" dirty="0">
            <a:solidFill>
              <a:srgbClr val="0000FF"/>
            </a:solidFill>
          </a:endParaRPr>
        </a:p>
      </dgm:t>
    </dgm:pt>
    <dgm:pt modelId="{F89B4B06-95F4-41B0-8DB9-EF02F7A429D9}" type="parTrans" cxnId="{DF2A929A-F5C2-4120-A71C-D25AEA6895B0}">
      <dgm:prSet/>
      <dgm:spPr/>
      <dgm:t>
        <a:bodyPr/>
        <a:lstStyle/>
        <a:p>
          <a:endParaRPr lang="id-ID"/>
        </a:p>
      </dgm:t>
    </dgm:pt>
    <dgm:pt modelId="{90E89E92-9A86-476A-A972-7434890B27F0}" type="sibTrans" cxnId="{DF2A929A-F5C2-4120-A71C-D25AEA6895B0}">
      <dgm:prSet/>
      <dgm:spPr/>
      <dgm:t>
        <a:bodyPr/>
        <a:lstStyle/>
        <a:p>
          <a:endParaRPr lang="id-ID"/>
        </a:p>
      </dgm:t>
    </dgm:pt>
    <dgm:pt modelId="{45733C02-A7B7-4C45-A2A6-B738C4687DFB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id-ID" sz="3200" b="1" dirty="0" smtClean="0">
              <a:solidFill>
                <a:srgbClr val="FF0000"/>
              </a:solidFill>
            </a:rPr>
            <a:t>Dosen sebagai </a:t>
          </a:r>
          <a:r>
            <a:rPr lang="id-ID" sz="3200" b="1" dirty="0" smtClean="0">
              <a:solidFill>
                <a:srgbClr val="0000FF"/>
              </a:solidFill>
            </a:rPr>
            <a:t>fasilitator</a:t>
          </a:r>
          <a:endParaRPr lang="id-ID" sz="3200" dirty="0">
            <a:solidFill>
              <a:srgbClr val="0000FF"/>
            </a:solidFill>
          </a:endParaRPr>
        </a:p>
      </dgm:t>
    </dgm:pt>
    <dgm:pt modelId="{D88AAD23-8C2E-4628-AE0F-BC231FD4A52A}" type="parTrans" cxnId="{BD3388D5-5DBC-45CA-9281-66A1A2C6858B}">
      <dgm:prSet/>
      <dgm:spPr/>
      <dgm:t>
        <a:bodyPr/>
        <a:lstStyle/>
        <a:p>
          <a:endParaRPr lang="id-ID"/>
        </a:p>
      </dgm:t>
    </dgm:pt>
    <dgm:pt modelId="{E6380C39-0760-45C8-A795-634CFB1FEAD3}" type="sibTrans" cxnId="{BD3388D5-5DBC-45CA-9281-66A1A2C6858B}">
      <dgm:prSet/>
      <dgm:spPr/>
      <dgm:t>
        <a:bodyPr/>
        <a:lstStyle/>
        <a:p>
          <a:endParaRPr lang="id-ID"/>
        </a:p>
      </dgm:t>
    </dgm:pt>
    <dgm:pt modelId="{D476E13D-FA1F-437F-8038-D5DA9AE23D68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id-ID" sz="3200" b="1" dirty="0" smtClean="0">
              <a:solidFill>
                <a:srgbClr val="FF0000"/>
              </a:solidFill>
            </a:rPr>
            <a:t>Dosen sebagai </a:t>
          </a:r>
          <a:r>
            <a:rPr lang="id-ID" sz="3200" b="1" dirty="0" smtClean="0">
              <a:solidFill>
                <a:srgbClr val="0000FF"/>
              </a:solidFill>
            </a:rPr>
            <a:t>evaluator</a:t>
          </a:r>
          <a:endParaRPr lang="id-ID" sz="3200" dirty="0">
            <a:solidFill>
              <a:srgbClr val="0000FF"/>
            </a:solidFill>
          </a:endParaRPr>
        </a:p>
      </dgm:t>
    </dgm:pt>
    <dgm:pt modelId="{1E0401BC-7E5A-4357-BACA-33530F401410}" type="parTrans" cxnId="{63622A2B-5064-429E-8A0B-BF9E52313F6B}">
      <dgm:prSet/>
      <dgm:spPr/>
      <dgm:t>
        <a:bodyPr/>
        <a:lstStyle/>
        <a:p>
          <a:endParaRPr lang="id-ID"/>
        </a:p>
      </dgm:t>
    </dgm:pt>
    <dgm:pt modelId="{8CB19404-D063-4D39-95FB-3A7EAC78429A}" type="sibTrans" cxnId="{63622A2B-5064-429E-8A0B-BF9E52313F6B}">
      <dgm:prSet/>
      <dgm:spPr/>
      <dgm:t>
        <a:bodyPr/>
        <a:lstStyle/>
        <a:p>
          <a:endParaRPr lang="id-ID"/>
        </a:p>
      </dgm:t>
    </dgm:pt>
    <dgm:pt modelId="{648B2CCB-D9A0-4472-9BB7-DF5755AF8741}" type="pres">
      <dgm:prSet presAssocID="{DEC195B8-BC74-4263-9AD5-AAA4F7F3C635}" presName="linearFlow" presStyleCnt="0">
        <dgm:presLayoutVars>
          <dgm:dir/>
          <dgm:resizeHandles val="exact"/>
        </dgm:presLayoutVars>
      </dgm:prSet>
      <dgm:spPr/>
    </dgm:pt>
    <dgm:pt modelId="{E45ABCD5-058E-4EFC-84C4-055DD63FA55F}" type="pres">
      <dgm:prSet presAssocID="{12F1B4D6-1B8B-48B3-91EA-1810CDD5E785}" presName="composite" presStyleCnt="0"/>
      <dgm:spPr/>
    </dgm:pt>
    <dgm:pt modelId="{FEF99B64-F9EC-42FB-91A4-6EE851349436}" type="pres">
      <dgm:prSet presAssocID="{12F1B4D6-1B8B-48B3-91EA-1810CDD5E785}" presName="imgShp" presStyleLbl="fgImgPlace1" presStyleIdx="0" presStyleCnt="3" custLinFactNeighborX="-872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6346473-6FC6-4A57-A594-82AE2BC0E484}" type="pres">
      <dgm:prSet presAssocID="{12F1B4D6-1B8B-48B3-91EA-1810CDD5E785}" presName="txShp" presStyleLbl="node1" presStyleIdx="0" presStyleCnt="3" custScaleX="12701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A06271-A013-4E1B-B69F-2365ED8D4B6A}" type="pres">
      <dgm:prSet presAssocID="{90E89E92-9A86-476A-A972-7434890B27F0}" presName="spacing" presStyleCnt="0"/>
      <dgm:spPr/>
    </dgm:pt>
    <dgm:pt modelId="{F8B2ACFD-7545-45F8-BFC9-F64658616C13}" type="pres">
      <dgm:prSet presAssocID="{45733C02-A7B7-4C45-A2A6-B738C4687DFB}" presName="composite" presStyleCnt="0"/>
      <dgm:spPr/>
    </dgm:pt>
    <dgm:pt modelId="{07FCBD73-174E-43A8-A7C6-09AAF77AA84B}" type="pres">
      <dgm:prSet presAssocID="{45733C02-A7B7-4C45-A2A6-B738C4687DFB}" presName="imgShp" presStyleLbl="fgImgPlace1" presStyleIdx="1" presStyleCnt="3" custLinFactNeighborX="-936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444A232-01C4-4D0E-80E8-329274BD6E59}" type="pres">
      <dgm:prSet presAssocID="{45733C02-A7B7-4C45-A2A6-B738C4687DFB}" presName="txShp" presStyleLbl="node1" presStyleIdx="1" presStyleCnt="3" custScaleX="12497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8D0C84-B563-4AF4-9FD4-D9AAB993C5B3}" type="pres">
      <dgm:prSet presAssocID="{E6380C39-0760-45C8-A795-634CFB1FEAD3}" presName="spacing" presStyleCnt="0"/>
      <dgm:spPr/>
    </dgm:pt>
    <dgm:pt modelId="{25FE750F-F66B-41E8-BB54-9A95E0B81FEB}" type="pres">
      <dgm:prSet presAssocID="{D476E13D-FA1F-437F-8038-D5DA9AE23D68}" presName="composite" presStyleCnt="0"/>
      <dgm:spPr/>
    </dgm:pt>
    <dgm:pt modelId="{70024A6C-F3D8-4176-8AD5-D4BAF0F6F968}" type="pres">
      <dgm:prSet presAssocID="{D476E13D-FA1F-437F-8038-D5DA9AE23D68}" presName="imgShp" presStyleLbl="fgImgPlace1" presStyleIdx="2" presStyleCnt="3" custLinFactNeighborX="-872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15F573-7226-46BB-87C9-1DC36D33AD89}" type="pres">
      <dgm:prSet presAssocID="{D476E13D-FA1F-437F-8038-D5DA9AE23D68}" presName="txShp" presStyleLbl="node1" presStyleIdx="2" presStyleCnt="3" custScaleX="12484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C8156CA-7F23-470D-A01F-0A056CF0DDCB}" type="presOf" srcId="{12F1B4D6-1B8B-48B3-91EA-1810CDD5E785}" destId="{16346473-6FC6-4A57-A594-82AE2BC0E484}" srcOrd="0" destOrd="0" presId="urn:microsoft.com/office/officeart/2005/8/layout/vList3"/>
    <dgm:cxn modelId="{BD3388D5-5DBC-45CA-9281-66A1A2C6858B}" srcId="{DEC195B8-BC74-4263-9AD5-AAA4F7F3C635}" destId="{45733C02-A7B7-4C45-A2A6-B738C4687DFB}" srcOrd="1" destOrd="0" parTransId="{D88AAD23-8C2E-4628-AE0F-BC231FD4A52A}" sibTransId="{E6380C39-0760-45C8-A795-634CFB1FEAD3}"/>
    <dgm:cxn modelId="{FBBF091E-D2F3-4488-867A-2843FA20710A}" type="presOf" srcId="{DEC195B8-BC74-4263-9AD5-AAA4F7F3C635}" destId="{648B2CCB-D9A0-4472-9BB7-DF5755AF8741}" srcOrd="0" destOrd="0" presId="urn:microsoft.com/office/officeart/2005/8/layout/vList3"/>
    <dgm:cxn modelId="{63622A2B-5064-429E-8A0B-BF9E52313F6B}" srcId="{DEC195B8-BC74-4263-9AD5-AAA4F7F3C635}" destId="{D476E13D-FA1F-437F-8038-D5DA9AE23D68}" srcOrd="2" destOrd="0" parTransId="{1E0401BC-7E5A-4357-BACA-33530F401410}" sibTransId="{8CB19404-D063-4D39-95FB-3A7EAC78429A}"/>
    <dgm:cxn modelId="{DF2A929A-F5C2-4120-A71C-D25AEA6895B0}" srcId="{DEC195B8-BC74-4263-9AD5-AAA4F7F3C635}" destId="{12F1B4D6-1B8B-48B3-91EA-1810CDD5E785}" srcOrd="0" destOrd="0" parTransId="{F89B4B06-95F4-41B0-8DB9-EF02F7A429D9}" sibTransId="{90E89E92-9A86-476A-A972-7434890B27F0}"/>
    <dgm:cxn modelId="{16D251AA-00CA-450D-90E9-EF94C7AA1BFB}" type="presOf" srcId="{45733C02-A7B7-4C45-A2A6-B738C4687DFB}" destId="{5444A232-01C4-4D0E-80E8-329274BD6E59}" srcOrd="0" destOrd="0" presId="urn:microsoft.com/office/officeart/2005/8/layout/vList3"/>
    <dgm:cxn modelId="{E1369CD7-929A-437E-A8D7-2B694E296CB8}" type="presOf" srcId="{D476E13D-FA1F-437F-8038-D5DA9AE23D68}" destId="{AC15F573-7226-46BB-87C9-1DC36D33AD89}" srcOrd="0" destOrd="0" presId="urn:microsoft.com/office/officeart/2005/8/layout/vList3"/>
    <dgm:cxn modelId="{EE26FA47-96B6-4EA3-A3AD-543971ED33BF}" type="presParOf" srcId="{648B2CCB-D9A0-4472-9BB7-DF5755AF8741}" destId="{E45ABCD5-058E-4EFC-84C4-055DD63FA55F}" srcOrd="0" destOrd="0" presId="urn:microsoft.com/office/officeart/2005/8/layout/vList3"/>
    <dgm:cxn modelId="{61E2F35D-6394-49E5-9C6E-C3FC7D41F805}" type="presParOf" srcId="{E45ABCD5-058E-4EFC-84C4-055DD63FA55F}" destId="{FEF99B64-F9EC-42FB-91A4-6EE851349436}" srcOrd="0" destOrd="0" presId="urn:microsoft.com/office/officeart/2005/8/layout/vList3"/>
    <dgm:cxn modelId="{927006FD-1986-45FD-9F9A-99EAE0FFA949}" type="presParOf" srcId="{E45ABCD5-058E-4EFC-84C4-055DD63FA55F}" destId="{16346473-6FC6-4A57-A594-82AE2BC0E484}" srcOrd="1" destOrd="0" presId="urn:microsoft.com/office/officeart/2005/8/layout/vList3"/>
    <dgm:cxn modelId="{70407D30-D9D8-4B51-B76B-9A7BB61B168A}" type="presParOf" srcId="{648B2CCB-D9A0-4472-9BB7-DF5755AF8741}" destId="{04A06271-A013-4E1B-B69F-2365ED8D4B6A}" srcOrd="1" destOrd="0" presId="urn:microsoft.com/office/officeart/2005/8/layout/vList3"/>
    <dgm:cxn modelId="{3D12C074-E8DD-4D07-A117-19E908AA6F08}" type="presParOf" srcId="{648B2CCB-D9A0-4472-9BB7-DF5755AF8741}" destId="{F8B2ACFD-7545-45F8-BFC9-F64658616C13}" srcOrd="2" destOrd="0" presId="urn:microsoft.com/office/officeart/2005/8/layout/vList3"/>
    <dgm:cxn modelId="{CD153EBA-C993-41AF-B753-6C6622715BFD}" type="presParOf" srcId="{F8B2ACFD-7545-45F8-BFC9-F64658616C13}" destId="{07FCBD73-174E-43A8-A7C6-09AAF77AA84B}" srcOrd="0" destOrd="0" presId="urn:microsoft.com/office/officeart/2005/8/layout/vList3"/>
    <dgm:cxn modelId="{86A20141-B4FC-46EA-AA5E-01886C087F18}" type="presParOf" srcId="{F8B2ACFD-7545-45F8-BFC9-F64658616C13}" destId="{5444A232-01C4-4D0E-80E8-329274BD6E59}" srcOrd="1" destOrd="0" presId="urn:microsoft.com/office/officeart/2005/8/layout/vList3"/>
    <dgm:cxn modelId="{6C795E29-FDBF-4E1B-AFAD-64A344407C5F}" type="presParOf" srcId="{648B2CCB-D9A0-4472-9BB7-DF5755AF8741}" destId="{BF8D0C84-B563-4AF4-9FD4-D9AAB993C5B3}" srcOrd="3" destOrd="0" presId="urn:microsoft.com/office/officeart/2005/8/layout/vList3"/>
    <dgm:cxn modelId="{EB99AA42-BE17-4CD5-90C4-02C719ECF49C}" type="presParOf" srcId="{648B2CCB-D9A0-4472-9BB7-DF5755AF8741}" destId="{25FE750F-F66B-41E8-BB54-9A95E0B81FEB}" srcOrd="4" destOrd="0" presId="urn:microsoft.com/office/officeart/2005/8/layout/vList3"/>
    <dgm:cxn modelId="{DF9C1C01-5DCC-4F97-96EB-7EB134297996}" type="presParOf" srcId="{25FE750F-F66B-41E8-BB54-9A95E0B81FEB}" destId="{70024A6C-F3D8-4176-8AD5-D4BAF0F6F968}" srcOrd="0" destOrd="0" presId="urn:microsoft.com/office/officeart/2005/8/layout/vList3"/>
    <dgm:cxn modelId="{EC9A3383-1BA1-4F8C-8771-85A47AE61103}" type="presParOf" srcId="{25FE750F-F66B-41E8-BB54-9A95E0B81FEB}" destId="{AC15F573-7226-46BB-87C9-1DC36D33AD89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160DCE-373D-470A-932D-161A69CA07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B4E7FE-5E41-44E2-B6F0-D72AA2F70AD3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id-ID" sz="2000" b="1" dirty="0" smtClean="0"/>
            <a:t>Dosen memberi</a:t>
          </a:r>
          <a:endParaRPr lang="id-ID" sz="2000" b="1" dirty="0"/>
        </a:p>
      </dgm:t>
    </dgm:pt>
    <dgm:pt modelId="{AE84090B-108E-4512-82BF-92C3FA1872CF}" type="parTrans" cxnId="{B89D5253-D1A6-4B17-B011-E3057FEA2DAC}">
      <dgm:prSet/>
      <dgm:spPr/>
      <dgm:t>
        <a:bodyPr/>
        <a:lstStyle/>
        <a:p>
          <a:endParaRPr lang="id-ID"/>
        </a:p>
      </dgm:t>
    </dgm:pt>
    <dgm:pt modelId="{0419D94E-8086-45C3-B7E4-DB0FA7975224}" type="sibTrans" cxnId="{B89D5253-D1A6-4B17-B011-E3057FEA2DAC}">
      <dgm:prSet/>
      <dgm:spPr/>
      <dgm:t>
        <a:bodyPr/>
        <a:lstStyle/>
        <a:p>
          <a:endParaRPr lang="id-ID"/>
        </a:p>
      </dgm:t>
    </dgm:pt>
    <dgm:pt modelId="{1CE8375E-E2C6-4AB1-B962-2E2D6DE8001F}">
      <dgm:prSet phldrT="[Tex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Penguatan</a:t>
          </a:r>
          <a:endParaRPr lang="id-ID" sz="1800" b="1" dirty="0"/>
        </a:p>
      </dgm:t>
    </dgm:pt>
    <dgm:pt modelId="{DC2CA5A0-5318-4DAC-A1AA-E58784066FAA}" type="parTrans" cxnId="{74BB0D4F-2576-46BB-B070-3E977FE255EE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93FB1019-ECE1-4F62-8FFF-D65021F64B03}" type="sibTrans" cxnId="{74BB0D4F-2576-46BB-B070-3E977FE255EE}">
      <dgm:prSet/>
      <dgm:spPr/>
      <dgm:t>
        <a:bodyPr/>
        <a:lstStyle/>
        <a:p>
          <a:endParaRPr lang="id-ID"/>
        </a:p>
      </dgm:t>
    </dgm:pt>
    <dgm:pt modelId="{3690753F-010C-4056-9A0C-708CEB5E2E8D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Umpan balik (</a:t>
          </a:r>
          <a:r>
            <a:rPr lang="id-ID" sz="1800" b="1" i="1" dirty="0" smtClean="0"/>
            <a:t>feedback</a:t>
          </a:r>
          <a:r>
            <a:rPr lang="id-ID" sz="1800" b="1" dirty="0" smtClean="0"/>
            <a:t>)</a:t>
          </a:r>
          <a:endParaRPr lang="id-ID" sz="1800" b="1" dirty="0"/>
        </a:p>
      </dgm:t>
    </dgm:pt>
    <dgm:pt modelId="{347E1C36-F7D9-4B7B-B3C0-1AAD04FFE86E}" type="parTrans" cxnId="{52EEB8AE-319D-405E-A4E4-C5D9436C9223}">
      <dgm:prSet/>
      <dgm:spPr>
        <a:solidFill>
          <a:srgbClr val="FFFF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id-ID"/>
        </a:p>
      </dgm:t>
    </dgm:pt>
    <dgm:pt modelId="{34B35E55-5153-4DB4-9717-E23BDDCC326A}" type="sibTrans" cxnId="{52EEB8AE-319D-405E-A4E4-C5D9436C9223}">
      <dgm:prSet/>
      <dgm:spPr/>
      <dgm:t>
        <a:bodyPr/>
        <a:lstStyle/>
        <a:p>
          <a:endParaRPr lang="id-ID"/>
        </a:p>
      </dgm:t>
    </dgm:pt>
    <dgm:pt modelId="{4A5AB051-DF45-435B-860E-B0DDEFCD02EF}">
      <dgm:prSet phldrT="[Text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>
              <a:solidFill>
                <a:schemeClr val="bg1"/>
              </a:solidFill>
            </a:rPr>
            <a:t>Tindak lanjut (saran perbaikan)</a:t>
          </a:r>
          <a:endParaRPr lang="id-ID" sz="1800" b="1" dirty="0">
            <a:solidFill>
              <a:schemeClr val="bg1"/>
            </a:solidFill>
          </a:endParaRPr>
        </a:p>
      </dgm:t>
    </dgm:pt>
    <dgm:pt modelId="{9E198EB6-C2D1-4A8B-BD64-2287FBE377B4}" type="parTrans" cxnId="{AD473C65-E18B-4D65-9594-9E3FE649631A}">
      <dgm:prSet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B2DD807A-DE04-4C07-883C-2CD744EDE849}" type="sibTrans" cxnId="{AD473C65-E18B-4D65-9594-9E3FE649631A}">
      <dgm:prSet/>
      <dgm:spPr/>
      <dgm:t>
        <a:bodyPr/>
        <a:lstStyle/>
        <a:p>
          <a:endParaRPr lang="id-ID"/>
        </a:p>
      </dgm:t>
    </dgm:pt>
    <dgm:pt modelId="{E6053F85-C22A-4A5C-9C86-FA2607F01DC8}">
      <dgm:prSet phldrT="[Text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 smtClean="0"/>
            <a:t>Penilaian</a:t>
          </a:r>
          <a:endParaRPr lang="id-ID" sz="1800" b="1" dirty="0"/>
        </a:p>
      </dgm:t>
    </dgm:pt>
    <dgm:pt modelId="{0AFD621B-6C42-48BC-8AD9-E2B9478D123C}" type="sibTrans" cxnId="{E72FD207-98C4-4B35-82E3-0569A9379C66}">
      <dgm:prSet/>
      <dgm:spPr/>
      <dgm:t>
        <a:bodyPr/>
        <a:lstStyle/>
        <a:p>
          <a:endParaRPr lang="id-ID"/>
        </a:p>
      </dgm:t>
    </dgm:pt>
    <dgm:pt modelId="{35BEAC71-F1E8-4D9D-9814-18F9A78CC6A4}" type="parTrans" cxnId="{E72FD207-98C4-4B35-82E3-0569A9379C66}">
      <dgm:prSet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7258CDA9-E11A-4880-933B-C698FF19466A}" type="pres">
      <dgm:prSet presAssocID="{A8160DCE-373D-470A-932D-161A69CA07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7780B8D-9BDC-4E3C-A9DA-87298CCE9369}" type="pres">
      <dgm:prSet presAssocID="{BFB4E7FE-5E41-44E2-B6F0-D72AA2F70AD3}" presName="centerShape" presStyleLbl="node0" presStyleIdx="0" presStyleCnt="1"/>
      <dgm:spPr/>
      <dgm:t>
        <a:bodyPr/>
        <a:lstStyle/>
        <a:p>
          <a:endParaRPr lang="id-ID"/>
        </a:p>
      </dgm:t>
    </dgm:pt>
    <dgm:pt modelId="{F28C5FCD-CB5A-43DC-AFCC-82A3AAE67E94}" type="pres">
      <dgm:prSet presAssocID="{347E1C36-F7D9-4B7B-B3C0-1AAD04FFE86E}" presName="parTrans" presStyleLbl="bgSibTrans2D1" presStyleIdx="0" presStyleCnt="4" custAng="10667206" custScaleX="50091" custLinFactNeighborX="30136" custLinFactNeighborY="10986" custRadScaleRad="181183" custRadScaleInc="-2147483648"/>
      <dgm:spPr/>
      <dgm:t>
        <a:bodyPr/>
        <a:lstStyle/>
        <a:p>
          <a:endParaRPr lang="id-ID"/>
        </a:p>
      </dgm:t>
    </dgm:pt>
    <dgm:pt modelId="{AD585028-4B7B-4D63-BDE1-7AB747F0A0FA}" type="pres">
      <dgm:prSet presAssocID="{3690753F-010C-4056-9A0C-708CEB5E2E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EF0D36-ADB5-4287-869C-545E1AB4747E}" type="pres">
      <dgm:prSet presAssocID="{9E198EB6-C2D1-4A8B-BD64-2287FBE377B4}" presName="parTrans" presStyleLbl="bgSibTrans2D1" presStyleIdx="1" presStyleCnt="4" custAng="10800000" custScaleX="55165" custLinFactNeighborX="5639" custLinFactNeighborY="83053" custRadScaleRad="423625" custRadScaleInc="-2147483648"/>
      <dgm:spPr/>
      <dgm:t>
        <a:bodyPr/>
        <a:lstStyle/>
        <a:p>
          <a:endParaRPr lang="id-ID"/>
        </a:p>
      </dgm:t>
    </dgm:pt>
    <dgm:pt modelId="{62504D84-114B-4228-A167-9D6B2C195207}" type="pres">
      <dgm:prSet presAssocID="{4A5AB051-DF45-435B-860E-B0DDEFCD02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B54EF-92B2-42CB-BEF7-1438750DAB81}" type="pres">
      <dgm:prSet presAssocID="{DC2CA5A0-5318-4DAC-A1AA-E58784066FAA}" presName="parTrans" presStyleLbl="bgSibTrans2D1" presStyleIdx="2" presStyleCnt="4" custAng="10708253" custScaleX="55739" custScaleY="93469" custLinFactNeighborX="-14842" custLinFactNeighborY="71804" custRadScaleRad="795838" custRadScaleInc="-2147483648"/>
      <dgm:spPr/>
      <dgm:t>
        <a:bodyPr/>
        <a:lstStyle/>
        <a:p>
          <a:endParaRPr lang="id-ID"/>
        </a:p>
      </dgm:t>
    </dgm:pt>
    <dgm:pt modelId="{8588C335-2E3C-419B-B337-9B19EDB9D7E4}" type="pres">
      <dgm:prSet presAssocID="{1CE8375E-E2C6-4AB1-B962-2E2D6DE8001F}" presName="node" presStyleLbl="node1" presStyleIdx="2" presStyleCnt="4" custRadScaleRad="103530" custRadScaleInc="-9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F0D2FE-56AA-430C-B5C4-196B75FB1591}" type="pres">
      <dgm:prSet presAssocID="{35BEAC71-F1E8-4D9D-9814-18F9A78CC6A4}" presName="parTrans" presStyleLbl="bgSibTrans2D1" presStyleIdx="3" presStyleCnt="4" custAng="10782141" custScaleX="48173" custScaleY="87515" custLinFactNeighborX="-31171" custLinFactNeighborY="3018" custRadScaleRad="468881"/>
      <dgm:spPr/>
      <dgm:t>
        <a:bodyPr/>
        <a:lstStyle/>
        <a:p>
          <a:endParaRPr lang="id-ID"/>
        </a:p>
      </dgm:t>
    </dgm:pt>
    <dgm:pt modelId="{551562BE-1A47-417B-8B10-3A3289E64C9E}" type="pres">
      <dgm:prSet presAssocID="{E6053F85-C22A-4A5C-9C86-FA2607F01D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106F4B-0BBA-4F84-A23A-1E038E003368}" type="presOf" srcId="{1CE8375E-E2C6-4AB1-B962-2E2D6DE8001F}" destId="{8588C335-2E3C-419B-B337-9B19EDB9D7E4}" srcOrd="0" destOrd="0" presId="urn:microsoft.com/office/officeart/2005/8/layout/radial4"/>
    <dgm:cxn modelId="{ED764F4D-9C40-433D-95E2-0C34B8C5B582}" type="presOf" srcId="{A8160DCE-373D-470A-932D-161A69CA077E}" destId="{7258CDA9-E11A-4880-933B-C698FF19466A}" srcOrd="0" destOrd="0" presId="urn:microsoft.com/office/officeart/2005/8/layout/radial4"/>
    <dgm:cxn modelId="{592604A6-9FEB-4FA7-BDE7-9F2BCEB330FB}" type="presOf" srcId="{3690753F-010C-4056-9A0C-708CEB5E2E8D}" destId="{AD585028-4B7B-4D63-BDE1-7AB747F0A0FA}" srcOrd="0" destOrd="0" presId="urn:microsoft.com/office/officeart/2005/8/layout/radial4"/>
    <dgm:cxn modelId="{AD473C65-E18B-4D65-9594-9E3FE649631A}" srcId="{BFB4E7FE-5E41-44E2-B6F0-D72AA2F70AD3}" destId="{4A5AB051-DF45-435B-860E-B0DDEFCD02EF}" srcOrd="1" destOrd="0" parTransId="{9E198EB6-C2D1-4A8B-BD64-2287FBE377B4}" sibTransId="{B2DD807A-DE04-4C07-883C-2CD744EDE849}"/>
    <dgm:cxn modelId="{85377059-EED0-46C7-ADC4-1346D45F115D}" type="presOf" srcId="{9E198EB6-C2D1-4A8B-BD64-2287FBE377B4}" destId="{FEEF0D36-ADB5-4287-869C-545E1AB4747E}" srcOrd="0" destOrd="0" presId="urn:microsoft.com/office/officeart/2005/8/layout/radial4"/>
    <dgm:cxn modelId="{B305AB58-24F4-418B-91AA-72BCC8D0B2AD}" type="presOf" srcId="{DC2CA5A0-5318-4DAC-A1AA-E58784066FAA}" destId="{746B54EF-92B2-42CB-BEF7-1438750DAB81}" srcOrd="0" destOrd="0" presId="urn:microsoft.com/office/officeart/2005/8/layout/radial4"/>
    <dgm:cxn modelId="{E72FD207-98C4-4B35-82E3-0569A9379C66}" srcId="{BFB4E7FE-5E41-44E2-B6F0-D72AA2F70AD3}" destId="{E6053F85-C22A-4A5C-9C86-FA2607F01DC8}" srcOrd="3" destOrd="0" parTransId="{35BEAC71-F1E8-4D9D-9814-18F9A78CC6A4}" sibTransId="{0AFD621B-6C42-48BC-8AD9-E2B9478D123C}"/>
    <dgm:cxn modelId="{0A7BC4E3-B88F-4467-BB1C-B02D4C9C9D17}" type="presOf" srcId="{E6053F85-C22A-4A5C-9C86-FA2607F01DC8}" destId="{551562BE-1A47-417B-8B10-3A3289E64C9E}" srcOrd="0" destOrd="0" presId="urn:microsoft.com/office/officeart/2005/8/layout/radial4"/>
    <dgm:cxn modelId="{74BB0D4F-2576-46BB-B070-3E977FE255EE}" srcId="{BFB4E7FE-5E41-44E2-B6F0-D72AA2F70AD3}" destId="{1CE8375E-E2C6-4AB1-B962-2E2D6DE8001F}" srcOrd="2" destOrd="0" parTransId="{DC2CA5A0-5318-4DAC-A1AA-E58784066FAA}" sibTransId="{93FB1019-ECE1-4F62-8FFF-D65021F64B03}"/>
    <dgm:cxn modelId="{9252724C-B194-45F4-A868-F0A42CBDE0B2}" type="presOf" srcId="{347E1C36-F7D9-4B7B-B3C0-1AAD04FFE86E}" destId="{F28C5FCD-CB5A-43DC-AFCC-82A3AAE67E94}" srcOrd="0" destOrd="0" presId="urn:microsoft.com/office/officeart/2005/8/layout/radial4"/>
    <dgm:cxn modelId="{FDC95727-6585-43F3-A555-0AF502435500}" type="presOf" srcId="{BFB4E7FE-5E41-44E2-B6F0-D72AA2F70AD3}" destId="{27780B8D-9BDC-4E3C-A9DA-87298CCE9369}" srcOrd="0" destOrd="0" presId="urn:microsoft.com/office/officeart/2005/8/layout/radial4"/>
    <dgm:cxn modelId="{F44E69B9-2EB8-47C6-9B7D-7E191E7765E2}" type="presOf" srcId="{35BEAC71-F1E8-4D9D-9814-18F9A78CC6A4}" destId="{4DF0D2FE-56AA-430C-B5C4-196B75FB1591}" srcOrd="0" destOrd="0" presId="urn:microsoft.com/office/officeart/2005/8/layout/radial4"/>
    <dgm:cxn modelId="{B89D5253-D1A6-4B17-B011-E3057FEA2DAC}" srcId="{A8160DCE-373D-470A-932D-161A69CA077E}" destId="{BFB4E7FE-5E41-44E2-B6F0-D72AA2F70AD3}" srcOrd="0" destOrd="0" parTransId="{AE84090B-108E-4512-82BF-92C3FA1872CF}" sibTransId="{0419D94E-8086-45C3-B7E4-DB0FA7975224}"/>
    <dgm:cxn modelId="{EEE02419-D019-44C8-8C49-3A7BA3B034D7}" type="presOf" srcId="{4A5AB051-DF45-435B-860E-B0DDEFCD02EF}" destId="{62504D84-114B-4228-A167-9D6B2C195207}" srcOrd="0" destOrd="0" presId="urn:microsoft.com/office/officeart/2005/8/layout/radial4"/>
    <dgm:cxn modelId="{52EEB8AE-319D-405E-A4E4-C5D9436C9223}" srcId="{BFB4E7FE-5E41-44E2-B6F0-D72AA2F70AD3}" destId="{3690753F-010C-4056-9A0C-708CEB5E2E8D}" srcOrd="0" destOrd="0" parTransId="{347E1C36-F7D9-4B7B-B3C0-1AAD04FFE86E}" sibTransId="{34B35E55-5153-4DB4-9717-E23BDDCC326A}"/>
    <dgm:cxn modelId="{A707420B-0D3C-4A12-90DB-FA8563EB9E6D}" type="presParOf" srcId="{7258CDA9-E11A-4880-933B-C698FF19466A}" destId="{27780B8D-9BDC-4E3C-A9DA-87298CCE9369}" srcOrd="0" destOrd="0" presId="urn:microsoft.com/office/officeart/2005/8/layout/radial4"/>
    <dgm:cxn modelId="{B709FFDA-ABF7-4C35-837F-7697CC6B2FEC}" type="presParOf" srcId="{7258CDA9-E11A-4880-933B-C698FF19466A}" destId="{F28C5FCD-CB5A-43DC-AFCC-82A3AAE67E94}" srcOrd="1" destOrd="0" presId="urn:microsoft.com/office/officeart/2005/8/layout/radial4"/>
    <dgm:cxn modelId="{CA87EB94-B33F-403B-BA37-35BB114C2A73}" type="presParOf" srcId="{7258CDA9-E11A-4880-933B-C698FF19466A}" destId="{AD585028-4B7B-4D63-BDE1-7AB747F0A0FA}" srcOrd="2" destOrd="0" presId="urn:microsoft.com/office/officeart/2005/8/layout/radial4"/>
    <dgm:cxn modelId="{405AE119-22D4-4FE9-B62F-6EA9BF83672D}" type="presParOf" srcId="{7258CDA9-E11A-4880-933B-C698FF19466A}" destId="{FEEF0D36-ADB5-4287-869C-545E1AB4747E}" srcOrd="3" destOrd="0" presId="urn:microsoft.com/office/officeart/2005/8/layout/radial4"/>
    <dgm:cxn modelId="{1C0E5442-0914-4AB3-9873-EB76392879A3}" type="presParOf" srcId="{7258CDA9-E11A-4880-933B-C698FF19466A}" destId="{62504D84-114B-4228-A167-9D6B2C195207}" srcOrd="4" destOrd="0" presId="urn:microsoft.com/office/officeart/2005/8/layout/radial4"/>
    <dgm:cxn modelId="{2547B4D8-A0E6-4224-8CCC-EACED61DA39C}" type="presParOf" srcId="{7258CDA9-E11A-4880-933B-C698FF19466A}" destId="{746B54EF-92B2-42CB-BEF7-1438750DAB81}" srcOrd="5" destOrd="0" presId="urn:microsoft.com/office/officeart/2005/8/layout/radial4"/>
    <dgm:cxn modelId="{F1E3F45D-A389-4DB1-8887-4B09B5A87090}" type="presParOf" srcId="{7258CDA9-E11A-4880-933B-C698FF19466A}" destId="{8588C335-2E3C-419B-B337-9B19EDB9D7E4}" srcOrd="6" destOrd="0" presId="urn:microsoft.com/office/officeart/2005/8/layout/radial4"/>
    <dgm:cxn modelId="{A4F30659-C2A0-4176-BE19-617127EE4051}" type="presParOf" srcId="{7258CDA9-E11A-4880-933B-C698FF19466A}" destId="{4DF0D2FE-56AA-430C-B5C4-196B75FB1591}" srcOrd="7" destOrd="0" presId="urn:microsoft.com/office/officeart/2005/8/layout/radial4"/>
    <dgm:cxn modelId="{6A9D3195-61AB-4739-BC63-5E0B412E56A3}" type="presParOf" srcId="{7258CDA9-E11A-4880-933B-C698FF19466A}" destId="{551562BE-1A47-417B-8B10-3A3289E64C9E}" srcOrd="8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160DCE-373D-470A-932D-161A69CA07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B4E7FE-5E41-44E2-B6F0-D72AA2F70AD3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id-ID" sz="2000" b="1" dirty="0" smtClean="0"/>
            <a:t>Yang perlu diperhatikan dalam pemberian tugas</a:t>
          </a:r>
          <a:endParaRPr lang="id-ID" sz="2000" b="1" dirty="0"/>
        </a:p>
      </dgm:t>
    </dgm:pt>
    <dgm:pt modelId="{AE84090B-108E-4512-82BF-92C3FA1872CF}" type="parTrans" cxnId="{B89D5253-D1A6-4B17-B011-E3057FEA2DAC}">
      <dgm:prSet/>
      <dgm:spPr/>
      <dgm:t>
        <a:bodyPr/>
        <a:lstStyle/>
        <a:p>
          <a:endParaRPr lang="id-ID"/>
        </a:p>
      </dgm:t>
    </dgm:pt>
    <dgm:pt modelId="{0419D94E-8086-45C3-B7E4-DB0FA7975224}" type="sibTrans" cxnId="{B89D5253-D1A6-4B17-B011-E3057FEA2DAC}">
      <dgm:prSet/>
      <dgm:spPr/>
      <dgm:t>
        <a:bodyPr/>
        <a:lstStyle/>
        <a:p>
          <a:endParaRPr lang="id-ID"/>
        </a:p>
      </dgm:t>
    </dgm:pt>
    <dgm:pt modelId="{1CE8375E-E2C6-4AB1-B962-2E2D6DE8001F}">
      <dgm:prSet phldrT="[Text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Relevansi tugas</a:t>
          </a:r>
          <a:endParaRPr lang="id-ID" sz="1800" b="1" dirty="0"/>
        </a:p>
      </dgm:t>
    </dgm:pt>
    <dgm:pt modelId="{DC2CA5A0-5318-4DAC-A1AA-E58784066FAA}" type="parTrans" cxnId="{74BB0D4F-2576-46BB-B070-3E977FE255EE}">
      <dgm:prSet/>
      <dgm:spPr>
        <a:solidFill>
          <a:srgbClr val="FF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93FB1019-ECE1-4F62-8FFF-D65021F64B03}" type="sibTrans" cxnId="{74BB0D4F-2576-46BB-B070-3E977FE255EE}">
      <dgm:prSet/>
      <dgm:spPr/>
      <dgm:t>
        <a:bodyPr/>
        <a:lstStyle/>
        <a:p>
          <a:endParaRPr lang="id-ID"/>
        </a:p>
      </dgm:t>
    </dgm:pt>
    <dgm:pt modelId="{E6053F85-C22A-4A5C-9C86-FA2607F01DC8}">
      <dgm:prSet phldrT="[Text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d-ID" sz="1800" b="1" dirty="0" smtClean="0"/>
            <a:t>Waktu penyelesaian tugas</a:t>
          </a:r>
          <a:endParaRPr lang="id-ID" sz="1800" b="1" dirty="0"/>
        </a:p>
      </dgm:t>
    </dgm:pt>
    <dgm:pt modelId="{35BEAC71-F1E8-4D9D-9814-18F9A78CC6A4}" type="parTrans" cxnId="{E72FD207-98C4-4B35-82E3-0569A9379C66}">
      <dgm:prSet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0AFD621B-6C42-48BC-8AD9-E2B9478D123C}" type="sibTrans" cxnId="{E72FD207-98C4-4B35-82E3-0569A9379C66}">
      <dgm:prSet/>
      <dgm:spPr/>
      <dgm:t>
        <a:bodyPr/>
        <a:lstStyle/>
        <a:p>
          <a:endParaRPr lang="id-ID"/>
        </a:p>
      </dgm:t>
    </dgm:pt>
    <dgm:pt modelId="{3690753F-010C-4056-9A0C-708CEB5E2E8D}">
      <dgm:prSet phldrT="[Text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/>
            <a:t>Sistematika tugas </a:t>
          </a:r>
          <a:endParaRPr lang="id-ID" sz="1800" b="1" dirty="0"/>
        </a:p>
      </dgm:t>
    </dgm:pt>
    <dgm:pt modelId="{347E1C36-F7D9-4B7B-B3C0-1AAD04FFE86E}" type="parTrans" cxnId="{52EEB8AE-319D-405E-A4E4-C5D9436C9223}">
      <dgm:prSet/>
      <dgm:spPr>
        <a:solidFill>
          <a:srgbClr val="FFFF0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id-ID"/>
        </a:p>
      </dgm:t>
    </dgm:pt>
    <dgm:pt modelId="{34B35E55-5153-4DB4-9717-E23BDDCC326A}" type="sibTrans" cxnId="{52EEB8AE-319D-405E-A4E4-C5D9436C9223}">
      <dgm:prSet/>
      <dgm:spPr/>
      <dgm:t>
        <a:bodyPr/>
        <a:lstStyle/>
        <a:p>
          <a:endParaRPr lang="id-ID"/>
        </a:p>
      </dgm:t>
    </dgm:pt>
    <dgm:pt modelId="{4A5AB051-DF45-435B-860E-B0DDEFCD02EF}">
      <dgm:prSet phldrT="[Text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d-ID" sz="1800" b="1" dirty="0" smtClean="0">
              <a:solidFill>
                <a:schemeClr val="bg1"/>
              </a:solidFill>
            </a:rPr>
            <a:t>Pedoman penilaian tugas </a:t>
          </a:r>
          <a:endParaRPr lang="id-ID" sz="1800" b="1" dirty="0">
            <a:solidFill>
              <a:schemeClr val="bg1"/>
            </a:solidFill>
          </a:endParaRPr>
        </a:p>
      </dgm:t>
    </dgm:pt>
    <dgm:pt modelId="{9E198EB6-C2D1-4A8B-BD64-2287FBE377B4}" type="parTrans" cxnId="{AD473C65-E18B-4D65-9594-9E3FE649631A}">
      <dgm:prSet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id-ID"/>
        </a:p>
      </dgm:t>
    </dgm:pt>
    <dgm:pt modelId="{B2DD807A-DE04-4C07-883C-2CD744EDE849}" type="sibTrans" cxnId="{AD473C65-E18B-4D65-9594-9E3FE649631A}">
      <dgm:prSet/>
      <dgm:spPr/>
      <dgm:t>
        <a:bodyPr/>
        <a:lstStyle/>
        <a:p>
          <a:endParaRPr lang="id-ID"/>
        </a:p>
      </dgm:t>
    </dgm:pt>
    <dgm:pt modelId="{7258CDA9-E11A-4880-933B-C698FF19466A}" type="pres">
      <dgm:prSet presAssocID="{A8160DCE-373D-470A-932D-161A69CA07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7780B8D-9BDC-4E3C-A9DA-87298CCE9369}" type="pres">
      <dgm:prSet presAssocID="{BFB4E7FE-5E41-44E2-B6F0-D72AA2F70AD3}" presName="centerShape" presStyleLbl="node0" presStyleIdx="0" presStyleCnt="1"/>
      <dgm:spPr/>
      <dgm:t>
        <a:bodyPr/>
        <a:lstStyle/>
        <a:p>
          <a:endParaRPr lang="id-ID"/>
        </a:p>
      </dgm:t>
    </dgm:pt>
    <dgm:pt modelId="{F28C5FCD-CB5A-43DC-AFCC-82A3AAE67E94}" type="pres">
      <dgm:prSet presAssocID="{347E1C36-F7D9-4B7B-B3C0-1AAD04FFE86E}" presName="parTrans" presStyleLbl="bgSibTrans2D1" presStyleIdx="0" presStyleCnt="4"/>
      <dgm:spPr/>
      <dgm:t>
        <a:bodyPr/>
        <a:lstStyle/>
        <a:p>
          <a:endParaRPr lang="id-ID"/>
        </a:p>
      </dgm:t>
    </dgm:pt>
    <dgm:pt modelId="{AD585028-4B7B-4D63-BDE1-7AB747F0A0FA}" type="pres">
      <dgm:prSet presAssocID="{3690753F-010C-4056-9A0C-708CEB5E2E8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EF0D36-ADB5-4287-869C-545E1AB4747E}" type="pres">
      <dgm:prSet presAssocID="{9E198EB6-C2D1-4A8B-BD64-2287FBE377B4}" presName="parTrans" presStyleLbl="bgSibTrans2D1" presStyleIdx="1" presStyleCnt="4"/>
      <dgm:spPr/>
      <dgm:t>
        <a:bodyPr/>
        <a:lstStyle/>
        <a:p>
          <a:endParaRPr lang="id-ID"/>
        </a:p>
      </dgm:t>
    </dgm:pt>
    <dgm:pt modelId="{62504D84-114B-4228-A167-9D6B2C195207}" type="pres">
      <dgm:prSet presAssocID="{4A5AB051-DF45-435B-860E-B0DDEFCD02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B54EF-92B2-42CB-BEF7-1438750DAB81}" type="pres">
      <dgm:prSet presAssocID="{DC2CA5A0-5318-4DAC-A1AA-E58784066FAA}" presName="parTrans" presStyleLbl="bgSibTrans2D1" presStyleIdx="2" presStyleCnt="4"/>
      <dgm:spPr/>
      <dgm:t>
        <a:bodyPr/>
        <a:lstStyle/>
        <a:p>
          <a:endParaRPr lang="id-ID"/>
        </a:p>
      </dgm:t>
    </dgm:pt>
    <dgm:pt modelId="{8588C335-2E3C-419B-B337-9B19EDB9D7E4}" type="pres">
      <dgm:prSet presAssocID="{1CE8375E-E2C6-4AB1-B962-2E2D6DE800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F0D2FE-56AA-430C-B5C4-196B75FB1591}" type="pres">
      <dgm:prSet presAssocID="{35BEAC71-F1E8-4D9D-9814-18F9A78CC6A4}" presName="parTrans" presStyleLbl="bgSibTrans2D1" presStyleIdx="3" presStyleCnt="4"/>
      <dgm:spPr/>
      <dgm:t>
        <a:bodyPr/>
        <a:lstStyle/>
        <a:p>
          <a:endParaRPr lang="id-ID"/>
        </a:p>
      </dgm:t>
    </dgm:pt>
    <dgm:pt modelId="{551562BE-1A47-417B-8B10-3A3289E64C9E}" type="pres">
      <dgm:prSet presAssocID="{E6053F85-C22A-4A5C-9C86-FA2607F01D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ED2E23F-6BD7-4A16-903C-4CD712B136F4}" type="presOf" srcId="{DC2CA5A0-5318-4DAC-A1AA-E58784066FAA}" destId="{746B54EF-92B2-42CB-BEF7-1438750DAB81}" srcOrd="0" destOrd="0" presId="urn:microsoft.com/office/officeart/2005/8/layout/radial4"/>
    <dgm:cxn modelId="{AD473C65-E18B-4D65-9594-9E3FE649631A}" srcId="{BFB4E7FE-5E41-44E2-B6F0-D72AA2F70AD3}" destId="{4A5AB051-DF45-435B-860E-B0DDEFCD02EF}" srcOrd="1" destOrd="0" parTransId="{9E198EB6-C2D1-4A8B-BD64-2287FBE377B4}" sibTransId="{B2DD807A-DE04-4C07-883C-2CD744EDE849}"/>
    <dgm:cxn modelId="{24F2B411-6382-453C-B975-E8DB87823733}" type="presOf" srcId="{BFB4E7FE-5E41-44E2-B6F0-D72AA2F70AD3}" destId="{27780B8D-9BDC-4E3C-A9DA-87298CCE9369}" srcOrd="0" destOrd="0" presId="urn:microsoft.com/office/officeart/2005/8/layout/radial4"/>
    <dgm:cxn modelId="{854A9FF0-69BE-4DCE-8AA8-40B675BBB8B1}" type="presOf" srcId="{A8160DCE-373D-470A-932D-161A69CA077E}" destId="{7258CDA9-E11A-4880-933B-C698FF19466A}" srcOrd="0" destOrd="0" presId="urn:microsoft.com/office/officeart/2005/8/layout/radial4"/>
    <dgm:cxn modelId="{E72FD207-98C4-4B35-82E3-0569A9379C66}" srcId="{BFB4E7FE-5E41-44E2-B6F0-D72AA2F70AD3}" destId="{E6053F85-C22A-4A5C-9C86-FA2607F01DC8}" srcOrd="3" destOrd="0" parTransId="{35BEAC71-F1E8-4D9D-9814-18F9A78CC6A4}" sibTransId="{0AFD621B-6C42-48BC-8AD9-E2B9478D123C}"/>
    <dgm:cxn modelId="{99EB8704-1107-4E81-AEC8-17B64E0EFD5A}" type="presOf" srcId="{E6053F85-C22A-4A5C-9C86-FA2607F01DC8}" destId="{551562BE-1A47-417B-8B10-3A3289E64C9E}" srcOrd="0" destOrd="0" presId="urn:microsoft.com/office/officeart/2005/8/layout/radial4"/>
    <dgm:cxn modelId="{15FED6D8-4EF7-4650-A2F3-72702634A812}" type="presOf" srcId="{35BEAC71-F1E8-4D9D-9814-18F9A78CC6A4}" destId="{4DF0D2FE-56AA-430C-B5C4-196B75FB1591}" srcOrd="0" destOrd="0" presId="urn:microsoft.com/office/officeart/2005/8/layout/radial4"/>
    <dgm:cxn modelId="{74BB0D4F-2576-46BB-B070-3E977FE255EE}" srcId="{BFB4E7FE-5E41-44E2-B6F0-D72AA2F70AD3}" destId="{1CE8375E-E2C6-4AB1-B962-2E2D6DE8001F}" srcOrd="2" destOrd="0" parTransId="{DC2CA5A0-5318-4DAC-A1AA-E58784066FAA}" sibTransId="{93FB1019-ECE1-4F62-8FFF-D65021F64B03}"/>
    <dgm:cxn modelId="{1CAB065C-3368-4312-BECD-E868925B337F}" type="presOf" srcId="{1CE8375E-E2C6-4AB1-B962-2E2D6DE8001F}" destId="{8588C335-2E3C-419B-B337-9B19EDB9D7E4}" srcOrd="0" destOrd="0" presId="urn:microsoft.com/office/officeart/2005/8/layout/radial4"/>
    <dgm:cxn modelId="{B89D5253-D1A6-4B17-B011-E3057FEA2DAC}" srcId="{A8160DCE-373D-470A-932D-161A69CA077E}" destId="{BFB4E7FE-5E41-44E2-B6F0-D72AA2F70AD3}" srcOrd="0" destOrd="0" parTransId="{AE84090B-108E-4512-82BF-92C3FA1872CF}" sibTransId="{0419D94E-8086-45C3-B7E4-DB0FA7975224}"/>
    <dgm:cxn modelId="{877C2DA0-77E1-4370-B784-8700CBA3FC58}" type="presOf" srcId="{347E1C36-F7D9-4B7B-B3C0-1AAD04FFE86E}" destId="{F28C5FCD-CB5A-43DC-AFCC-82A3AAE67E94}" srcOrd="0" destOrd="0" presId="urn:microsoft.com/office/officeart/2005/8/layout/radial4"/>
    <dgm:cxn modelId="{7AE51956-28F4-4902-A9A9-7EB2BF188ABA}" type="presOf" srcId="{3690753F-010C-4056-9A0C-708CEB5E2E8D}" destId="{AD585028-4B7B-4D63-BDE1-7AB747F0A0FA}" srcOrd="0" destOrd="0" presId="urn:microsoft.com/office/officeart/2005/8/layout/radial4"/>
    <dgm:cxn modelId="{1A30F88E-DF6C-475F-91F4-12867CFEAC84}" type="presOf" srcId="{4A5AB051-DF45-435B-860E-B0DDEFCD02EF}" destId="{62504D84-114B-4228-A167-9D6B2C195207}" srcOrd="0" destOrd="0" presId="urn:microsoft.com/office/officeart/2005/8/layout/radial4"/>
    <dgm:cxn modelId="{52EEB8AE-319D-405E-A4E4-C5D9436C9223}" srcId="{BFB4E7FE-5E41-44E2-B6F0-D72AA2F70AD3}" destId="{3690753F-010C-4056-9A0C-708CEB5E2E8D}" srcOrd="0" destOrd="0" parTransId="{347E1C36-F7D9-4B7B-B3C0-1AAD04FFE86E}" sibTransId="{34B35E55-5153-4DB4-9717-E23BDDCC326A}"/>
    <dgm:cxn modelId="{45D68C44-1D0E-4E44-944C-4839421C0C98}" type="presOf" srcId="{9E198EB6-C2D1-4A8B-BD64-2287FBE377B4}" destId="{FEEF0D36-ADB5-4287-869C-545E1AB4747E}" srcOrd="0" destOrd="0" presId="urn:microsoft.com/office/officeart/2005/8/layout/radial4"/>
    <dgm:cxn modelId="{D17C9A80-F712-4435-A3EC-A48FA0B7D662}" type="presParOf" srcId="{7258CDA9-E11A-4880-933B-C698FF19466A}" destId="{27780B8D-9BDC-4E3C-A9DA-87298CCE9369}" srcOrd="0" destOrd="0" presId="urn:microsoft.com/office/officeart/2005/8/layout/radial4"/>
    <dgm:cxn modelId="{40B730C7-C180-4AFB-B4BE-FF1899A76807}" type="presParOf" srcId="{7258CDA9-E11A-4880-933B-C698FF19466A}" destId="{F28C5FCD-CB5A-43DC-AFCC-82A3AAE67E94}" srcOrd="1" destOrd="0" presId="urn:microsoft.com/office/officeart/2005/8/layout/radial4"/>
    <dgm:cxn modelId="{A69F7FC7-C91A-4894-A322-61482FFC4A8F}" type="presParOf" srcId="{7258CDA9-E11A-4880-933B-C698FF19466A}" destId="{AD585028-4B7B-4D63-BDE1-7AB747F0A0FA}" srcOrd="2" destOrd="0" presId="urn:microsoft.com/office/officeart/2005/8/layout/radial4"/>
    <dgm:cxn modelId="{24CD050F-1146-4511-85AE-59EE16499F6F}" type="presParOf" srcId="{7258CDA9-E11A-4880-933B-C698FF19466A}" destId="{FEEF0D36-ADB5-4287-869C-545E1AB4747E}" srcOrd="3" destOrd="0" presId="urn:microsoft.com/office/officeart/2005/8/layout/radial4"/>
    <dgm:cxn modelId="{F15823C1-9739-415D-AB13-BD8DDAE446CB}" type="presParOf" srcId="{7258CDA9-E11A-4880-933B-C698FF19466A}" destId="{62504D84-114B-4228-A167-9D6B2C195207}" srcOrd="4" destOrd="0" presId="urn:microsoft.com/office/officeart/2005/8/layout/radial4"/>
    <dgm:cxn modelId="{D0713E91-0542-4E93-AD1C-D54900A2956D}" type="presParOf" srcId="{7258CDA9-E11A-4880-933B-C698FF19466A}" destId="{746B54EF-92B2-42CB-BEF7-1438750DAB81}" srcOrd="5" destOrd="0" presId="urn:microsoft.com/office/officeart/2005/8/layout/radial4"/>
    <dgm:cxn modelId="{67869168-C265-41D4-BB9F-4CBA7478B61E}" type="presParOf" srcId="{7258CDA9-E11A-4880-933B-C698FF19466A}" destId="{8588C335-2E3C-419B-B337-9B19EDB9D7E4}" srcOrd="6" destOrd="0" presId="urn:microsoft.com/office/officeart/2005/8/layout/radial4"/>
    <dgm:cxn modelId="{F6F7367C-53AE-40E1-809E-FD7593121BE8}" type="presParOf" srcId="{7258CDA9-E11A-4880-933B-C698FF19466A}" destId="{4DF0D2FE-56AA-430C-B5C4-196B75FB1591}" srcOrd="7" destOrd="0" presId="urn:microsoft.com/office/officeart/2005/8/layout/radial4"/>
    <dgm:cxn modelId="{38060D2E-42FC-42C4-9A4C-01373882CA5D}" type="presParOf" srcId="{7258CDA9-E11A-4880-933B-C698FF19466A}" destId="{551562BE-1A47-417B-8B10-3A3289E64C9E}" srcOrd="8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907460-5AED-4368-B9CE-EFFE792B8BEF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6931655F-F94B-4A81-9A9D-90718E0666B0}">
      <dgm:prSet phldrT="[Text]" custT="1"/>
      <dgm:spPr/>
      <dgm:t>
        <a:bodyPr/>
        <a:lstStyle/>
        <a:p>
          <a:r>
            <a:rPr lang="id-ID" sz="2000" b="1" dirty="0" smtClean="0"/>
            <a:t>Jenis Tugas</a:t>
          </a:r>
          <a:endParaRPr lang="id-ID" sz="2000" b="1" dirty="0"/>
        </a:p>
      </dgm:t>
    </dgm:pt>
    <dgm:pt modelId="{E5DABDB1-13F0-4FDF-B80F-043B6C6C0A90}" type="parTrans" cxnId="{E979B11D-D42D-4C3E-90F7-3DE6A0A01402}">
      <dgm:prSet/>
      <dgm:spPr/>
      <dgm:t>
        <a:bodyPr/>
        <a:lstStyle/>
        <a:p>
          <a:endParaRPr lang="id-ID"/>
        </a:p>
      </dgm:t>
    </dgm:pt>
    <dgm:pt modelId="{8C147102-F56A-49C1-8197-EF7B54217932}" type="sibTrans" cxnId="{E979B11D-D42D-4C3E-90F7-3DE6A0A01402}">
      <dgm:prSet/>
      <dgm:spPr/>
      <dgm:t>
        <a:bodyPr/>
        <a:lstStyle/>
        <a:p>
          <a:endParaRPr lang="id-ID"/>
        </a:p>
      </dgm:t>
    </dgm:pt>
    <dgm:pt modelId="{3E5AB01F-D4A2-47CB-9773-CF8BC02CE296}">
      <dgm:prSet phldrT="[Text]"/>
      <dgm:spPr/>
      <dgm:t>
        <a:bodyPr/>
        <a:lstStyle/>
        <a:p>
          <a:r>
            <a:rPr lang="id-ID" dirty="0" smtClean="0"/>
            <a:t>Praktikum</a:t>
          </a:r>
          <a:endParaRPr lang="id-ID" dirty="0"/>
        </a:p>
      </dgm:t>
    </dgm:pt>
    <dgm:pt modelId="{D2AE1F7C-6C3C-4371-B372-9CB2B21623C3}" type="parTrans" cxnId="{78187E06-C77E-4E9F-92EB-8033C7601088}">
      <dgm:prSet/>
      <dgm:spPr/>
      <dgm:t>
        <a:bodyPr/>
        <a:lstStyle/>
        <a:p>
          <a:endParaRPr lang="id-ID"/>
        </a:p>
      </dgm:t>
    </dgm:pt>
    <dgm:pt modelId="{9005C730-B1F0-4C62-A50F-A196B607BF99}" type="sibTrans" cxnId="{78187E06-C77E-4E9F-92EB-8033C7601088}">
      <dgm:prSet/>
      <dgm:spPr/>
      <dgm:t>
        <a:bodyPr/>
        <a:lstStyle/>
        <a:p>
          <a:endParaRPr lang="id-ID"/>
        </a:p>
      </dgm:t>
    </dgm:pt>
    <dgm:pt modelId="{70F98C56-3F39-407F-88B9-E06D3CF1F8E6}">
      <dgm:prSet phldrT="[Text]"/>
      <dgm:spPr/>
      <dgm:t>
        <a:bodyPr/>
        <a:lstStyle/>
        <a:p>
          <a:r>
            <a:rPr lang="id-ID" dirty="0" smtClean="0">
              <a:hlinkClick xmlns:r="http://schemas.openxmlformats.org/officeDocument/2006/relationships" r:id="rId1" action="ppaction://hlinkfile"/>
            </a:rPr>
            <a:t>Studi Lapangan</a:t>
          </a:r>
          <a:endParaRPr lang="id-ID" dirty="0"/>
        </a:p>
      </dgm:t>
    </dgm:pt>
    <dgm:pt modelId="{B37C46AB-119D-4301-8A0C-FD1A8F2E23CB}" type="parTrans" cxnId="{A9FBA402-C903-4AAA-9052-970F85EF10A1}">
      <dgm:prSet/>
      <dgm:spPr/>
      <dgm:t>
        <a:bodyPr/>
        <a:lstStyle/>
        <a:p>
          <a:endParaRPr lang="id-ID"/>
        </a:p>
      </dgm:t>
    </dgm:pt>
    <dgm:pt modelId="{AB88A4E9-8641-46BD-8271-9E5CB7414338}" type="sibTrans" cxnId="{A9FBA402-C903-4AAA-9052-970F85EF10A1}">
      <dgm:prSet/>
      <dgm:spPr/>
      <dgm:t>
        <a:bodyPr/>
        <a:lstStyle/>
        <a:p>
          <a:endParaRPr lang="id-ID"/>
        </a:p>
      </dgm:t>
    </dgm:pt>
    <dgm:pt modelId="{7CA416D2-F65C-4997-8FFA-E5AFE97E3B3B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>
              <a:hlinkClick xmlns:r="http://schemas.openxmlformats.org/officeDocument/2006/relationships" r:id="rId2" action="ppaction://hlinkfile"/>
            </a:rPr>
            <a:t>Jurnal Belajar</a:t>
          </a:r>
          <a:endParaRPr lang="id-ID" dirty="0"/>
        </a:p>
      </dgm:t>
    </dgm:pt>
    <dgm:pt modelId="{5E2995C2-6A5E-4E1D-921E-9C7EA970A5D7}" type="parTrans" cxnId="{D75CC386-A44C-4BC3-920D-A6026537FDC9}">
      <dgm:prSet/>
      <dgm:spPr>
        <a:solidFill>
          <a:srgbClr val="FFC000"/>
        </a:solidFill>
      </dgm:spPr>
      <dgm:t>
        <a:bodyPr/>
        <a:lstStyle/>
        <a:p>
          <a:endParaRPr lang="id-ID"/>
        </a:p>
      </dgm:t>
    </dgm:pt>
    <dgm:pt modelId="{87DD6BE0-B064-4637-91A9-B43A5A74FB25}" type="sibTrans" cxnId="{D75CC386-A44C-4BC3-920D-A6026537FDC9}">
      <dgm:prSet/>
      <dgm:spPr/>
      <dgm:t>
        <a:bodyPr/>
        <a:lstStyle/>
        <a:p>
          <a:endParaRPr lang="id-ID"/>
        </a:p>
      </dgm:t>
    </dgm:pt>
    <dgm:pt modelId="{9CD05D07-DC27-4785-A11D-E2A689235850}">
      <dgm:prSet phldrT="[Text]"/>
      <dgm:spPr/>
      <dgm:t>
        <a:bodyPr/>
        <a:lstStyle/>
        <a:p>
          <a:r>
            <a:rPr lang="id-ID" dirty="0" smtClean="0">
              <a:hlinkClick xmlns:r="http://schemas.openxmlformats.org/officeDocument/2006/relationships" r:id="rId3" action="ppaction://hlinkfile"/>
            </a:rPr>
            <a:t>Penulisan Makalah</a:t>
          </a:r>
          <a:endParaRPr lang="id-ID" dirty="0"/>
        </a:p>
      </dgm:t>
    </dgm:pt>
    <dgm:pt modelId="{378FA093-BA7F-4E7F-A542-D3FC2430DF65}" type="parTrans" cxnId="{72C445D1-31E0-4447-A6DC-619D57E32FAB}">
      <dgm:prSet/>
      <dgm:spPr/>
      <dgm:t>
        <a:bodyPr/>
        <a:lstStyle/>
        <a:p>
          <a:endParaRPr lang="id-ID"/>
        </a:p>
      </dgm:t>
    </dgm:pt>
    <dgm:pt modelId="{352339E5-B358-4B72-A69B-36F467F79995}" type="sibTrans" cxnId="{72C445D1-31E0-4447-A6DC-619D57E32FAB}">
      <dgm:prSet/>
      <dgm:spPr/>
      <dgm:t>
        <a:bodyPr/>
        <a:lstStyle/>
        <a:p>
          <a:endParaRPr lang="id-ID"/>
        </a:p>
      </dgm:t>
    </dgm:pt>
    <dgm:pt modelId="{2FB188E3-5EBB-432D-8B82-7202445B77DD}" type="pres">
      <dgm:prSet presAssocID="{6F907460-5AED-4368-B9CE-EFFE792B8BE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5A7ACFF-86BB-4C59-AC8E-E6447C4F29E4}" type="pres">
      <dgm:prSet presAssocID="{6931655F-F94B-4A81-9A9D-90718E0666B0}" presName="centerShape" presStyleLbl="node0" presStyleIdx="0" presStyleCnt="1"/>
      <dgm:spPr/>
      <dgm:t>
        <a:bodyPr/>
        <a:lstStyle/>
        <a:p>
          <a:endParaRPr lang="id-ID"/>
        </a:p>
      </dgm:t>
    </dgm:pt>
    <dgm:pt modelId="{2D92C8D2-9171-453A-9C18-758C012D9CD9}" type="pres">
      <dgm:prSet presAssocID="{D2AE1F7C-6C3C-4371-B372-9CB2B21623C3}" presName="parTrans" presStyleLbl="sibTrans2D1" presStyleIdx="0" presStyleCnt="4"/>
      <dgm:spPr/>
      <dgm:t>
        <a:bodyPr/>
        <a:lstStyle/>
        <a:p>
          <a:endParaRPr lang="id-ID"/>
        </a:p>
      </dgm:t>
    </dgm:pt>
    <dgm:pt modelId="{3FD3C82C-5703-4641-8457-378052AB48F6}" type="pres">
      <dgm:prSet presAssocID="{D2AE1F7C-6C3C-4371-B372-9CB2B21623C3}" presName="connectorText" presStyleLbl="sibTrans2D1" presStyleIdx="0" presStyleCnt="4"/>
      <dgm:spPr/>
      <dgm:t>
        <a:bodyPr/>
        <a:lstStyle/>
        <a:p>
          <a:endParaRPr lang="id-ID"/>
        </a:p>
      </dgm:t>
    </dgm:pt>
    <dgm:pt modelId="{A108DE84-4DE2-408B-BB15-D634DD5376F7}" type="pres">
      <dgm:prSet presAssocID="{3E5AB01F-D4A2-47CB-9773-CF8BC02CE29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FE8253-B6A2-4BC4-B907-9F64A59E939D}" type="pres">
      <dgm:prSet presAssocID="{B37C46AB-119D-4301-8A0C-FD1A8F2E23CB}" presName="parTrans" presStyleLbl="sibTrans2D1" presStyleIdx="1" presStyleCnt="4"/>
      <dgm:spPr/>
      <dgm:t>
        <a:bodyPr/>
        <a:lstStyle/>
        <a:p>
          <a:endParaRPr lang="id-ID"/>
        </a:p>
      </dgm:t>
    </dgm:pt>
    <dgm:pt modelId="{8DF8C15E-ED89-404C-93B3-D53447DF654C}" type="pres">
      <dgm:prSet presAssocID="{B37C46AB-119D-4301-8A0C-FD1A8F2E23CB}" presName="connectorText" presStyleLbl="sibTrans2D1" presStyleIdx="1" presStyleCnt="4"/>
      <dgm:spPr/>
      <dgm:t>
        <a:bodyPr/>
        <a:lstStyle/>
        <a:p>
          <a:endParaRPr lang="id-ID"/>
        </a:p>
      </dgm:t>
    </dgm:pt>
    <dgm:pt modelId="{9204E0AB-00BE-46F9-84BB-62BACA7C5C79}" type="pres">
      <dgm:prSet presAssocID="{70F98C56-3F39-407F-88B9-E06D3CF1F8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02D799-C248-4978-8AD7-AF90E93C36BA}" type="pres">
      <dgm:prSet presAssocID="{5E2995C2-6A5E-4E1D-921E-9C7EA970A5D7}" presName="parTrans" presStyleLbl="sibTrans2D1" presStyleIdx="2" presStyleCnt="4"/>
      <dgm:spPr/>
      <dgm:t>
        <a:bodyPr/>
        <a:lstStyle/>
        <a:p>
          <a:endParaRPr lang="id-ID"/>
        </a:p>
      </dgm:t>
    </dgm:pt>
    <dgm:pt modelId="{5F28D88A-7D43-4AC4-9833-248A2AC6AF95}" type="pres">
      <dgm:prSet presAssocID="{5E2995C2-6A5E-4E1D-921E-9C7EA970A5D7}" presName="connectorText" presStyleLbl="sibTrans2D1" presStyleIdx="2" presStyleCnt="4"/>
      <dgm:spPr/>
      <dgm:t>
        <a:bodyPr/>
        <a:lstStyle/>
        <a:p>
          <a:endParaRPr lang="id-ID"/>
        </a:p>
      </dgm:t>
    </dgm:pt>
    <dgm:pt modelId="{10F3AB98-9FDF-4171-A157-5138E2F1DF83}" type="pres">
      <dgm:prSet presAssocID="{7CA416D2-F65C-4997-8FFA-E5AFE97E3B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D5BB8F-6CF0-4A80-961F-BE67B7EB29D1}" type="pres">
      <dgm:prSet presAssocID="{378FA093-BA7F-4E7F-A542-D3FC2430DF65}" presName="parTrans" presStyleLbl="sibTrans2D1" presStyleIdx="3" presStyleCnt="4"/>
      <dgm:spPr/>
      <dgm:t>
        <a:bodyPr/>
        <a:lstStyle/>
        <a:p>
          <a:endParaRPr lang="id-ID"/>
        </a:p>
      </dgm:t>
    </dgm:pt>
    <dgm:pt modelId="{C8064676-1029-4DA8-BDD2-4AF6CE68C042}" type="pres">
      <dgm:prSet presAssocID="{378FA093-BA7F-4E7F-A542-D3FC2430DF65}" presName="connectorText" presStyleLbl="sibTrans2D1" presStyleIdx="3" presStyleCnt="4"/>
      <dgm:spPr/>
      <dgm:t>
        <a:bodyPr/>
        <a:lstStyle/>
        <a:p>
          <a:endParaRPr lang="id-ID"/>
        </a:p>
      </dgm:t>
    </dgm:pt>
    <dgm:pt modelId="{683D42C5-7D9B-47CF-BC4D-32F245BC16EB}" type="pres">
      <dgm:prSet presAssocID="{9CD05D07-DC27-4785-A11D-E2A6892358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EB884FE-1425-4B76-B96C-70C6A445AECE}" type="presOf" srcId="{6931655F-F94B-4A81-9A9D-90718E0666B0}" destId="{65A7ACFF-86BB-4C59-AC8E-E6447C4F29E4}" srcOrd="0" destOrd="0" presId="urn:microsoft.com/office/officeart/2005/8/layout/radial5"/>
    <dgm:cxn modelId="{D75CC386-A44C-4BC3-920D-A6026537FDC9}" srcId="{6931655F-F94B-4A81-9A9D-90718E0666B0}" destId="{7CA416D2-F65C-4997-8FFA-E5AFE97E3B3B}" srcOrd="2" destOrd="0" parTransId="{5E2995C2-6A5E-4E1D-921E-9C7EA970A5D7}" sibTransId="{87DD6BE0-B064-4637-91A9-B43A5A74FB25}"/>
    <dgm:cxn modelId="{27E80A95-860A-4E66-A1B4-1B76DC62A7EC}" type="presOf" srcId="{5E2995C2-6A5E-4E1D-921E-9C7EA970A5D7}" destId="{C102D799-C248-4978-8AD7-AF90E93C36BA}" srcOrd="0" destOrd="0" presId="urn:microsoft.com/office/officeart/2005/8/layout/radial5"/>
    <dgm:cxn modelId="{B8374E84-6C22-4053-B8B5-88E40FCAE332}" type="presOf" srcId="{7CA416D2-F65C-4997-8FFA-E5AFE97E3B3B}" destId="{10F3AB98-9FDF-4171-A157-5138E2F1DF83}" srcOrd="0" destOrd="0" presId="urn:microsoft.com/office/officeart/2005/8/layout/radial5"/>
    <dgm:cxn modelId="{A9FBA402-C903-4AAA-9052-970F85EF10A1}" srcId="{6931655F-F94B-4A81-9A9D-90718E0666B0}" destId="{70F98C56-3F39-407F-88B9-E06D3CF1F8E6}" srcOrd="1" destOrd="0" parTransId="{B37C46AB-119D-4301-8A0C-FD1A8F2E23CB}" sibTransId="{AB88A4E9-8641-46BD-8271-9E5CB7414338}"/>
    <dgm:cxn modelId="{3D75C4AE-40C9-41FB-8A4B-4C57FEAE85A0}" type="presOf" srcId="{B37C46AB-119D-4301-8A0C-FD1A8F2E23CB}" destId="{8DF8C15E-ED89-404C-93B3-D53447DF654C}" srcOrd="1" destOrd="0" presId="urn:microsoft.com/office/officeart/2005/8/layout/radial5"/>
    <dgm:cxn modelId="{78187E06-C77E-4E9F-92EB-8033C7601088}" srcId="{6931655F-F94B-4A81-9A9D-90718E0666B0}" destId="{3E5AB01F-D4A2-47CB-9773-CF8BC02CE296}" srcOrd="0" destOrd="0" parTransId="{D2AE1F7C-6C3C-4371-B372-9CB2B21623C3}" sibTransId="{9005C730-B1F0-4C62-A50F-A196B607BF99}"/>
    <dgm:cxn modelId="{A116BE18-C6F4-41E9-AB23-1E69A88D8EA5}" type="presOf" srcId="{D2AE1F7C-6C3C-4371-B372-9CB2B21623C3}" destId="{3FD3C82C-5703-4641-8457-378052AB48F6}" srcOrd="1" destOrd="0" presId="urn:microsoft.com/office/officeart/2005/8/layout/radial5"/>
    <dgm:cxn modelId="{903219FE-718C-45A5-B466-441982CA2F47}" type="presOf" srcId="{9CD05D07-DC27-4785-A11D-E2A689235850}" destId="{683D42C5-7D9B-47CF-BC4D-32F245BC16EB}" srcOrd="0" destOrd="0" presId="urn:microsoft.com/office/officeart/2005/8/layout/radial5"/>
    <dgm:cxn modelId="{72C445D1-31E0-4447-A6DC-619D57E32FAB}" srcId="{6931655F-F94B-4A81-9A9D-90718E0666B0}" destId="{9CD05D07-DC27-4785-A11D-E2A689235850}" srcOrd="3" destOrd="0" parTransId="{378FA093-BA7F-4E7F-A542-D3FC2430DF65}" sibTransId="{352339E5-B358-4B72-A69B-36F467F79995}"/>
    <dgm:cxn modelId="{34329F64-7140-44EF-9759-43BACCDD0487}" type="presOf" srcId="{3E5AB01F-D4A2-47CB-9773-CF8BC02CE296}" destId="{A108DE84-4DE2-408B-BB15-D634DD5376F7}" srcOrd="0" destOrd="0" presId="urn:microsoft.com/office/officeart/2005/8/layout/radial5"/>
    <dgm:cxn modelId="{44B39793-C0CD-42B0-AF6E-B0127336FF11}" type="presOf" srcId="{378FA093-BA7F-4E7F-A542-D3FC2430DF65}" destId="{C8064676-1029-4DA8-BDD2-4AF6CE68C042}" srcOrd="1" destOrd="0" presId="urn:microsoft.com/office/officeart/2005/8/layout/radial5"/>
    <dgm:cxn modelId="{C1CF8E70-2A85-40B7-873E-E9EDDF3FE73E}" type="presOf" srcId="{B37C46AB-119D-4301-8A0C-FD1A8F2E23CB}" destId="{41FE8253-B6A2-4BC4-B907-9F64A59E939D}" srcOrd="0" destOrd="0" presId="urn:microsoft.com/office/officeart/2005/8/layout/radial5"/>
    <dgm:cxn modelId="{9257A0E2-7055-4B58-8CEE-9305581A16F3}" type="presOf" srcId="{D2AE1F7C-6C3C-4371-B372-9CB2B21623C3}" destId="{2D92C8D2-9171-453A-9C18-758C012D9CD9}" srcOrd="0" destOrd="0" presId="urn:microsoft.com/office/officeart/2005/8/layout/radial5"/>
    <dgm:cxn modelId="{9132C2F1-C447-42F2-AB8D-6A0A0DC2D34D}" type="presOf" srcId="{70F98C56-3F39-407F-88B9-E06D3CF1F8E6}" destId="{9204E0AB-00BE-46F9-84BB-62BACA7C5C79}" srcOrd="0" destOrd="0" presId="urn:microsoft.com/office/officeart/2005/8/layout/radial5"/>
    <dgm:cxn modelId="{6EA9A3F5-4EAD-4486-8CE9-73D68036E01A}" type="presOf" srcId="{378FA093-BA7F-4E7F-A542-D3FC2430DF65}" destId="{55D5BB8F-6CF0-4A80-961F-BE67B7EB29D1}" srcOrd="0" destOrd="0" presId="urn:microsoft.com/office/officeart/2005/8/layout/radial5"/>
    <dgm:cxn modelId="{CF2E1735-D94B-4D45-A8B2-D454765821EF}" type="presOf" srcId="{6F907460-5AED-4368-B9CE-EFFE792B8BEF}" destId="{2FB188E3-5EBB-432D-8B82-7202445B77DD}" srcOrd="0" destOrd="0" presId="urn:microsoft.com/office/officeart/2005/8/layout/radial5"/>
    <dgm:cxn modelId="{E979B11D-D42D-4C3E-90F7-3DE6A0A01402}" srcId="{6F907460-5AED-4368-B9CE-EFFE792B8BEF}" destId="{6931655F-F94B-4A81-9A9D-90718E0666B0}" srcOrd="0" destOrd="0" parTransId="{E5DABDB1-13F0-4FDF-B80F-043B6C6C0A90}" sibTransId="{8C147102-F56A-49C1-8197-EF7B54217932}"/>
    <dgm:cxn modelId="{5C416310-94D3-4DB2-B75C-27D38DA0F1F8}" type="presOf" srcId="{5E2995C2-6A5E-4E1D-921E-9C7EA970A5D7}" destId="{5F28D88A-7D43-4AC4-9833-248A2AC6AF95}" srcOrd="1" destOrd="0" presId="urn:microsoft.com/office/officeart/2005/8/layout/radial5"/>
    <dgm:cxn modelId="{F639105E-B40A-4C80-AC57-C546CF825974}" type="presParOf" srcId="{2FB188E3-5EBB-432D-8B82-7202445B77DD}" destId="{65A7ACFF-86BB-4C59-AC8E-E6447C4F29E4}" srcOrd="0" destOrd="0" presId="urn:microsoft.com/office/officeart/2005/8/layout/radial5"/>
    <dgm:cxn modelId="{B08F3E1D-2B62-41E7-AB07-C57466CC2C10}" type="presParOf" srcId="{2FB188E3-5EBB-432D-8B82-7202445B77DD}" destId="{2D92C8D2-9171-453A-9C18-758C012D9CD9}" srcOrd="1" destOrd="0" presId="urn:microsoft.com/office/officeart/2005/8/layout/radial5"/>
    <dgm:cxn modelId="{40D630E4-9B3D-4435-9C0B-70AD705F0D63}" type="presParOf" srcId="{2D92C8D2-9171-453A-9C18-758C012D9CD9}" destId="{3FD3C82C-5703-4641-8457-378052AB48F6}" srcOrd="0" destOrd="0" presId="urn:microsoft.com/office/officeart/2005/8/layout/radial5"/>
    <dgm:cxn modelId="{3AC433DB-C335-4943-BA5D-91AC1DF5A672}" type="presParOf" srcId="{2FB188E3-5EBB-432D-8B82-7202445B77DD}" destId="{A108DE84-4DE2-408B-BB15-D634DD5376F7}" srcOrd="2" destOrd="0" presId="urn:microsoft.com/office/officeart/2005/8/layout/radial5"/>
    <dgm:cxn modelId="{63856266-D9EE-4CA5-9FD6-055FD3D8FCBF}" type="presParOf" srcId="{2FB188E3-5EBB-432D-8B82-7202445B77DD}" destId="{41FE8253-B6A2-4BC4-B907-9F64A59E939D}" srcOrd="3" destOrd="0" presId="urn:microsoft.com/office/officeart/2005/8/layout/radial5"/>
    <dgm:cxn modelId="{B70D8ADD-FF49-4DD9-9175-A667C48D143C}" type="presParOf" srcId="{41FE8253-B6A2-4BC4-B907-9F64A59E939D}" destId="{8DF8C15E-ED89-404C-93B3-D53447DF654C}" srcOrd="0" destOrd="0" presId="urn:microsoft.com/office/officeart/2005/8/layout/radial5"/>
    <dgm:cxn modelId="{32D8FDCA-7A76-4B47-82C4-B7F541CD170E}" type="presParOf" srcId="{2FB188E3-5EBB-432D-8B82-7202445B77DD}" destId="{9204E0AB-00BE-46F9-84BB-62BACA7C5C79}" srcOrd="4" destOrd="0" presId="urn:microsoft.com/office/officeart/2005/8/layout/radial5"/>
    <dgm:cxn modelId="{76D60F3C-C560-4E9C-9A58-911A68DB0D1B}" type="presParOf" srcId="{2FB188E3-5EBB-432D-8B82-7202445B77DD}" destId="{C102D799-C248-4978-8AD7-AF90E93C36BA}" srcOrd="5" destOrd="0" presId="urn:microsoft.com/office/officeart/2005/8/layout/radial5"/>
    <dgm:cxn modelId="{ECFC7D7F-D413-4564-9080-93C90BD1447B}" type="presParOf" srcId="{C102D799-C248-4978-8AD7-AF90E93C36BA}" destId="{5F28D88A-7D43-4AC4-9833-248A2AC6AF95}" srcOrd="0" destOrd="0" presId="urn:microsoft.com/office/officeart/2005/8/layout/radial5"/>
    <dgm:cxn modelId="{6CFA08BE-BFC6-401D-897C-1DF8676592C6}" type="presParOf" srcId="{2FB188E3-5EBB-432D-8B82-7202445B77DD}" destId="{10F3AB98-9FDF-4171-A157-5138E2F1DF83}" srcOrd="6" destOrd="0" presId="urn:microsoft.com/office/officeart/2005/8/layout/radial5"/>
    <dgm:cxn modelId="{47CCB012-53E3-467C-95DC-FC2D8E7F7738}" type="presParOf" srcId="{2FB188E3-5EBB-432D-8B82-7202445B77DD}" destId="{55D5BB8F-6CF0-4A80-961F-BE67B7EB29D1}" srcOrd="7" destOrd="0" presId="urn:microsoft.com/office/officeart/2005/8/layout/radial5"/>
    <dgm:cxn modelId="{4550124C-05A1-413A-A984-BCD13A1CD373}" type="presParOf" srcId="{55D5BB8F-6CF0-4A80-961F-BE67B7EB29D1}" destId="{C8064676-1029-4DA8-BDD2-4AF6CE68C042}" srcOrd="0" destOrd="0" presId="urn:microsoft.com/office/officeart/2005/8/layout/radial5"/>
    <dgm:cxn modelId="{A265A64A-004E-4234-AEE4-580A774FA151}" type="presParOf" srcId="{2FB188E3-5EBB-432D-8B82-7202445B77DD}" destId="{683D42C5-7D9B-47CF-BC4D-32F245BC16EB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A360-2AC6-4370-B957-333EAEA164B8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C6E5E-0C80-4535-A0EC-7D354FF86A4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2448-4AEA-449F-A8D1-CDD245DA3740}" type="datetimeFigureOut">
              <a:rPr lang="id-ID" smtClean="0"/>
              <a:pPr/>
              <a:t>01/08/2015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96AC-F9B2-4CE7-AED3-89D4C17A621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49398" y="928670"/>
            <a:ext cx="6465874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0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METODE PEMBERIAN TUGAS</a:t>
            </a:r>
            <a:endParaRPr lang="en-US" sz="40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30003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Disajikan oleh:</a:t>
            </a:r>
            <a:endParaRPr lang="id-ID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3500438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</a:rPr>
              <a:t>SUNARDI</a:t>
            </a:r>
            <a:r>
              <a:rPr lang="en-US" sz="2000" b="1" dirty="0" smtClean="0">
                <a:solidFill>
                  <a:srgbClr val="FF0000"/>
                </a:solidFill>
              </a:rPr>
              <a:t>, S.S., </a:t>
            </a:r>
            <a:r>
              <a:rPr lang="en-US" sz="2000" b="1" dirty="0" err="1" smtClean="0">
                <a:solidFill>
                  <a:srgbClr val="FF0000"/>
                </a:solidFill>
              </a:rPr>
              <a:t>M.Pd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4000504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i="1" dirty="0" smtClean="0">
                <a:solidFill>
                  <a:srgbClr val="0000FF"/>
                </a:solidFill>
              </a:rPr>
              <a:t>Tim Fasilitator Pekerti &amp; AA Kopertis VI Jateng</a:t>
            </a:r>
            <a:endParaRPr lang="id-ID" sz="2000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18" y="507207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LOKAKARYA </a:t>
            </a:r>
            <a:r>
              <a:rPr lang="id-ID" sz="2000" b="1" dirty="0" smtClean="0"/>
              <a:t>PEKERTI</a:t>
            </a:r>
            <a:r>
              <a:rPr lang="en-US" sz="2000" b="1" dirty="0" smtClean="0"/>
              <a:t> DOSEN PTS</a:t>
            </a:r>
            <a:endParaRPr lang="id-ID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71670" y="5507196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KOPERTIS WILAYAH VI JAWA TENGAH</a:t>
            </a:r>
          </a:p>
          <a:p>
            <a:pPr algn="ctr"/>
            <a:r>
              <a:rPr lang="en-US" sz="2000" b="1" dirty="0" smtClean="0"/>
              <a:t>Semarang, 28 </a:t>
            </a:r>
            <a:r>
              <a:rPr lang="en-US" sz="2000" b="1" dirty="0" err="1" smtClean="0"/>
              <a:t>Juli</a:t>
            </a:r>
            <a:r>
              <a:rPr lang="id-ID" sz="2000" b="1" dirty="0" smtClean="0"/>
              <a:t> – </a:t>
            </a:r>
            <a:r>
              <a:rPr lang="en-US" sz="2000" b="1" dirty="0" smtClean="0"/>
              <a:t>1 </a:t>
            </a:r>
            <a:r>
              <a:rPr lang="en-US" sz="2000" b="1" dirty="0" err="1" smtClean="0"/>
              <a:t>Agustus</a:t>
            </a:r>
            <a:r>
              <a:rPr lang="id-ID" sz="2000" b="1" dirty="0" smtClean="0"/>
              <a:t> 201</a:t>
            </a:r>
            <a:r>
              <a:rPr lang="en-US" sz="2000" b="1" dirty="0" smtClean="0"/>
              <a:t>5</a:t>
            </a:r>
            <a:endParaRPr lang="id-ID" sz="2000" b="1" dirty="0"/>
          </a:p>
        </p:txBody>
      </p:sp>
      <p:pic>
        <p:nvPicPr>
          <p:cNvPr id="17" name="Picture 4" descr="D:\Pekerti-AA Files\Pekerti\Umum\kemendikn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00636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428604"/>
            <a:ext cx="7000924" cy="769441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Dosen sebagai Evaluator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57224" y="1214422"/>
          <a:ext cx="77153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57224" y="1214422"/>
          <a:ext cx="77153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14348" y="428604"/>
          <a:ext cx="778674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43586" y="934034"/>
            <a:ext cx="2685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LATIHAN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121937"/>
            <a:ext cx="73581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Blip>
                <a:blip r:embed="rId3"/>
              </a:buBlip>
            </a:pPr>
            <a:r>
              <a:rPr lang="id-ID" sz="2600" dirty="0" smtClean="0"/>
              <a:t>Rancang sebuah tugas dari salah satu standar kompetensi atau pokok bahasan yang ada pada mata kuliah yang anda ampu.  </a:t>
            </a:r>
          </a:p>
          <a:p>
            <a:pPr marL="457200" indent="-457200" algn="just">
              <a:buBlip>
                <a:blip r:embed="rId3"/>
              </a:buBlip>
            </a:pPr>
            <a:endParaRPr lang="id-ID" sz="2600" dirty="0" smtClean="0"/>
          </a:p>
          <a:p>
            <a:pPr marL="457200" indent="-457200" algn="just">
              <a:buBlip>
                <a:blip r:embed="rId3"/>
              </a:buBlip>
            </a:pPr>
            <a:r>
              <a:rPr lang="id-ID" sz="2600" dirty="0" smtClean="0"/>
              <a:t>Dikumpulkan sebagai salah satu Tugas Akhir Pekerti. </a:t>
            </a:r>
            <a:endParaRPr lang="id-ID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7422" y="357166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Julia Rober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14488"/>
            <a:ext cx="4714908" cy="4394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95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merancang tugas untuk perkuliahan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7813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</a:rPr>
              <a:t>Setelah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mengikuti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pelatihan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ini</a:t>
            </a:r>
            <a:r>
              <a:rPr lang="en-US" sz="2400" dirty="0" smtClean="0">
                <a:solidFill>
                  <a:srgbClr val="0000CC"/>
                </a:solidFill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</a:rPr>
              <a:t>peserta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akan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dapat</a:t>
            </a:r>
            <a:r>
              <a:rPr lang="en-US" sz="2400" dirty="0" smtClean="0">
                <a:solidFill>
                  <a:srgbClr val="0000CC"/>
                </a:solidFill>
              </a:rPr>
              <a:t>: </a:t>
            </a:r>
          </a:p>
          <a:p>
            <a:pPr marL="457200" indent="-457200" algn="just">
              <a:buFontTx/>
              <a:buAutoNum type="arabicPeriod"/>
            </a:pPr>
            <a:r>
              <a:rPr lang="id-ID" sz="2400" dirty="0" smtClean="0">
                <a:solidFill>
                  <a:srgbClr val="0000FF"/>
                </a:solidFill>
              </a:rPr>
              <a:t>Menjelaskan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id-ID" sz="2400" dirty="0" smtClean="0">
                <a:solidFill>
                  <a:srgbClr val="0000FF"/>
                </a:solidFill>
              </a:rPr>
              <a:t>tugas dosen sebagai </a:t>
            </a:r>
            <a:r>
              <a:rPr lang="id-ID" sz="2400" b="1" dirty="0" smtClean="0">
                <a:solidFill>
                  <a:srgbClr val="FF0000"/>
                </a:solidFill>
              </a:rPr>
              <a:t>perencana</a:t>
            </a:r>
            <a:r>
              <a:rPr lang="id-ID" sz="2400" dirty="0" smtClean="0">
                <a:solidFill>
                  <a:srgbClr val="0000FF"/>
                </a:solidFill>
              </a:rPr>
              <a:t> dalam pemberian tugas.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 algn="just">
              <a:buFontTx/>
              <a:buAutoNum type="arabicPeriod"/>
            </a:pPr>
            <a:r>
              <a:rPr lang="id-ID" sz="2400" dirty="0" smtClean="0">
                <a:solidFill>
                  <a:srgbClr val="0000FF"/>
                </a:solidFill>
              </a:rPr>
              <a:t>Menjelaskan tugas dosen sebagai </a:t>
            </a:r>
            <a:r>
              <a:rPr lang="id-ID" sz="2400" b="1" dirty="0" smtClean="0">
                <a:solidFill>
                  <a:srgbClr val="FF0000"/>
                </a:solidFill>
              </a:rPr>
              <a:t>fasilitator</a:t>
            </a:r>
            <a:r>
              <a:rPr lang="id-ID" sz="2400" dirty="0" smtClean="0">
                <a:solidFill>
                  <a:srgbClr val="0000FF"/>
                </a:solidFill>
              </a:rPr>
              <a:t> dalam pemberian tugas.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 algn="just">
              <a:buFontTx/>
              <a:buAutoNum type="arabicPeriod"/>
            </a:pPr>
            <a:r>
              <a:rPr lang="id-ID" sz="2400" dirty="0" smtClean="0">
                <a:solidFill>
                  <a:srgbClr val="0000FF"/>
                </a:solidFill>
              </a:rPr>
              <a:t>Me</a:t>
            </a:r>
            <a:r>
              <a:rPr lang="en-US" sz="2400" dirty="0" err="1" smtClean="0">
                <a:solidFill>
                  <a:srgbClr val="0000FF"/>
                </a:solidFill>
              </a:rPr>
              <a:t>njelaskan</a:t>
            </a:r>
            <a:r>
              <a:rPr lang="id-ID" sz="2400" dirty="0" smtClean="0">
                <a:solidFill>
                  <a:srgbClr val="0000FF"/>
                </a:solidFill>
              </a:rPr>
              <a:t> tugas dosen sebagai </a:t>
            </a:r>
            <a:r>
              <a:rPr lang="id-ID" sz="2400" b="1" dirty="0" smtClean="0">
                <a:solidFill>
                  <a:srgbClr val="FF0000"/>
                </a:solidFill>
              </a:rPr>
              <a:t>evaluator</a:t>
            </a:r>
            <a:r>
              <a:rPr lang="id-ID" sz="2400" dirty="0" smtClean="0">
                <a:solidFill>
                  <a:srgbClr val="0000FF"/>
                </a:solidFill>
              </a:rPr>
              <a:t> dalam pemberian tugas.</a:t>
            </a:r>
          </a:p>
        </p:txBody>
      </p:sp>
      <p:sp>
        <p:nvSpPr>
          <p:cNvPr id="6" name="Pentagon 5"/>
          <p:cNvSpPr/>
          <p:nvPr/>
        </p:nvSpPr>
        <p:spPr>
          <a:xfrm>
            <a:off x="457200" y="2677180"/>
            <a:ext cx="8001000" cy="523220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KOMPETENSI DASAR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457200" y="609600"/>
            <a:ext cx="8001000" cy="523220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STANDAR KOMPETENSI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/>
        </p:nvGraphicFramePr>
        <p:xfrm>
          <a:off x="1000100" y="1857364"/>
          <a:ext cx="621510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14348" y="843961"/>
            <a:ext cx="75009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Beban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belajar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SKS 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Pasal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15)</a:t>
            </a:r>
            <a:endParaRPr lang="en-US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786" y="1415465"/>
            <a:ext cx="72152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SKS =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160 </a:t>
            </a:r>
            <a:r>
              <a:rPr lang="en-US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menit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</a:t>
            </a:r>
            <a:r>
              <a:rPr lang="en-US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minggu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/semester</a:t>
            </a:r>
            <a:endParaRPr lang="en-US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285728"/>
            <a:ext cx="76438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Permendikbud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No. </a:t>
            </a:r>
            <a:r>
              <a:rPr lang="en-US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49/2014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Tentang</a:t>
            </a:r>
            <a:r>
              <a:rPr lang="en-US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SNPT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00" y="1857364"/>
          <a:ext cx="7286676" cy="402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05392"/>
                <a:gridCol w="2938078"/>
                <a:gridCol w="2643206"/>
              </a:tblGrid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FF0000"/>
                          </a:solidFill>
                        </a:rPr>
                        <a:t>Jenis Kegiatan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FF0000"/>
                          </a:solidFill>
                        </a:rPr>
                        <a:t>Dosen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FF0000"/>
                          </a:solidFill>
                        </a:rPr>
                        <a:t>Mahasiswa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Tatap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Muka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Memberi perkuliahan sesuai jadwal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Mengikuti perkuliahan sesuai jadwal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</a:rPr>
                        <a:t>Tugas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0000FF"/>
                          </a:solidFill>
                        </a:rPr>
                        <a:t>Terstruktur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>
                          <a:solidFill>
                            <a:srgbClr val="0000FF"/>
                          </a:solidFill>
                        </a:rPr>
                        <a:t>Memberi tugas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</a:rPr>
                        <a:t>terstruktur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>
                          <a:solidFill>
                            <a:srgbClr val="0000FF"/>
                          </a:solidFill>
                        </a:rPr>
                        <a:t>Mengerjakan tugas </a:t>
                      </a:r>
                      <a:r>
                        <a:rPr lang="en-US" sz="2400" b="1" dirty="0" err="1" smtClean="0">
                          <a:solidFill>
                            <a:srgbClr val="0000FF"/>
                          </a:solidFill>
                        </a:rPr>
                        <a:t>terstruktur</a:t>
                      </a:r>
                      <a:endParaRPr lang="id-ID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8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Belajar</a:t>
                      </a:r>
                      <a:r>
                        <a:rPr lang="en-US" sz="2400" dirty="0" smtClean="0"/>
                        <a:t> </a:t>
                      </a:r>
                      <a:r>
                        <a:rPr lang="id-ID" sz="2400" dirty="0" smtClean="0"/>
                        <a:t>Mandiri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Mengembangkan diri dosen dan kualitas perkuliahan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Mengembangkan</a:t>
                      </a:r>
                      <a:r>
                        <a:rPr lang="id-ID" sz="2400" baseline="0" dirty="0" smtClean="0"/>
                        <a:t> diri sesuai </a:t>
                      </a:r>
                      <a:r>
                        <a:rPr lang="en-US" sz="2400" baseline="0" dirty="0" err="1" smtClean="0"/>
                        <a:t>capaian</a:t>
                      </a:r>
                      <a:r>
                        <a:rPr lang="id-ID" sz="2400" baseline="0" dirty="0" smtClean="0"/>
                        <a:t> pembelajaran</a:t>
                      </a:r>
                      <a:endParaRPr lang="id-ID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57224" y="558209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Kegiatan</a:t>
            </a:r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pembelajaran</a:t>
            </a:r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</a:t>
            </a:r>
            <a:r>
              <a:rPr lang="en-US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SKS</a:t>
            </a:r>
            <a:endParaRPr lang="en-US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57422" y="1857364"/>
            <a:ext cx="4143404" cy="4071966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428860" y="1000108"/>
            <a:ext cx="35004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Manfaat</a:t>
            </a:r>
            <a:r>
              <a:rPr lang="en-US" sz="36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Tugas</a:t>
            </a:r>
            <a:endParaRPr lang="en-US" sz="36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 descr="D:\Pictures\question movin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928934"/>
            <a:ext cx="2095500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57224" y="1214422"/>
          <a:ext cx="77153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568091"/>
            <a:ext cx="71787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Peran dosen dalam pemberian tugas</a:t>
            </a:r>
            <a:endParaRPr lang="en-US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28662" y="1754190"/>
          <a:ext cx="7358114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428604"/>
            <a:ext cx="7000924" cy="769441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Dosen sebagai perencana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73581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id-ID" sz="2600" dirty="0" smtClean="0"/>
              <a:t>Menentukan jenis tugas yang harus dikerjakan mahasiswa.</a:t>
            </a:r>
          </a:p>
          <a:p>
            <a:pPr marL="457200" indent="-457200">
              <a:buBlip>
                <a:blip r:embed="rId2"/>
              </a:buBlip>
            </a:pPr>
            <a:r>
              <a:rPr lang="id-ID" sz="2600" dirty="0" smtClean="0"/>
              <a:t>Menjadikan tujuan instruksional (kompetensi dasar) sebagai pedoman pemilihan jenis aktivitas. </a:t>
            </a:r>
            <a:endParaRPr lang="id-ID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3" y="3500438"/>
          <a:ext cx="8286807" cy="2748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Mata Kuliah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Kompetensi Dasar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Tugas/Aktivitas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Linguistik Sistemik Fungsional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Menjelaskan realisasi makna interpersonal sebuah teks melalui </a:t>
                      </a:r>
                      <a:r>
                        <a:rPr lang="id-ID" i="1" baseline="0" dirty="0" smtClean="0"/>
                        <a:t>mood &amp; modality</a:t>
                      </a:r>
                      <a:r>
                        <a:rPr lang="id-ID" baseline="0" dirty="0" smtClean="0"/>
                        <a:t>.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u="sng" dirty="0" smtClean="0"/>
                        <a:t>Membuat makalah</a:t>
                      </a:r>
                      <a:r>
                        <a:rPr lang="id-ID" dirty="0" smtClean="0"/>
                        <a:t> tentang analisis </a:t>
                      </a:r>
                      <a:r>
                        <a:rPr lang="id-ID" i="1" dirty="0" smtClean="0"/>
                        <a:t>mood and modality</a:t>
                      </a:r>
                      <a:r>
                        <a:rPr lang="id-ID" dirty="0" smtClean="0"/>
                        <a:t> suatu percakapan bahasa Inggris.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Akuntansi Biaya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Menghitung harga pokok produk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u="sng" dirty="0" smtClean="0"/>
                        <a:t>Melakukan studi  lapangan</a:t>
                      </a:r>
                      <a:r>
                        <a:rPr lang="id-ID" dirty="0" smtClean="0"/>
                        <a:t> tentang perhitungan harga pokok produk di suatu</a:t>
                      </a:r>
                      <a:r>
                        <a:rPr lang="id-ID" baseline="0" dirty="0" smtClean="0"/>
                        <a:t> perusahaan</a:t>
                      </a:r>
                      <a:r>
                        <a:rPr lang="id-ID" dirty="0" smtClean="0"/>
                        <a:t>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428604"/>
            <a:ext cx="7000924" cy="769441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Dosen sebagai Fasilitator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73581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id-ID" sz="2600" dirty="0" smtClean="0"/>
              <a:t>Menyediakan sarana belajar yang memungkinkan mahasiswa berpikir aktif dan kreatif dalam mengerjakan tugas.</a:t>
            </a:r>
          </a:p>
          <a:p>
            <a:pPr marL="457200" indent="-457200">
              <a:buBlip>
                <a:blip r:embed="rId2"/>
              </a:buBlip>
            </a:pPr>
            <a:r>
              <a:rPr lang="id-ID" sz="2600" dirty="0" smtClean="0"/>
              <a:t>Sarana belajar: alat praktek, contoh kasus,  sumber pustaka  </a:t>
            </a:r>
            <a:endParaRPr lang="id-ID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3" y="3500438"/>
          <a:ext cx="8286807" cy="3205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Mata Kuliah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Kompetensi Dasar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Tugas/Aktivitas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Linguistik Sistemik Fungsional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Menjelaskan realisasi makna interpersonal sebuah teks melalui </a:t>
                      </a:r>
                      <a:r>
                        <a:rPr lang="id-ID" i="1" dirty="0" smtClean="0"/>
                        <a:t>mood and</a:t>
                      </a:r>
                      <a:r>
                        <a:rPr lang="id-ID" i="1" baseline="0" dirty="0" smtClean="0"/>
                        <a:t> modality</a:t>
                      </a:r>
                      <a:r>
                        <a:rPr lang="id-ID" baseline="0" dirty="0" smtClean="0"/>
                        <a:t>.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u="sng" dirty="0" smtClean="0"/>
                        <a:t>Membuat makalah</a:t>
                      </a:r>
                      <a:r>
                        <a:rPr lang="id-ID" dirty="0" smtClean="0"/>
                        <a:t> tentang analisis </a:t>
                      </a:r>
                      <a:r>
                        <a:rPr lang="id-ID" i="1" dirty="0" smtClean="0"/>
                        <a:t>mood and modality</a:t>
                      </a:r>
                      <a:r>
                        <a:rPr lang="id-ID" dirty="0" smtClean="0"/>
                        <a:t> suatu percakapan bahasa Inggris.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b="1" u="sng" dirty="0" smtClean="0">
                          <a:solidFill>
                            <a:srgbClr val="7030A0"/>
                          </a:solidFill>
                        </a:rPr>
                        <a:t>Fasilitasi</a:t>
                      </a:r>
                      <a:r>
                        <a:rPr lang="id-ID" u="sng" dirty="0" smtClean="0"/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contoh percakapan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sumber pustaka terkait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websites terkait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 contoh</a:t>
                      </a:r>
                      <a:r>
                        <a:rPr lang="id-ID" baseline="0" dirty="0" smtClean="0"/>
                        <a:t> makalah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421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188</cp:revision>
  <dcterms:created xsi:type="dcterms:W3CDTF">2013-02-28T02:39:28Z</dcterms:created>
  <dcterms:modified xsi:type="dcterms:W3CDTF">2015-08-01T06:38:54Z</dcterms:modified>
</cp:coreProperties>
</file>