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4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D3-4B2F-4501-B6E4-7BFDFA055A04}" type="datetimeFigureOut">
              <a:rPr lang="id-ID" smtClean="0"/>
              <a:pPr/>
              <a:t>02/08/2015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8B5F-E840-44C4-9B45-C25B0DACBD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D3-4B2F-4501-B6E4-7BFDFA055A04}" type="datetimeFigureOut">
              <a:rPr lang="id-ID" smtClean="0"/>
              <a:pPr/>
              <a:t>02/08/2015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8B5F-E840-44C4-9B45-C25B0DACBD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D3-4B2F-4501-B6E4-7BFDFA055A04}" type="datetimeFigureOut">
              <a:rPr lang="id-ID" smtClean="0"/>
              <a:pPr/>
              <a:t>02/08/2015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8B5F-E840-44C4-9B45-C25B0DACBD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D3-4B2F-4501-B6E4-7BFDFA055A04}" type="datetimeFigureOut">
              <a:rPr lang="id-ID" smtClean="0"/>
              <a:pPr/>
              <a:t>02/08/2015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8B5F-E840-44C4-9B45-C25B0DACBD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D3-4B2F-4501-B6E4-7BFDFA055A04}" type="datetimeFigureOut">
              <a:rPr lang="id-ID" smtClean="0"/>
              <a:pPr/>
              <a:t>02/08/2015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8B5F-E840-44C4-9B45-C25B0DACBD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D3-4B2F-4501-B6E4-7BFDFA055A04}" type="datetimeFigureOut">
              <a:rPr lang="id-ID" smtClean="0"/>
              <a:pPr/>
              <a:t>02/08/2015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8B5F-E840-44C4-9B45-C25B0DACBD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D3-4B2F-4501-B6E4-7BFDFA055A04}" type="datetimeFigureOut">
              <a:rPr lang="id-ID" smtClean="0"/>
              <a:pPr/>
              <a:t>02/08/2015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8B5F-E840-44C4-9B45-C25B0DACBD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D3-4B2F-4501-B6E4-7BFDFA055A04}" type="datetimeFigureOut">
              <a:rPr lang="id-ID" smtClean="0"/>
              <a:pPr/>
              <a:t>02/08/2015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8B5F-E840-44C4-9B45-C25B0DACBD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D3-4B2F-4501-B6E4-7BFDFA055A04}" type="datetimeFigureOut">
              <a:rPr lang="id-ID" smtClean="0"/>
              <a:pPr/>
              <a:t>02/08/2015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8B5F-E840-44C4-9B45-C25B0DACBD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D3-4B2F-4501-B6E4-7BFDFA055A04}" type="datetimeFigureOut">
              <a:rPr lang="id-ID" smtClean="0"/>
              <a:pPr/>
              <a:t>02/08/2015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8B5F-E840-44C4-9B45-C25B0DACBD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02D3-4B2F-4501-B6E4-7BFDFA055A04}" type="datetimeFigureOut">
              <a:rPr lang="id-ID" smtClean="0"/>
              <a:pPr/>
              <a:t>02/08/2015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8B5F-E840-44C4-9B45-C25B0DACBD9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502D3-4B2F-4501-B6E4-7BFDFA055A04}" type="datetimeFigureOut">
              <a:rPr lang="id-ID" smtClean="0"/>
              <a:pPr/>
              <a:t>02/08/2015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C8B5F-E840-44C4-9B45-C25B0DACBD9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1670" y="1214422"/>
            <a:ext cx="47149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TUGAS AKHIR</a:t>
            </a:r>
            <a:endParaRPr lang="en-US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910" y="2285992"/>
            <a:ext cx="757242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LOKAKARYA </a:t>
            </a:r>
            <a:r>
              <a:rPr lang="en-US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PEKERTI BAGI DOSEN PTS</a:t>
            </a:r>
          </a:p>
          <a:p>
            <a:pPr algn="ctr"/>
            <a:r>
              <a:rPr lang="en-US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KOPERTIS WILAYAH VI JAWA TENGAH</a:t>
            </a:r>
          </a:p>
          <a:p>
            <a:pPr algn="ctr"/>
            <a:r>
              <a:rPr lang="en-US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ANGKATAN I</a:t>
            </a:r>
          </a:p>
          <a:p>
            <a:pPr algn="ctr"/>
            <a:r>
              <a:rPr lang="en-US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28 JULI – 1 AGUSTUS 2015</a:t>
            </a:r>
            <a:endParaRPr lang="en-US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500174"/>
          <a:ext cx="7924799" cy="443484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609600"/>
                <a:gridCol w="1828800"/>
                <a:gridCol w="5486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</a:t>
                      </a:r>
                      <a:r>
                        <a:rPr lang="en-US" baseline="0" dirty="0" smtClean="0"/>
                        <a:t> TUGAS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Diagram Analisis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Instruksional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-179388" algn="l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Tugas</a:t>
                      </a:r>
                      <a:r>
                        <a:rPr lang="en-US" dirty="0" smtClean="0"/>
                        <a:t> Individual</a:t>
                      </a:r>
                    </a:p>
                    <a:p>
                      <a:pPr marL="179388" indent="-179388" algn="l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1 (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err="1" smtClean="0"/>
                        <a:t>mata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kuliah</a:t>
                      </a:r>
                      <a:r>
                        <a:rPr lang="en-US" baseline="0" dirty="0" smtClean="0"/>
                        <a:t> yang</a:t>
                      </a:r>
                      <a:r>
                        <a:rPr lang="id-ID" baseline="0" dirty="0" smtClean="0"/>
                        <a:t> di</a:t>
                      </a:r>
                      <a:r>
                        <a:rPr lang="en-US" baseline="0" dirty="0" err="1" smtClean="0"/>
                        <a:t>ampu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RAPEM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id-ID" baseline="0" dirty="0" smtClean="0"/>
                        <a:t>1 (satu) mata kuliah yang diampu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id-ID" dirty="0" smtClean="0"/>
                        <a:t>3 (tiga)</a:t>
                      </a:r>
                      <a:r>
                        <a:rPr lang="id-ID" baseline="0" dirty="0" smtClean="0"/>
                        <a:t> pertemuan dalam semester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mtClean="0"/>
                    </a:p>
                    <a:p>
                      <a:pPr algn="ctr"/>
                      <a:r>
                        <a:rPr lang="en-US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Media Pembelajaran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-179388" algn="l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1</a:t>
                      </a:r>
                      <a:r>
                        <a:rPr lang="id-ID" baseline="0" dirty="0" smtClean="0"/>
                        <a:t> (satu) pertemuan seperti di </a:t>
                      </a:r>
                      <a:r>
                        <a:rPr lang="en-US" baseline="0" dirty="0" smtClean="0"/>
                        <a:t>RPP</a:t>
                      </a:r>
                      <a:endParaRPr lang="id-ID" baseline="0" dirty="0" smtClean="0"/>
                    </a:p>
                    <a:p>
                      <a:pPr marL="179388" indent="-179388" algn="l"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 Menggunakan Ms Powerpoint </a:t>
                      </a:r>
                      <a:endParaRPr lang="en-US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Evaluasi hasil belajar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-179388" algn="l"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Tabel spesifikasi</a:t>
                      </a:r>
                    </a:p>
                    <a:p>
                      <a:pPr marL="179388" indent="-179388" algn="l">
                        <a:buFont typeface="Arial" pitchFamily="34" charset="0"/>
                        <a:buChar char="•"/>
                      </a:pPr>
                      <a:r>
                        <a:rPr lang="id-ID" sz="1600" dirty="0" smtClean="0"/>
                        <a:t>Kisi-kisi</a:t>
                      </a:r>
                      <a:r>
                        <a:rPr lang="id-ID" sz="1600" baseline="0" dirty="0" smtClean="0"/>
                        <a:t> tes hasil belajar (pilihan ganda dan uraian)</a:t>
                      </a:r>
                    </a:p>
                    <a:p>
                      <a:pPr marL="179388" indent="-179388" algn="l">
                        <a:buFont typeface="Arial" pitchFamily="34" charset="0"/>
                        <a:buChar char="•"/>
                      </a:pPr>
                      <a:r>
                        <a:rPr lang="id-ID" sz="1600" baseline="0" dirty="0" smtClean="0"/>
                        <a:t>Contoh butir soal pilihan ganda (6 butir) dan kunci jawaban</a:t>
                      </a:r>
                    </a:p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600" baseline="0" dirty="0" smtClean="0"/>
                        <a:t>Contoh butir soal uraian (3 butir) dan kunci jawaban / </a:t>
                      </a:r>
                      <a:r>
                        <a:rPr lang="id-ID" sz="1600" i="1" baseline="0" dirty="0" smtClean="0"/>
                        <a:t>marking scheme</a:t>
                      </a:r>
                      <a:endParaRPr lang="en-US" sz="1600" i="1" baseline="0" dirty="0" smtClean="0"/>
                    </a:p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i="0" baseline="0" dirty="0" err="1" smtClean="0"/>
                        <a:t>Analisis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butir</a:t>
                      </a:r>
                      <a:r>
                        <a:rPr lang="en-US" sz="1600" i="0" baseline="0" dirty="0" smtClean="0"/>
                        <a:t>: </a:t>
                      </a:r>
                      <a:r>
                        <a:rPr lang="en-US" sz="1600" i="0" baseline="0" dirty="0" err="1" smtClean="0"/>
                        <a:t>validitas</a:t>
                      </a:r>
                      <a:r>
                        <a:rPr lang="en-US" sz="1600" i="0" baseline="0" dirty="0" smtClean="0"/>
                        <a:t>, </a:t>
                      </a:r>
                      <a:r>
                        <a:rPr lang="en-US" sz="1600" i="0" baseline="0" dirty="0" err="1" smtClean="0"/>
                        <a:t>reliabilitas</a:t>
                      </a:r>
                      <a:r>
                        <a:rPr lang="en-US" sz="1600" i="0" baseline="0" dirty="0" smtClean="0"/>
                        <a:t>, </a:t>
                      </a:r>
                      <a:r>
                        <a:rPr lang="en-US" sz="1600" i="0" baseline="0" dirty="0" err="1" smtClean="0"/>
                        <a:t>daya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beda</a:t>
                      </a:r>
                      <a:r>
                        <a:rPr lang="en-US" sz="1600" i="0" baseline="0" dirty="0" smtClean="0"/>
                        <a:t>, </a:t>
                      </a:r>
                      <a:r>
                        <a:rPr lang="en-US" sz="1600" i="0" baseline="0" dirty="0" err="1" smtClean="0"/>
                        <a:t>tingkat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kesukaran</a:t>
                      </a:r>
                      <a:r>
                        <a:rPr lang="en-US" sz="1600" i="0" baseline="0" dirty="0" smtClean="0"/>
                        <a:t>, </a:t>
                      </a:r>
                      <a:r>
                        <a:rPr lang="en-US" sz="1600" i="0" baseline="0" dirty="0" err="1" smtClean="0"/>
                        <a:t>dan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efektivitas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distraktor</a:t>
                      </a:r>
                      <a:endParaRPr lang="en-US" sz="1600" i="0" baseline="0" dirty="0" smtClean="0"/>
                    </a:p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i="0" baseline="0" dirty="0" err="1" smtClean="0"/>
                        <a:t>Menyusun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penilaian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autentik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dan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rubriknya</a:t>
                      </a:r>
                      <a:endParaRPr lang="id-ID" sz="1600" i="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57200"/>
            <a:ext cx="7677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TUGAS </a:t>
            </a:r>
            <a:r>
              <a:rPr lang="id-ID" sz="2400" b="1" dirty="0" smtClean="0"/>
              <a:t>AKHIR </a:t>
            </a:r>
            <a:r>
              <a:rPr lang="en-US" sz="2400" b="1" dirty="0" smtClean="0"/>
              <a:t>YANG HARUS DIKUMPULKAN 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id-ID" b="1" dirty="0" smtClean="0">
                <a:solidFill>
                  <a:srgbClr val="0000FF"/>
                </a:solidFill>
              </a:rPr>
              <a:t>Sebagai syarat pengambilan sertifikat PEKERTI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id-ID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295400"/>
          <a:ext cx="7924799" cy="34798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609600"/>
                <a:gridCol w="1828800"/>
                <a:gridCol w="5486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</a:t>
                      </a:r>
                      <a:r>
                        <a:rPr lang="en-US" baseline="0" dirty="0" smtClean="0"/>
                        <a:t> TUGAS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Skenario Pembelajaran</a:t>
                      </a:r>
                      <a:r>
                        <a:rPr lang="id-ID" baseline="0" dirty="0" smtClean="0"/>
                        <a:t> Inovatif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dirty="0" err="1" smtClean="0"/>
                        <a:t>Membuat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skenario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saintifik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model </a:t>
                      </a:r>
                      <a:r>
                        <a:rPr lang="en-US" baseline="0" dirty="0" err="1" smtClean="0"/>
                        <a:t>pembelajaran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tertentu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dipilih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Rumusan</a:t>
                      </a:r>
                      <a:r>
                        <a:rPr lang="id-ID" baseline="0" dirty="0" smtClean="0"/>
                        <a:t> tujuan pembelajaran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id-ID" dirty="0" smtClean="0"/>
                        <a:t>3 domain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ranah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Desain penugasan mahasiswa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dirty="0" err="1" smtClean="0"/>
                        <a:t>Membuat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rancangan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penugasan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mahasiswa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kuliah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anda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ampu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Hakikat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metode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instruksional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dirty="0" err="1" smtClean="0"/>
                        <a:t>Identifikasi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pemilihan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metode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sesuai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tujuan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dirty="0" smtClean="0"/>
                        <a:t>/media/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mahasiswa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 eaLnBrk="1" hangingPunct="1"/>
            <a:r>
              <a:rPr lang="en-US" sz="3200" b="1" dirty="0" smtClean="0"/>
              <a:t>CATATAN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08"/>
            <a:ext cx="8115328" cy="4572016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kertas</a:t>
            </a:r>
            <a:r>
              <a:rPr lang="en-US" sz="2800" dirty="0" smtClean="0"/>
              <a:t>: </a:t>
            </a:r>
            <a:r>
              <a:rPr lang="en-US" sz="2800" b="1" dirty="0" smtClean="0"/>
              <a:t>A4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Warna</a:t>
            </a:r>
            <a:r>
              <a:rPr lang="en-US" sz="2800" dirty="0" smtClean="0"/>
              <a:t> </a:t>
            </a:r>
            <a:r>
              <a:rPr lang="en-US" sz="2800" dirty="0" err="1" smtClean="0"/>
              <a:t>sampul</a:t>
            </a:r>
            <a:r>
              <a:rPr lang="en-US" sz="2800" dirty="0" smtClean="0"/>
              <a:t> : </a:t>
            </a:r>
            <a:r>
              <a:rPr lang="en-US" sz="2800" b="1" dirty="0" err="1" smtClean="0"/>
              <a:t>Oranye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Dijilid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bendel</a:t>
            </a:r>
            <a:r>
              <a:rPr lang="en-US" sz="2800" dirty="0" smtClean="0"/>
              <a:t>,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pembatas</a:t>
            </a:r>
            <a:r>
              <a:rPr lang="en-US" sz="2800" dirty="0" smtClean="0"/>
              <a:t> </a:t>
            </a:r>
            <a:r>
              <a:rPr lang="en-US" sz="2800" dirty="0" err="1" smtClean="0"/>
              <a:t>kertas</a:t>
            </a:r>
            <a:r>
              <a:rPr lang="en-US" sz="2800" dirty="0" smtClean="0"/>
              <a:t> (</a:t>
            </a:r>
            <a:r>
              <a:rPr lang="en-US" sz="2800" b="1" dirty="0" err="1" smtClean="0"/>
              <a:t>warna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biru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laut</a:t>
            </a:r>
            <a:r>
              <a:rPr lang="en-US" sz="2800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Dilengkapi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Kata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Pengantar</a:t>
            </a:r>
            <a:r>
              <a:rPr lang="en-US" sz="2800" dirty="0" smtClean="0"/>
              <a:t>, </a:t>
            </a:r>
            <a:r>
              <a:rPr lang="en-US" sz="2800" b="1" dirty="0" err="1" smtClean="0"/>
              <a:t>Daftar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Isi</a:t>
            </a:r>
            <a:r>
              <a:rPr lang="en-US" sz="2800" b="1" dirty="0" smtClean="0"/>
              <a:t>, </a:t>
            </a:r>
            <a:r>
              <a:rPr lang="en-US" sz="2800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Halaman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Pengesahan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Dikumpulkan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smtClean="0"/>
              <a:t>Kantor </a:t>
            </a:r>
            <a:r>
              <a:rPr lang="en-US" sz="2800" dirty="0" err="1" smtClean="0"/>
              <a:t>Kopertis</a:t>
            </a:r>
            <a:r>
              <a:rPr lang="en-US" sz="2800" dirty="0" smtClean="0"/>
              <a:t> </a:t>
            </a:r>
            <a:r>
              <a:rPr lang="en-US" sz="2800" dirty="0" smtClean="0"/>
              <a:t>Wilayah VI  paling </a:t>
            </a:r>
            <a:r>
              <a:rPr lang="en-US" sz="2800" dirty="0" err="1" smtClean="0"/>
              <a:t>lambat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Senin</a:t>
            </a:r>
            <a:r>
              <a:rPr lang="en-US" sz="2800" b="1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10 </a:t>
            </a:r>
            <a:r>
              <a:rPr lang="en-US" sz="2800" b="1" dirty="0" err="1" smtClean="0">
                <a:solidFill>
                  <a:srgbClr val="FF0000"/>
                </a:solidFill>
              </a:rPr>
              <a:t>Agustus</a:t>
            </a:r>
            <a:r>
              <a:rPr lang="id-ID" sz="2800" b="1" dirty="0" smtClean="0">
                <a:solidFill>
                  <a:srgbClr val="FF0000"/>
                </a:solidFill>
              </a:rPr>
              <a:t> 201</a:t>
            </a:r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b="1" i="1" dirty="0" smtClean="0"/>
              <a:t>hardcopy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	(2 </a:t>
            </a:r>
            <a:r>
              <a:rPr lang="en-US" sz="2800" dirty="0" err="1" smtClean="0"/>
              <a:t>eksemplar</a:t>
            </a:r>
            <a:r>
              <a:rPr lang="en-US" sz="2800" dirty="0" smtClean="0"/>
              <a:t>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i="1" dirty="0" smtClean="0"/>
              <a:t>softcopy</a:t>
            </a:r>
            <a:r>
              <a:rPr lang="en-US" sz="2800" dirty="0" smtClean="0"/>
              <a:t> (1 CD).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Pengambilan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dinilai</a:t>
            </a:r>
            <a:r>
              <a:rPr lang="en-US" sz="2800" dirty="0" smtClean="0"/>
              <a:t> &amp; </a:t>
            </a:r>
            <a:r>
              <a:rPr lang="en-US" sz="2800" dirty="0" err="1" smtClean="0"/>
              <a:t>disahkan</a:t>
            </a:r>
            <a:r>
              <a:rPr lang="en-US" sz="2800" dirty="0" smtClean="0"/>
              <a:t> </a:t>
            </a:r>
            <a:r>
              <a:rPr lang="en-US" sz="2800" dirty="0" err="1" smtClean="0"/>
              <a:t>Kopertis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mulai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Selasa</a:t>
            </a:r>
            <a:r>
              <a:rPr lang="en-US" sz="2800" b="1" dirty="0" smtClean="0">
                <a:solidFill>
                  <a:srgbClr val="FF0000"/>
                </a:solidFill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18 </a:t>
            </a:r>
            <a:r>
              <a:rPr lang="en-US" sz="2800" b="1" dirty="0" err="1" smtClean="0">
                <a:solidFill>
                  <a:srgbClr val="FF0000"/>
                </a:solidFill>
              </a:rPr>
              <a:t>Agustus</a:t>
            </a:r>
            <a:r>
              <a:rPr lang="en-US" sz="2800" b="1" dirty="0" smtClean="0">
                <a:solidFill>
                  <a:srgbClr val="FF0000"/>
                </a:solidFill>
              </a:rPr>
              <a:t> 2015</a:t>
            </a:r>
            <a:r>
              <a:rPr lang="en-US" sz="2800" dirty="0" smtClean="0"/>
              <a:t>.</a:t>
            </a:r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962400" y="2209800"/>
            <a:ext cx="12954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2672727" y="76200"/>
            <a:ext cx="37280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Format Halaman Muka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3048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/>
              <a:t>Warna Cover = Oranye</a:t>
            </a:r>
            <a:endParaRPr lang="id-ID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660023"/>
            <a:ext cx="6477000" cy="55707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 </a:t>
            </a:r>
          </a:p>
          <a:p>
            <a:pPr algn="ctr"/>
            <a:r>
              <a:rPr lang="id-ID" b="1" dirty="0" smtClean="0"/>
              <a:t>TUGAS </a:t>
            </a:r>
            <a:r>
              <a:rPr lang="en-US" b="1" dirty="0" smtClean="0"/>
              <a:t>AKHIR LOKAKARYA</a:t>
            </a:r>
            <a:r>
              <a:rPr lang="id-ID" b="1" dirty="0" smtClean="0"/>
              <a:t> PEKERTI</a:t>
            </a:r>
          </a:p>
          <a:p>
            <a:pPr algn="ctr"/>
            <a:r>
              <a:rPr lang="id-ID" b="1" dirty="0" smtClean="0"/>
              <a:t>KOPERTIS WILAYAH VI JATENG</a:t>
            </a:r>
          </a:p>
          <a:p>
            <a:pPr algn="ctr"/>
            <a:r>
              <a:rPr lang="en-US" b="1" dirty="0" smtClean="0"/>
              <a:t>28</a:t>
            </a:r>
            <a:r>
              <a:rPr lang="id-ID" b="1" dirty="0" smtClean="0"/>
              <a:t> </a:t>
            </a:r>
            <a:r>
              <a:rPr lang="en-US" b="1" dirty="0" smtClean="0"/>
              <a:t>JULI </a:t>
            </a:r>
            <a:r>
              <a:rPr lang="id-ID" b="1" dirty="0" smtClean="0"/>
              <a:t>– </a:t>
            </a:r>
            <a:r>
              <a:rPr lang="en-US" b="1" dirty="0" smtClean="0"/>
              <a:t>1</a:t>
            </a:r>
            <a:r>
              <a:rPr lang="id-ID" b="1" dirty="0" smtClean="0"/>
              <a:t> </a:t>
            </a:r>
            <a:r>
              <a:rPr lang="en-US" b="1" dirty="0" smtClean="0"/>
              <a:t>AGUSTUS</a:t>
            </a:r>
            <a:r>
              <a:rPr lang="id-ID" b="1" dirty="0" smtClean="0"/>
              <a:t> 201</a:t>
            </a:r>
            <a:r>
              <a:rPr lang="en-US" b="1" dirty="0" smtClean="0"/>
              <a:t>5</a:t>
            </a:r>
            <a:endParaRPr lang="id-ID" b="1" dirty="0" smtClean="0"/>
          </a:p>
          <a:p>
            <a:pPr algn="ctr"/>
            <a:endParaRPr lang="id-ID" dirty="0" smtClean="0"/>
          </a:p>
          <a:p>
            <a:pPr algn="ctr"/>
            <a:endParaRPr lang="id-ID" dirty="0" smtClean="0"/>
          </a:p>
          <a:p>
            <a:pPr algn="ctr"/>
            <a:endParaRPr lang="id-ID" dirty="0" smtClean="0"/>
          </a:p>
          <a:p>
            <a:pPr algn="ctr"/>
            <a:r>
              <a:rPr lang="id-ID" sz="1200" dirty="0" smtClean="0"/>
              <a:t>    </a:t>
            </a:r>
            <a:r>
              <a:rPr lang="id-ID" sz="1400" b="1" dirty="0" smtClean="0"/>
              <a:t>Logo PT</a:t>
            </a:r>
          </a:p>
          <a:p>
            <a:pPr algn="ctr"/>
            <a:endParaRPr lang="id-ID" dirty="0" smtClean="0"/>
          </a:p>
          <a:p>
            <a:pPr algn="ctr"/>
            <a:endParaRPr lang="id-ID" dirty="0" smtClean="0"/>
          </a:p>
          <a:p>
            <a:pPr algn="ctr"/>
            <a:endParaRPr lang="id-ID" dirty="0" smtClean="0"/>
          </a:p>
          <a:p>
            <a:pPr algn="ctr"/>
            <a:endParaRPr lang="id-ID" dirty="0" smtClean="0"/>
          </a:p>
          <a:p>
            <a:pPr algn="ctr"/>
            <a:r>
              <a:rPr lang="id-ID" b="1" dirty="0" smtClean="0"/>
              <a:t>DISUSUN OLEH:</a:t>
            </a:r>
          </a:p>
          <a:p>
            <a:pPr algn="ctr"/>
            <a:r>
              <a:rPr lang="id-ID" b="1" dirty="0" smtClean="0"/>
              <a:t>NAMA DOSEN</a:t>
            </a:r>
          </a:p>
          <a:p>
            <a:pPr algn="ctr"/>
            <a:r>
              <a:rPr lang="id-ID" b="1" dirty="0" smtClean="0"/>
              <a:t>PERGURUAN TINGGI</a:t>
            </a:r>
          </a:p>
          <a:p>
            <a:pPr algn="ctr"/>
            <a:endParaRPr lang="id-ID" b="1" dirty="0" smtClean="0"/>
          </a:p>
          <a:p>
            <a:endParaRPr lang="id-ID" dirty="0" smtClean="0"/>
          </a:p>
          <a:p>
            <a:pPr algn="ctr"/>
            <a:r>
              <a:rPr lang="en-US" b="1" dirty="0" smtClean="0"/>
              <a:t>KEMENTERIAN PENDIDIKAN </a:t>
            </a:r>
            <a:r>
              <a:rPr lang="id-ID" b="1" dirty="0" smtClean="0"/>
              <a:t>DAN KEBUDAYAAN</a:t>
            </a:r>
            <a:endParaRPr lang="en-US" b="1" dirty="0" smtClean="0"/>
          </a:p>
          <a:p>
            <a:pPr algn="ctr"/>
            <a:r>
              <a:rPr lang="en-US" b="1" dirty="0" smtClean="0"/>
              <a:t>KOORDINASI PERGURUAN TINGGI SWASTA WILAYAH VI </a:t>
            </a:r>
          </a:p>
          <a:p>
            <a:pPr algn="ctr"/>
            <a:r>
              <a:rPr lang="en-US" b="1" dirty="0" smtClean="0"/>
              <a:t>JAWA TENGAH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1142984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HALAMAN PENGESAHAN TUGAS AKHIR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1785926"/>
            <a:ext cx="7286676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(PEKERTI)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Tim </a:t>
            </a:r>
            <a:r>
              <a:rPr lang="en-US" dirty="0" err="1" smtClean="0"/>
              <a:t>Fasilitator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kelulusan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PEKERTI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Kopertis</a:t>
            </a:r>
            <a:r>
              <a:rPr lang="en-US" dirty="0" smtClean="0"/>
              <a:t> Wilayah VI </a:t>
            </a:r>
            <a:r>
              <a:rPr lang="en-US" dirty="0" err="1" smtClean="0"/>
              <a:t>Jawa</a:t>
            </a:r>
            <a:r>
              <a:rPr lang="en-US" dirty="0" smtClean="0"/>
              <a:t> Tengah </a:t>
            </a:r>
            <a:r>
              <a:rPr lang="en-US" dirty="0" err="1" smtClean="0"/>
              <a:t>pada</a:t>
            </a:r>
            <a:r>
              <a:rPr lang="en-US" dirty="0" smtClean="0"/>
              <a:t> 28 </a:t>
            </a:r>
            <a:r>
              <a:rPr lang="en-US" dirty="0" err="1" smtClean="0"/>
              <a:t>Juli</a:t>
            </a:r>
            <a:r>
              <a:rPr lang="en-US" dirty="0" smtClean="0"/>
              <a:t> – 1 </a:t>
            </a:r>
            <a:r>
              <a:rPr lang="en-US" dirty="0" err="1" smtClean="0"/>
              <a:t>Agustus</a:t>
            </a:r>
            <a:r>
              <a:rPr lang="en-US" dirty="0" smtClean="0"/>
              <a:t> 2015. 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4112319"/>
            <a:ext cx="4286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Semarang,      </a:t>
            </a:r>
            <a:r>
              <a:rPr lang="en-US" dirty="0" err="1" smtClean="0"/>
              <a:t>Agustus</a:t>
            </a:r>
            <a:r>
              <a:rPr lang="en-US" dirty="0" smtClean="0"/>
              <a:t> 2015</a:t>
            </a:r>
            <a:endParaRPr lang="id-ID" dirty="0" smtClean="0"/>
          </a:p>
          <a:p>
            <a:r>
              <a:rPr lang="en-US" dirty="0" err="1" smtClean="0"/>
              <a:t>Ketua</a:t>
            </a:r>
            <a:r>
              <a:rPr lang="en-US" dirty="0" smtClean="0"/>
              <a:t> Tim </a:t>
            </a:r>
            <a:r>
              <a:rPr lang="en-US" dirty="0" err="1" smtClean="0"/>
              <a:t>Fasilitator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Pekerti</a:t>
            </a:r>
            <a:endParaRPr lang="id-ID" dirty="0" smtClean="0"/>
          </a:p>
          <a:p>
            <a:r>
              <a:rPr lang="en-US" dirty="0" err="1" smtClean="0"/>
              <a:t>Kopertis</a:t>
            </a:r>
            <a:r>
              <a:rPr lang="en-US" dirty="0" smtClean="0"/>
              <a:t> Wilayah VI </a:t>
            </a:r>
            <a:r>
              <a:rPr lang="en-US" dirty="0" err="1" smtClean="0"/>
              <a:t>Jawa</a:t>
            </a:r>
            <a:r>
              <a:rPr lang="en-US" dirty="0" smtClean="0"/>
              <a:t> Tengah</a:t>
            </a:r>
            <a:endParaRPr lang="id-ID" dirty="0" smtClean="0"/>
          </a:p>
          <a:p>
            <a:r>
              <a:rPr lang="en-US" dirty="0" smtClean="0"/>
              <a:t>  </a:t>
            </a:r>
            <a:endParaRPr lang="id-ID" dirty="0" smtClean="0"/>
          </a:p>
          <a:p>
            <a:r>
              <a:rPr lang="en-US" dirty="0" smtClean="0"/>
              <a:t> </a:t>
            </a:r>
            <a:endParaRPr lang="id-ID" dirty="0" smtClean="0"/>
          </a:p>
          <a:p>
            <a:r>
              <a:rPr lang="en-US" dirty="0" smtClean="0"/>
              <a:t>Prof. Dr. </a:t>
            </a:r>
            <a:r>
              <a:rPr lang="en-US" dirty="0" err="1" smtClean="0"/>
              <a:t>Sunandar</a:t>
            </a:r>
            <a:r>
              <a:rPr lang="en-US" dirty="0" smtClean="0"/>
              <a:t>, </a:t>
            </a:r>
            <a:r>
              <a:rPr lang="en-US" dirty="0" err="1" smtClean="0"/>
              <a:t>M.Pd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NIP. 196208151987031002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363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CATATAN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</cp:revision>
  <dcterms:created xsi:type="dcterms:W3CDTF">2014-10-10T02:18:59Z</dcterms:created>
  <dcterms:modified xsi:type="dcterms:W3CDTF">2015-08-02T14:55:30Z</dcterms:modified>
</cp:coreProperties>
</file>