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handoutMasterIdLst>
    <p:handoutMasterId r:id="rId105"/>
  </p:handoutMasterIdLst>
  <p:sldIdLst>
    <p:sldId id="371" r:id="rId2"/>
    <p:sldId id="376" r:id="rId3"/>
    <p:sldId id="377" r:id="rId4"/>
    <p:sldId id="378" r:id="rId5"/>
    <p:sldId id="379" r:id="rId6"/>
    <p:sldId id="372" r:id="rId7"/>
    <p:sldId id="373" r:id="rId8"/>
    <p:sldId id="374" r:id="rId9"/>
    <p:sldId id="375" r:id="rId10"/>
    <p:sldId id="291" r:id="rId11"/>
    <p:sldId id="292" r:id="rId12"/>
    <p:sldId id="313" r:id="rId13"/>
    <p:sldId id="293" r:id="rId14"/>
    <p:sldId id="294" r:id="rId15"/>
    <p:sldId id="295" r:id="rId16"/>
    <p:sldId id="296" r:id="rId17"/>
    <p:sldId id="297" r:id="rId18"/>
    <p:sldId id="298" r:id="rId19"/>
    <p:sldId id="338" r:id="rId20"/>
    <p:sldId id="339" r:id="rId21"/>
    <p:sldId id="340" r:id="rId22"/>
    <p:sldId id="341" r:id="rId23"/>
    <p:sldId id="314" r:id="rId24"/>
    <p:sldId id="315" r:id="rId25"/>
    <p:sldId id="316" r:id="rId26"/>
    <p:sldId id="317" r:id="rId27"/>
    <p:sldId id="318" r:id="rId28"/>
    <p:sldId id="319" r:id="rId29"/>
    <p:sldId id="299" r:id="rId30"/>
    <p:sldId id="320" r:id="rId31"/>
    <p:sldId id="321" r:id="rId32"/>
    <p:sldId id="323" r:id="rId33"/>
    <p:sldId id="324" r:id="rId34"/>
    <p:sldId id="279" r:id="rId35"/>
    <p:sldId id="280" r:id="rId36"/>
    <p:sldId id="282" r:id="rId37"/>
    <p:sldId id="275" r:id="rId38"/>
    <p:sldId id="276" r:id="rId39"/>
    <p:sldId id="357" r:id="rId40"/>
    <p:sldId id="285" r:id="rId41"/>
    <p:sldId id="277" r:id="rId42"/>
    <p:sldId id="344" r:id="rId43"/>
    <p:sldId id="428" r:id="rId44"/>
    <p:sldId id="424" r:id="rId45"/>
    <p:sldId id="425" r:id="rId46"/>
    <p:sldId id="426" r:id="rId47"/>
    <p:sldId id="347" r:id="rId48"/>
    <p:sldId id="348" r:id="rId49"/>
    <p:sldId id="349" r:id="rId50"/>
    <p:sldId id="351" r:id="rId51"/>
    <p:sldId id="354" r:id="rId52"/>
    <p:sldId id="355" r:id="rId53"/>
    <p:sldId id="356" r:id="rId54"/>
    <p:sldId id="423" r:id="rId55"/>
    <p:sldId id="343" r:id="rId56"/>
    <p:sldId id="346" r:id="rId57"/>
    <p:sldId id="429" r:id="rId58"/>
    <p:sldId id="430" r:id="rId59"/>
    <p:sldId id="427" r:id="rId60"/>
    <p:sldId id="325" r:id="rId61"/>
    <p:sldId id="390" r:id="rId62"/>
    <p:sldId id="391" r:id="rId63"/>
    <p:sldId id="392" r:id="rId64"/>
    <p:sldId id="393" r:id="rId65"/>
    <p:sldId id="394" r:id="rId66"/>
    <p:sldId id="395"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383" r:id="rId94"/>
    <p:sldId id="384" r:id="rId95"/>
    <p:sldId id="385" r:id="rId96"/>
    <p:sldId id="386" r:id="rId97"/>
    <p:sldId id="387" r:id="rId98"/>
    <p:sldId id="388" r:id="rId99"/>
    <p:sldId id="389" r:id="rId100"/>
    <p:sldId id="381" r:id="rId101"/>
    <p:sldId id="380" r:id="rId102"/>
    <p:sldId id="271" r:id="rId103"/>
  </p:sldIdLst>
  <p:sldSz cx="9906000" cy="6858000" type="A4"/>
  <p:notesSz cx="6858000" cy="9947275"/>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7F5"/>
    <a:srgbClr val="99CCFF"/>
    <a:srgbClr val="B7DBFF"/>
    <a:srgbClr val="FF0000"/>
    <a:srgbClr val="FFFF65"/>
    <a:srgbClr val="000066"/>
    <a:srgbClr val="FFFF43"/>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3" autoAdjust="0"/>
    <p:restoredTop sz="94542" autoAdjust="0"/>
  </p:normalViewPr>
  <p:slideViewPr>
    <p:cSldViewPr>
      <p:cViewPr varScale="1">
        <p:scale>
          <a:sx n="110" d="100"/>
          <a:sy n="110" d="100"/>
        </p:scale>
        <p:origin x="1020"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D:\BANPT\2016\data\BIANGLALA\2016-07-20_11-17\rekap_ok.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ANPT\2016\data\BIANGLALA\2016-07-20_11-17\rekap_ok.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B.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B.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C.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C.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BANPT\2015\data\Project%20Analisa\LAPORAN\Jaring%20Agregat\Peringkat\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ANPT\2016\data\BIANGLALA\2016-07-20_11-17\rekap_o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ANPT\2016\data\BIANGLALA\2016-07-20_11-17\rekap_o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BANPT\2016\data\BIANGLALA\2016-07-20_11-17\rekap_o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BANPT\2015\data\ANALISA%20DATA%20BANPT\2014-01-14\AIPT\AIPT_per_stand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Borang Program Studi</a:t>
            </a:r>
            <a:r>
              <a:rPr lang="id-ID"/>
              <a:t> </a:t>
            </a:r>
            <a:endParaRPr lang="en-US"/>
          </a:p>
        </c:rich>
      </c:tx>
      <c:overlay val="0"/>
    </c:title>
    <c:autoTitleDeleted val="0"/>
    <c:plotArea>
      <c:layout>
        <c:manualLayout>
          <c:layoutTarget val="inner"/>
          <c:xMode val="edge"/>
          <c:yMode val="edge"/>
          <c:x val="0.34357489212153686"/>
          <c:y val="0.38801206339592459"/>
          <c:w val="0.32734712398238514"/>
          <c:h val="0.49844084393297217"/>
        </c:manualLayout>
      </c:layout>
      <c:radarChart>
        <c:radarStyle val="marker"/>
        <c:varyColors val="0"/>
        <c:ser>
          <c:idx val="0"/>
          <c:order val="0"/>
          <c:tx>
            <c:strRef>
              <c:f>'per standar Prodi'!$B$1:$H$1</c:f>
              <c:strCache>
                <c:ptCount val="7"/>
                <c:pt idx="0">
                  <c:v>Program Studi</c:v>
                </c:pt>
              </c:strCache>
            </c:strRef>
          </c:tx>
          <c:marker>
            <c:symbol val="none"/>
          </c:marker>
          <c:cat>
            <c:multiLvlStrRef>
              <c:f>'per standar Prodi'!$B$1:$H$2</c:f>
              <c:multiLvlStrCache>
                <c:ptCount val="7"/>
                <c:lvl>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lvl>
                <c:lvl>
                  <c:pt idx="0">
                    <c:v>Program Studi</c:v>
                  </c:pt>
                </c:lvl>
              </c:multiLvlStrCache>
            </c:multiLvlStrRef>
          </c:cat>
          <c:val>
            <c:numRef>
              <c:f>'per standar Prodi'!$B$3:$H$3</c:f>
              <c:numCache>
                <c:formatCode>#,##0.00</c:formatCode>
                <c:ptCount val="7"/>
                <c:pt idx="0">
                  <c:v>3.1371956957689942</c:v>
                </c:pt>
                <c:pt idx="1">
                  <c:v>3.1443397029964117</c:v>
                </c:pt>
                <c:pt idx="2">
                  <c:v>2.8941985999855784</c:v>
                </c:pt>
                <c:pt idx="3">
                  <c:v>2.8479722565943271</c:v>
                </c:pt>
                <c:pt idx="4">
                  <c:v>3.1336502639886188</c:v>
                </c:pt>
                <c:pt idx="5">
                  <c:v>2.8124161746780123</c:v>
                </c:pt>
                <c:pt idx="6">
                  <c:v>2.7183032751889042</c:v>
                </c:pt>
              </c:numCache>
            </c:numRef>
          </c:val>
        </c:ser>
        <c:dLbls>
          <c:showLegendKey val="0"/>
          <c:showVal val="0"/>
          <c:showCatName val="0"/>
          <c:showSerName val="0"/>
          <c:showPercent val="0"/>
          <c:showBubbleSize val="0"/>
        </c:dLbls>
        <c:axId val="1453157376"/>
        <c:axId val="1453153024"/>
      </c:radarChart>
      <c:catAx>
        <c:axId val="1453157376"/>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53153024"/>
        <c:crosses val="autoZero"/>
        <c:auto val="1"/>
        <c:lblAlgn val="ctr"/>
        <c:lblOffset val="100"/>
        <c:noMultiLvlLbl val="0"/>
      </c:catAx>
      <c:valAx>
        <c:axId val="1453153024"/>
        <c:scaling>
          <c:orientation val="minMax"/>
          <c:max val="4"/>
          <c:min val="0"/>
        </c:scaling>
        <c:delete val="0"/>
        <c:axPos val="l"/>
        <c:majorGridlines/>
        <c:numFmt formatCode="#,##0.00" sourceLinked="1"/>
        <c:majorTickMark val="cross"/>
        <c:minorTickMark val="none"/>
        <c:tickLblPos val="nextTo"/>
        <c:txPr>
          <a:bodyPr/>
          <a:lstStyle/>
          <a:p>
            <a:pPr>
              <a:defRPr lang="en-US"/>
            </a:pPr>
            <a:endParaRPr lang="en-US"/>
          </a:p>
        </c:txPr>
        <c:crossAx val="1453157376"/>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a:t>
            </a:r>
          </a:p>
          <a:p>
            <a:pPr>
              <a:defRPr lang="en-US" sz="2800"/>
            </a:pPr>
            <a:r>
              <a:rPr lang="en-US" sz="2800" dirty="0" err="1" smtClean="0"/>
              <a:t>Jenis</a:t>
            </a:r>
            <a:r>
              <a:rPr lang="en-US" sz="2800" dirty="0" smtClean="0"/>
              <a:t> </a:t>
            </a:r>
            <a:r>
              <a:rPr lang="en-US" sz="2800" dirty="0" err="1" smtClean="0"/>
              <a:t>Lembaga</a:t>
            </a:r>
            <a:r>
              <a:rPr lang="en-US" sz="2800" baseline="0" dirty="0" smtClean="0"/>
              <a:t> :</a:t>
            </a:r>
            <a:r>
              <a:rPr lang="id-ID" sz="2800" dirty="0" smtClean="0"/>
              <a:t> </a:t>
            </a:r>
            <a:r>
              <a:rPr lang="id-ID" sz="2800" dirty="0"/>
              <a:t>PTS</a:t>
            </a:r>
            <a:endParaRPr lang="en-US" sz="2800" dirty="0"/>
          </a:p>
        </c:rich>
      </c:tx>
      <c:overlay val="0"/>
    </c:title>
    <c:autoTitleDeleted val="0"/>
    <c:plotArea>
      <c:layout>
        <c:manualLayout>
          <c:layoutTarget val="inner"/>
          <c:xMode val="edge"/>
          <c:yMode val="edge"/>
          <c:x val="0.31243742795177898"/>
          <c:y val="0.32113304498909478"/>
          <c:w val="0.38157910161974912"/>
          <c:h val="0.54146611955194546"/>
        </c:manualLayout>
      </c:layout>
      <c:radarChart>
        <c:radarStyle val="marker"/>
        <c:varyColors val="0"/>
        <c:ser>
          <c:idx val="0"/>
          <c:order val="0"/>
          <c:marker>
            <c:symbol val="none"/>
          </c:marker>
          <c:cat>
            <c:strRef>
              <c:f>data!$GZ$151:$HF$151</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data!$GZ$152:$HF$152</c:f>
              <c:numCache>
                <c:formatCode>General</c:formatCode>
                <c:ptCount val="7"/>
                <c:pt idx="0">
                  <c:v>3.0863546464512654</c:v>
                </c:pt>
                <c:pt idx="1">
                  <c:v>2.5863356637436579</c:v>
                </c:pt>
                <c:pt idx="2">
                  <c:v>3.042231824675055</c:v>
                </c:pt>
                <c:pt idx="3">
                  <c:v>2.5488487896025904</c:v>
                </c:pt>
                <c:pt idx="4">
                  <c:v>2.8582934657921188</c:v>
                </c:pt>
                <c:pt idx="5">
                  <c:v>2.8570114824698063</c:v>
                </c:pt>
                <c:pt idx="6">
                  <c:v>2.5681833246961512</c:v>
                </c:pt>
              </c:numCache>
            </c:numRef>
          </c:val>
        </c:ser>
        <c:dLbls>
          <c:showLegendKey val="0"/>
          <c:showVal val="0"/>
          <c:showCatName val="0"/>
          <c:showSerName val="0"/>
          <c:showPercent val="0"/>
          <c:showBubbleSize val="0"/>
        </c:dLbls>
        <c:axId val="1259557984"/>
        <c:axId val="1259559616"/>
      </c:radarChart>
      <c:catAx>
        <c:axId val="1259557984"/>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259559616"/>
        <c:crosses val="autoZero"/>
        <c:auto val="1"/>
        <c:lblAlgn val="ctr"/>
        <c:lblOffset val="100"/>
        <c:noMultiLvlLbl val="0"/>
      </c:catAx>
      <c:valAx>
        <c:axId val="1259559616"/>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259557984"/>
        <c:crosses val="autoZero"/>
        <c:crossBetween val="between"/>
        <c:majorUnit val="1"/>
        <c:minorUnit val="0.1"/>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a:t>
            </a:r>
          </a:p>
          <a:p>
            <a:pPr>
              <a:defRPr lang="en-US" sz="2800"/>
            </a:pPr>
            <a:r>
              <a:rPr lang="en-US" sz="2800" dirty="0" err="1" smtClean="0"/>
              <a:t>Jenis</a:t>
            </a:r>
            <a:r>
              <a:rPr lang="en-US" sz="2800" dirty="0" smtClean="0"/>
              <a:t> </a:t>
            </a:r>
            <a:r>
              <a:rPr lang="en-US" sz="2800" dirty="0" err="1" smtClean="0"/>
              <a:t>Lembaga</a:t>
            </a:r>
            <a:r>
              <a:rPr lang="en-US" sz="2800" baseline="0" dirty="0" smtClean="0"/>
              <a:t> :</a:t>
            </a:r>
            <a:r>
              <a:rPr lang="id-ID" sz="2800" dirty="0" smtClean="0"/>
              <a:t> </a:t>
            </a:r>
            <a:r>
              <a:rPr lang="id-ID" sz="2800" dirty="0"/>
              <a:t>PTAN</a:t>
            </a:r>
            <a:endParaRPr lang="en-US" sz="2800" dirty="0"/>
          </a:p>
        </c:rich>
      </c:tx>
      <c:overlay val="0"/>
    </c:title>
    <c:autoTitleDeleted val="0"/>
    <c:plotArea>
      <c:layout>
        <c:manualLayout>
          <c:layoutTarget val="inner"/>
          <c:xMode val="edge"/>
          <c:yMode val="edge"/>
          <c:x val="0.32825215086327608"/>
          <c:y val="0.32587451025144309"/>
          <c:w val="0.35583882039559322"/>
          <c:h val="0.5195762486210963"/>
        </c:manualLayout>
      </c:layout>
      <c:radarChart>
        <c:radarStyle val="marker"/>
        <c:varyColors val="0"/>
        <c:ser>
          <c:idx val="0"/>
          <c:order val="0"/>
          <c:marker>
            <c:symbol val="none"/>
          </c:marker>
          <c:cat>
            <c:strRef>
              <c:f>data!$GZ$153:$HF$153</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data!$GZ$154:$HF$154</c:f>
              <c:numCache>
                <c:formatCode>General</c:formatCode>
                <c:ptCount val="7"/>
                <c:pt idx="0">
                  <c:v>3.4774738481421412</c:v>
                </c:pt>
                <c:pt idx="1">
                  <c:v>2.9975459779984277</c:v>
                </c:pt>
                <c:pt idx="2">
                  <c:v>3.222736184401584</c:v>
                </c:pt>
                <c:pt idx="3">
                  <c:v>2.9782440498689997</c:v>
                </c:pt>
                <c:pt idx="4">
                  <c:v>3.2345195034690435</c:v>
                </c:pt>
                <c:pt idx="5">
                  <c:v>3.4129131694484567</c:v>
                </c:pt>
                <c:pt idx="6">
                  <c:v>3.0291655435083871</c:v>
                </c:pt>
              </c:numCache>
            </c:numRef>
          </c:val>
        </c:ser>
        <c:dLbls>
          <c:showLegendKey val="0"/>
          <c:showVal val="0"/>
          <c:showCatName val="0"/>
          <c:showSerName val="0"/>
          <c:showPercent val="0"/>
          <c:showBubbleSize val="0"/>
        </c:dLbls>
        <c:axId val="1405162096"/>
        <c:axId val="1405165360"/>
      </c:radarChart>
      <c:catAx>
        <c:axId val="1405162096"/>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405165360"/>
        <c:crosses val="autoZero"/>
        <c:auto val="1"/>
        <c:lblAlgn val="ctr"/>
        <c:lblOffset val="100"/>
        <c:noMultiLvlLbl val="0"/>
      </c:catAx>
      <c:valAx>
        <c:axId val="1405165360"/>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405162096"/>
        <c:crosses val="autoZero"/>
        <c:crossBetween val="between"/>
        <c:majorUnit val="1"/>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a:t>
            </a:r>
          </a:p>
          <a:p>
            <a:pPr>
              <a:defRPr lang="en-US" sz="2800"/>
            </a:pPr>
            <a:r>
              <a:rPr lang="en-US" sz="2800" dirty="0" err="1" smtClean="0"/>
              <a:t>Jenis</a:t>
            </a:r>
            <a:r>
              <a:rPr lang="en-US" sz="2800" dirty="0" smtClean="0"/>
              <a:t> </a:t>
            </a:r>
            <a:r>
              <a:rPr lang="en-US" sz="2800" dirty="0" err="1" smtClean="0"/>
              <a:t>Lembaga</a:t>
            </a:r>
            <a:r>
              <a:rPr lang="en-US" sz="2800" dirty="0" smtClean="0"/>
              <a:t> :</a:t>
            </a:r>
            <a:r>
              <a:rPr lang="id-ID" sz="2800" dirty="0" smtClean="0"/>
              <a:t> </a:t>
            </a:r>
            <a:r>
              <a:rPr lang="id-ID" sz="2800" dirty="0"/>
              <a:t>PTAS</a:t>
            </a:r>
            <a:endParaRPr lang="en-US" sz="2800" dirty="0"/>
          </a:p>
        </c:rich>
      </c:tx>
      <c:overlay val="0"/>
    </c:title>
    <c:autoTitleDeleted val="0"/>
    <c:plotArea>
      <c:layout>
        <c:manualLayout>
          <c:layoutTarget val="inner"/>
          <c:xMode val="edge"/>
          <c:yMode val="edge"/>
          <c:x val="0.3120932421326123"/>
          <c:y val="0.35729115110610754"/>
          <c:w val="0.39433216681248923"/>
          <c:h val="0.5576983502062246"/>
        </c:manualLayout>
      </c:layout>
      <c:radarChart>
        <c:radarStyle val="marker"/>
        <c:varyColors val="0"/>
        <c:ser>
          <c:idx val="0"/>
          <c:order val="0"/>
          <c:marker>
            <c:symbol val="none"/>
          </c:marker>
          <c:cat>
            <c:strRef>
              <c:f>data!$GZ$155:$HF$155</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data!$GZ$156:$HF$156</c:f>
              <c:numCache>
                <c:formatCode>General</c:formatCode>
                <c:ptCount val="7"/>
                <c:pt idx="0">
                  <c:v>2.9246700919960196</c:v>
                </c:pt>
                <c:pt idx="1">
                  <c:v>2.3258716896699947</c:v>
                </c:pt>
                <c:pt idx="2">
                  <c:v>2.2741715489569811</c:v>
                </c:pt>
                <c:pt idx="3">
                  <c:v>2.0566732581535807</c:v>
                </c:pt>
                <c:pt idx="4">
                  <c:v>2.2623434991162137</c:v>
                </c:pt>
                <c:pt idx="5">
                  <c:v>2.2958293188336514</c:v>
                </c:pt>
                <c:pt idx="6">
                  <c:v>1.9538703121537819</c:v>
                </c:pt>
              </c:numCache>
            </c:numRef>
          </c:val>
        </c:ser>
        <c:dLbls>
          <c:showLegendKey val="0"/>
          <c:showVal val="0"/>
          <c:showCatName val="0"/>
          <c:showSerName val="0"/>
          <c:showPercent val="0"/>
          <c:showBubbleSize val="0"/>
        </c:dLbls>
        <c:axId val="1405162640"/>
        <c:axId val="1405163728"/>
      </c:radarChart>
      <c:catAx>
        <c:axId val="1405162640"/>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405163728"/>
        <c:crosses val="autoZero"/>
        <c:auto val="1"/>
        <c:lblAlgn val="ctr"/>
        <c:lblOffset val="100"/>
        <c:noMultiLvlLbl val="0"/>
      </c:catAx>
      <c:valAx>
        <c:axId val="1405163728"/>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405162640"/>
        <c:crosses val="autoZero"/>
        <c:crossBetween val="between"/>
        <c:majorUnit val="1"/>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id-ID" sz="2800" dirty="0" smtClean="0"/>
              <a:t>Peringkat </a:t>
            </a:r>
            <a:r>
              <a:rPr lang="id-ID" sz="2800" dirty="0"/>
              <a:t>A</a:t>
            </a:r>
            <a:endParaRPr lang="en-US" sz="2800" dirty="0"/>
          </a:p>
        </c:rich>
      </c:tx>
      <c:overlay val="0"/>
    </c:title>
    <c:autoTitleDeleted val="0"/>
    <c:plotArea>
      <c:layout>
        <c:manualLayout>
          <c:layoutTarget val="inner"/>
          <c:xMode val="edge"/>
          <c:yMode val="edge"/>
          <c:x val="0.32655452159389664"/>
          <c:y val="0.30157776052641388"/>
          <c:w val="0.35976126090299332"/>
          <c:h val="0.54357657757569033"/>
        </c:manualLayout>
      </c:layout>
      <c:radarChart>
        <c:radarStyle val="marker"/>
        <c:varyColors val="0"/>
        <c:ser>
          <c:idx val="0"/>
          <c:order val="0"/>
          <c:marker>
            <c:symbol val="none"/>
          </c:marker>
          <c:cat>
            <c:strRef>
              <c:f>data!$GZ$157:$HF$157</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data!$GZ$158:$HF$158</c:f>
              <c:numCache>
                <c:formatCode>General</c:formatCode>
                <c:ptCount val="7"/>
                <c:pt idx="0">
                  <c:v>3.6376697305970356</c:v>
                </c:pt>
                <c:pt idx="1">
                  <c:v>3.3391435754969194</c:v>
                </c:pt>
                <c:pt idx="2">
                  <c:v>3.5844967070072267</c:v>
                </c:pt>
                <c:pt idx="3">
                  <c:v>3.4600870423937202</c:v>
                </c:pt>
                <c:pt idx="4">
                  <c:v>3.5633594536976791</c:v>
                </c:pt>
                <c:pt idx="5">
                  <c:v>3.7057273145860812</c:v>
                </c:pt>
                <c:pt idx="6">
                  <c:v>3.5126418994696205</c:v>
                </c:pt>
              </c:numCache>
            </c:numRef>
          </c:val>
        </c:ser>
        <c:dLbls>
          <c:showLegendKey val="0"/>
          <c:showVal val="0"/>
          <c:showCatName val="0"/>
          <c:showSerName val="0"/>
          <c:showPercent val="0"/>
          <c:showBubbleSize val="0"/>
        </c:dLbls>
        <c:axId val="1509306224"/>
        <c:axId val="1509307312"/>
      </c:radarChart>
      <c:catAx>
        <c:axId val="1509306224"/>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509307312"/>
        <c:crosses val="autoZero"/>
        <c:auto val="1"/>
        <c:lblAlgn val="ctr"/>
        <c:lblOffset val="100"/>
        <c:noMultiLvlLbl val="0"/>
      </c:catAx>
      <c:valAx>
        <c:axId val="1509307312"/>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509306224"/>
        <c:crosses val="autoZero"/>
        <c:crossBetween val="between"/>
        <c:majorUnit val="1"/>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id-ID" sz="2800" dirty="0" smtClean="0"/>
              <a:t>Peringkat </a:t>
            </a:r>
            <a:r>
              <a:rPr lang="id-ID" sz="2800" dirty="0"/>
              <a:t>B</a:t>
            </a:r>
            <a:endParaRPr lang="en-US" sz="2800" dirty="0"/>
          </a:p>
        </c:rich>
      </c:tx>
      <c:overlay val="0"/>
    </c:title>
    <c:autoTitleDeleted val="0"/>
    <c:plotArea>
      <c:layout>
        <c:manualLayout>
          <c:layoutTarget val="inner"/>
          <c:xMode val="edge"/>
          <c:yMode val="edge"/>
          <c:x val="0.32120480475655161"/>
          <c:y val="0.32587451025144309"/>
          <c:w val="0.37315402538969078"/>
          <c:h val="0.52998687664042265"/>
        </c:manualLayout>
      </c:layout>
      <c:radarChart>
        <c:radarStyle val="marker"/>
        <c:varyColors val="0"/>
        <c:ser>
          <c:idx val="0"/>
          <c:order val="0"/>
          <c:marker>
            <c:symbol val="none"/>
          </c:marker>
          <c:cat>
            <c:strRef>
              <c:f>data!$GZ$159:$HF$159</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data!$GZ$160:$HF$160</c:f>
              <c:numCache>
                <c:formatCode>General</c:formatCode>
                <c:ptCount val="7"/>
                <c:pt idx="0">
                  <c:v>3.3174641392587589</c:v>
                </c:pt>
                <c:pt idx="1">
                  <c:v>2.8914519964263627</c:v>
                </c:pt>
                <c:pt idx="2">
                  <c:v>3.251906248832575</c:v>
                </c:pt>
                <c:pt idx="3">
                  <c:v>2.9981811834744287</c:v>
                </c:pt>
                <c:pt idx="4">
                  <c:v>3.1615765620754304</c:v>
                </c:pt>
                <c:pt idx="5">
                  <c:v>3.3799148183981176</c:v>
                </c:pt>
                <c:pt idx="6">
                  <c:v>2.9664496422991067</c:v>
                </c:pt>
              </c:numCache>
            </c:numRef>
          </c:val>
        </c:ser>
        <c:dLbls>
          <c:showLegendKey val="0"/>
          <c:showVal val="0"/>
          <c:showCatName val="0"/>
          <c:showSerName val="0"/>
          <c:showPercent val="0"/>
          <c:showBubbleSize val="0"/>
        </c:dLbls>
        <c:axId val="1261304368"/>
        <c:axId val="1261304912"/>
      </c:radarChart>
      <c:catAx>
        <c:axId val="1261304368"/>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261304912"/>
        <c:crosses val="autoZero"/>
        <c:auto val="1"/>
        <c:lblAlgn val="ctr"/>
        <c:lblOffset val="100"/>
        <c:noMultiLvlLbl val="0"/>
      </c:catAx>
      <c:valAx>
        <c:axId val="1261304912"/>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261304368"/>
        <c:crosses val="autoZero"/>
        <c:crossBetween val="between"/>
        <c:majorUnit val="1"/>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lang="en-US" sz="2800"/>
            </a:pPr>
            <a:r>
              <a:rPr lang="id-ID" sz="2800" dirty="0" smtClean="0"/>
              <a:t>Akreditasi </a:t>
            </a:r>
            <a:r>
              <a:rPr lang="id-ID" sz="2800" dirty="0"/>
              <a:t>IPT</a:t>
            </a:r>
          </a:p>
          <a:p>
            <a:pPr>
              <a:defRPr lang="en-US" sz="2800"/>
            </a:pPr>
            <a:r>
              <a:rPr lang="id-ID" sz="2800" dirty="0" smtClean="0"/>
              <a:t>Peringkat </a:t>
            </a:r>
            <a:r>
              <a:rPr lang="id-ID" sz="2800" dirty="0"/>
              <a:t>C</a:t>
            </a:r>
            <a:endParaRPr lang="en-US" sz="2800" dirty="0"/>
          </a:p>
        </c:rich>
      </c:tx>
      <c:overlay val="0"/>
    </c:title>
    <c:autoTitleDeleted val="0"/>
    <c:plotArea>
      <c:layout>
        <c:manualLayout>
          <c:layoutTarget val="inner"/>
          <c:xMode val="edge"/>
          <c:yMode val="edge"/>
          <c:x val="0.32865889869827375"/>
          <c:y val="0.31841188050023495"/>
          <c:w val="0.35450900076884706"/>
          <c:h val="0.53691079975295875"/>
        </c:manualLayout>
      </c:layout>
      <c:radarChart>
        <c:radarStyle val="marker"/>
        <c:varyColors val="0"/>
        <c:ser>
          <c:idx val="0"/>
          <c:order val="0"/>
          <c:marker>
            <c:symbol val="none"/>
          </c:marker>
          <c:cat>
            <c:strRef>
              <c:f>data!$GZ$161:$HF$161</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data!$GZ$162:$HF$162</c:f>
              <c:numCache>
                <c:formatCode>General</c:formatCode>
                <c:ptCount val="7"/>
                <c:pt idx="0">
                  <c:v>2.9586927326810142</c:v>
                </c:pt>
                <c:pt idx="1">
                  <c:v>2.4387399623382477</c:v>
                </c:pt>
                <c:pt idx="2">
                  <c:v>2.8949265799516914</c:v>
                </c:pt>
                <c:pt idx="3">
                  <c:v>2.3308225252750177</c:v>
                </c:pt>
                <c:pt idx="4">
                  <c:v>2.6853672807775792</c:v>
                </c:pt>
                <c:pt idx="5">
                  <c:v>2.6460396488311329</c:v>
                </c:pt>
                <c:pt idx="6">
                  <c:v>2.3220375650723692</c:v>
                </c:pt>
              </c:numCache>
            </c:numRef>
          </c:val>
        </c:ser>
        <c:dLbls>
          <c:showLegendKey val="0"/>
          <c:showVal val="0"/>
          <c:showCatName val="0"/>
          <c:showSerName val="0"/>
          <c:showPercent val="0"/>
          <c:showBubbleSize val="0"/>
        </c:dLbls>
        <c:axId val="1071926752"/>
        <c:axId val="1071927296"/>
      </c:radarChart>
      <c:catAx>
        <c:axId val="1071926752"/>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071927296"/>
        <c:crosses val="autoZero"/>
        <c:auto val="1"/>
        <c:lblAlgn val="ctr"/>
        <c:lblOffset val="100"/>
        <c:noMultiLvlLbl val="0"/>
      </c:catAx>
      <c:valAx>
        <c:axId val="1071927296"/>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071926752"/>
        <c:crosses val="autoZero"/>
        <c:crossBetween val="between"/>
        <c:majorUnit val="1"/>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Program Studi</a:t>
            </a:r>
            <a:r>
              <a:rPr lang="id-ID" sz="3200"/>
              <a:t> </a:t>
            </a:r>
            <a:endParaRPr lang="en-US" sz="3200"/>
          </a:p>
        </c:rich>
      </c:tx>
      <c:overlay val="0"/>
    </c:title>
    <c:autoTitleDeleted val="0"/>
    <c:plotArea>
      <c:layout>
        <c:manualLayout>
          <c:layoutTarget val="inner"/>
          <c:xMode val="edge"/>
          <c:yMode val="edge"/>
          <c:x val="0.3435748921215358"/>
          <c:y val="0.38801206339592592"/>
          <c:w val="0.32734712398238586"/>
          <c:h val="0.49844084393297317"/>
        </c:manualLayout>
      </c:layout>
      <c:radarChart>
        <c:radarStyle val="marker"/>
        <c:varyColors val="0"/>
        <c:ser>
          <c:idx val="0"/>
          <c:order val="0"/>
          <c:tx>
            <c:strRef>
              <c:f>standar!$B$1:$H$1</c:f>
              <c:strCache>
                <c:ptCount val="7"/>
                <c:pt idx="0">
                  <c:v>Program Studi</c:v>
                </c:pt>
              </c:strCache>
            </c:strRef>
          </c:tx>
          <c:marker>
            <c:symbol val="none"/>
          </c:marker>
          <c:cat>
            <c:multiLvlStrRef>
              <c:f>standar!$B$1:$H$2</c:f>
              <c:multiLvlStrCache>
                <c:ptCount val="7"/>
                <c:lvl>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lvl>
                <c:lvl>
                  <c:pt idx="0">
                    <c:v>Program Studi</c:v>
                  </c:pt>
                </c:lvl>
              </c:multiLvlStrCache>
            </c:multiLvlStrRef>
          </c:cat>
          <c:val>
            <c:numRef>
              <c:f>standar!$B$3:$H$3</c:f>
              <c:numCache>
                <c:formatCode>General</c:formatCode>
                <c:ptCount val="7"/>
                <c:pt idx="0">
                  <c:v>3.7656485007355194</c:v>
                </c:pt>
                <c:pt idx="1">
                  <c:v>3.7839029623814207</c:v>
                </c:pt>
                <c:pt idx="2">
                  <c:v>3.5903738947526018</c:v>
                </c:pt>
                <c:pt idx="3">
                  <c:v>3.6889107032340802</c:v>
                </c:pt>
                <c:pt idx="4">
                  <c:v>3.7300482202172147</c:v>
                </c:pt>
                <c:pt idx="5">
                  <c:v>3.6682126277585532</c:v>
                </c:pt>
                <c:pt idx="6">
                  <c:v>3.5823032139000013</c:v>
                </c:pt>
              </c:numCache>
            </c:numRef>
          </c:val>
        </c:ser>
        <c:dLbls>
          <c:showLegendKey val="0"/>
          <c:showVal val="0"/>
          <c:showCatName val="0"/>
          <c:showSerName val="0"/>
          <c:showPercent val="0"/>
          <c:showBubbleSize val="0"/>
        </c:dLbls>
        <c:axId val="1071931104"/>
        <c:axId val="1071927840"/>
      </c:radarChart>
      <c:catAx>
        <c:axId val="1071931104"/>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071927840"/>
        <c:crosses val="autoZero"/>
        <c:auto val="1"/>
        <c:lblAlgn val="ctr"/>
        <c:lblOffset val="100"/>
        <c:noMultiLvlLbl val="0"/>
      </c:catAx>
      <c:valAx>
        <c:axId val="1071927840"/>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071931104"/>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Evaluasi Diri</a:t>
            </a:r>
          </a:p>
        </c:rich>
      </c:tx>
      <c:overlay val="0"/>
    </c:title>
    <c:autoTitleDeleted val="0"/>
    <c:plotArea>
      <c:layout>
        <c:manualLayout>
          <c:layoutTarget val="inner"/>
          <c:xMode val="edge"/>
          <c:yMode val="edge"/>
          <c:x val="0.36589110612623904"/>
          <c:y val="0.32767293671624614"/>
          <c:w val="0.27979702098072673"/>
          <c:h val="0.58897491980169137"/>
        </c:manualLayout>
      </c:layout>
      <c:radarChart>
        <c:radarStyle val="marker"/>
        <c:varyColors val="0"/>
        <c:ser>
          <c:idx val="0"/>
          <c:order val="0"/>
          <c:tx>
            <c:strRef>
              <c:f>standar!$I$1:$L$1</c:f>
              <c:strCache>
                <c:ptCount val="4"/>
                <c:pt idx="0">
                  <c:v>Evaluasi Diri</c:v>
                </c:pt>
              </c:strCache>
            </c:strRef>
          </c:tx>
          <c:marker>
            <c:symbol val="none"/>
          </c:marker>
          <c:cat>
            <c:strRef>
              <c:f>standar!$I$2:$L$2</c:f>
              <c:strCache>
                <c:ptCount val="4"/>
                <c:pt idx="0">
                  <c:v>Std 1.Akurasi Dan Kelengkapan Data Serta Informasi Yang Digunakan Untuk Menyusun Laporan Evaluasi-Diri</c:v>
                </c:pt>
                <c:pt idx="1">
                  <c:v>Std 2. Kualitas Analisis Yang Digunakan Untuk Mengidentifikasi Dan Merumuskan Masalah Pada Semua Komponen Evaluasi-Diri</c:v>
                </c:pt>
                <c:pt idx="2">
                  <c:v>Std 3. Strategi Pengembangan Dan Perbaikan Program</c:v>
                </c:pt>
                <c:pt idx="3">
                  <c:v>Std 4.Keterpaduan Dan Keterkaitan Antar Komponen Evaluasi-Diri</c:v>
                </c:pt>
              </c:strCache>
            </c:strRef>
          </c:cat>
          <c:val>
            <c:numRef>
              <c:f>standar!$I$3:$L$3</c:f>
              <c:numCache>
                <c:formatCode>General</c:formatCode>
                <c:ptCount val="4"/>
                <c:pt idx="0">
                  <c:v>3.6793655130540377</c:v>
                </c:pt>
                <c:pt idx="1">
                  <c:v>3.6415323315118409</c:v>
                </c:pt>
                <c:pt idx="2">
                  <c:v>3.6398170916818398</c:v>
                </c:pt>
                <c:pt idx="3">
                  <c:v>3.6817627504553916</c:v>
                </c:pt>
              </c:numCache>
            </c:numRef>
          </c:val>
        </c:ser>
        <c:dLbls>
          <c:showLegendKey val="0"/>
          <c:showVal val="0"/>
          <c:showCatName val="0"/>
          <c:showSerName val="0"/>
          <c:showPercent val="0"/>
          <c:showBubbleSize val="0"/>
        </c:dLbls>
        <c:axId val="1071931648"/>
        <c:axId val="1071932736"/>
      </c:radarChart>
      <c:catAx>
        <c:axId val="1071931648"/>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071932736"/>
        <c:crosses val="autoZero"/>
        <c:auto val="1"/>
        <c:lblAlgn val="ctr"/>
        <c:lblOffset val="100"/>
        <c:noMultiLvlLbl val="0"/>
      </c:catAx>
      <c:valAx>
        <c:axId val="1071932736"/>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071931648"/>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Unit Pengelola</a:t>
            </a:r>
          </a:p>
        </c:rich>
      </c:tx>
      <c:overlay val="0"/>
    </c:title>
    <c:autoTitleDeleted val="0"/>
    <c:plotArea>
      <c:layout>
        <c:manualLayout>
          <c:layoutTarget val="inner"/>
          <c:xMode val="edge"/>
          <c:yMode val="edge"/>
          <c:x val="0.32625596159454801"/>
          <c:y val="0.33416771722432576"/>
          <c:w val="0.36298144783184466"/>
          <c:h val="0.59303724829671856"/>
        </c:manualLayout>
      </c:layout>
      <c:radarChart>
        <c:radarStyle val="marker"/>
        <c:varyColors val="0"/>
        <c:ser>
          <c:idx val="0"/>
          <c:order val="0"/>
          <c:tx>
            <c:strRef>
              <c:f>standar!$M$1:$S$1</c:f>
              <c:strCache>
                <c:ptCount val="7"/>
                <c:pt idx="0">
                  <c:v>Unit Pengelola</c:v>
                </c:pt>
              </c:strCache>
            </c:strRef>
          </c:tx>
          <c:marker>
            <c:symbol val="none"/>
          </c:marker>
          <c:cat>
            <c:strRef>
              <c:f>standar!$M$2:$S$2</c:f>
              <c:strCache>
                <c:ptCount val="7"/>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strCache>
            </c:strRef>
          </c:cat>
          <c:val>
            <c:numRef>
              <c:f>standar!$M$3:$S$3</c:f>
              <c:numCache>
                <c:formatCode>General</c:formatCode>
                <c:ptCount val="7"/>
                <c:pt idx="0">
                  <c:v>3.7562322287504792</c:v>
                </c:pt>
                <c:pt idx="1">
                  <c:v>3.7722392559708808</c:v>
                </c:pt>
                <c:pt idx="2">
                  <c:v>3.6900525446487387</c:v>
                </c:pt>
                <c:pt idx="3">
                  <c:v>3.7211897824526199</c:v>
                </c:pt>
                <c:pt idx="4">
                  <c:v>3.7585056561214252</c:v>
                </c:pt>
                <c:pt idx="5">
                  <c:v>3.6860632432817058</c:v>
                </c:pt>
                <c:pt idx="6">
                  <c:v>3.7001167324678899</c:v>
                </c:pt>
              </c:numCache>
            </c:numRef>
          </c:val>
        </c:ser>
        <c:dLbls>
          <c:showLegendKey val="0"/>
          <c:showVal val="0"/>
          <c:showCatName val="0"/>
          <c:showSerName val="0"/>
          <c:showPercent val="0"/>
          <c:showBubbleSize val="0"/>
        </c:dLbls>
        <c:axId val="1071930016"/>
        <c:axId val="1276054064"/>
      </c:radarChart>
      <c:catAx>
        <c:axId val="1071930016"/>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276054064"/>
        <c:crosses val="autoZero"/>
        <c:auto val="1"/>
        <c:lblAlgn val="ctr"/>
        <c:lblOffset val="100"/>
        <c:noMultiLvlLbl val="0"/>
      </c:catAx>
      <c:valAx>
        <c:axId val="1276054064"/>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071930016"/>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Program Studi</a:t>
            </a:r>
            <a:r>
              <a:rPr lang="id-ID" sz="3200"/>
              <a:t> </a:t>
            </a:r>
            <a:endParaRPr lang="en-US" sz="3200"/>
          </a:p>
        </c:rich>
      </c:tx>
      <c:overlay val="0"/>
    </c:title>
    <c:autoTitleDeleted val="0"/>
    <c:plotArea>
      <c:layout>
        <c:manualLayout>
          <c:layoutTarget val="inner"/>
          <c:xMode val="edge"/>
          <c:yMode val="edge"/>
          <c:x val="0.3435748921215358"/>
          <c:y val="0.38801206339592592"/>
          <c:w val="0.32734712398238586"/>
          <c:h val="0.49844084393297317"/>
        </c:manualLayout>
      </c:layout>
      <c:radarChart>
        <c:radarStyle val="marker"/>
        <c:varyColors val="0"/>
        <c:ser>
          <c:idx val="0"/>
          <c:order val="0"/>
          <c:tx>
            <c:strRef>
              <c:f>standar!$B$1:$H$1</c:f>
              <c:strCache>
                <c:ptCount val="7"/>
                <c:pt idx="0">
                  <c:v>Program Studi</c:v>
                </c:pt>
              </c:strCache>
            </c:strRef>
          </c:tx>
          <c:marker>
            <c:symbol val="none"/>
          </c:marker>
          <c:cat>
            <c:multiLvlStrRef>
              <c:f>standar!$B$1:$H$2</c:f>
              <c:multiLvlStrCache>
                <c:ptCount val="7"/>
                <c:lvl>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lvl>
                <c:lvl>
                  <c:pt idx="0">
                    <c:v>Program Studi</c:v>
                  </c:pt>
                </c:lvl>
              </c:multiLvlStrCache>
            </c:multiLvlStrRef>
          </c:cat>
          <c:val>
            <c:numRef>
              <c:f>standar!$B$3:$H$3</c:f>
              <c:numCache>
                <c:formatCode>General</c:formatCode>
                <c:ptCount val="7"/>
                <c:pt idx="0">
                  <c:v>3.3561550566134777</c:v>
                </c:pt>
                <c:pt idx="1">
                  <c:v>3.3684229568254032</c:v>
                </c:pt>
                <c:pt idx="2">
                  <c:v>3.178134279532935</c:v>
                </c:pt>
                <c:pt idx="3">
                  <c:v>3.1353280202008778</c:v>
                </c:pt>
                <c:pt idx="4">
                  <c:v>3.3558989981060177</c:v>
                </c:pt>
                <c:pt idx="5">
                  <c:v>3.0732287383407741</c:v>
                </c:pt>
                <c:pt idx="6">
                  <c:v>2.9800462690050997</c:v>
                </c:pt>
              </c:numCache>
            </c:numRef>
          </c:val>
        </c:ser>
        <c:dLbls>
          <c:showLegendKey val="0"/>
          <c:showVal val="0"/>
          <c:showCatName val="0"/>
          <c:showSerName val="0"/>
          <c:showPercent val="0"/>
          <c:showBubbleSize val="0"/>
        </c:dLbls>
        <c:axId val="1276054608"/>
        <c:axId val="1276060048"/>
      </c:radarChart>
      <c:catAx>
        <c:axId val="1276054608"/>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276060048"/>
        <c:crosses val="autoZero"/>
        <c:auto val="1"/>
        <c:lblAlgn val="ctr"/>
        <c:lblOffset val="100"/>
        <c:noMultiLvlLbl val="0"/>
      </c:catAx>
      <c:valAx>
        <c:axId val="1276060048"/>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276054608"/>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a:pPr>
            <a:r>
              <a:rPr lang="en-US"/>
              <a:t>Borang Evaluasi Diri</a:t>
            </a:r>
          </a:p>
        </c:rich>
      </c:tx>
      <c:overlay val="0"/>
    </c:title>
    <c:autoTitleDeleted val="0"/>
    <c:plotArea>
      <c:layout>
        <c:manualLayout>
          <c:layoutTarget val="inner"/>
          <c:xMode val="edge"/>
          <c:yMode val="edge"/>
          <c:x val="0.37538516829518892"/>
          <c:y val="0.33683662180395829"/>
          <c:w val="0.21846442080580983"/>
          <c:h val="0.49624562492617375"/>
        </c:manualLayout>
      </c:layout>
      <c:radarChart>
        <c:radarStyle val="marker"/>
        <c:varyColors val="0"/>
        <c:ser>
          <c:idx val="0"/>
          <c:order val="0"/>
          <c:tx>
            <c:strRef>
              <c:f>'per standar Prodi'!$I$1:$L$1</c:f>
              <c:strCache>
                <c:ptCount val="4"/>
                <c:pt idx="0">
                  <c:v>Evaluasi Diri</c:v>
                </c:pt>
              </c:strCache>
            </c:strRef>
          </c:tx>
          <c:marker>
            <c:symbol val="none"/>
          </c:marker>
          <c:cat>
            <c:strRef>
              <c:f>'per standar Prodi'!$I$2:$L$2</c:f>
              <c:strCache>
                <c:ptCount val="4"/>
                <c:pt idx="0">
                  <c:v>Std 1.Akurasi Dan Kelengkapan Data Serta Informasi Yang Digunakan Untuk Menyusun Laporan Evaluasi-Diri</c:v>
                </c:pt>
                <c:pt idx="1">
                  <c:v>Std 2. Kualitas Analisis Yang Digunakan Untuk Mengidentifikasi Dan Merumuskan Masalah Pada Semua Komponen Evaluasi-Diri</c:v>
                </c:pt>
                <c:pt idx="2">
                  <c:v>Std 3. Strategi Pengembangan Dan Perbaikan Program</c:v>
                </c:pt>
                <c:pt idx="3">
                  <c:v>Std 4.Keterpaduan Dan Keterkaitan Antar Komponen Evaluasi-Diri</c:v>
                </c:pt>
              </c:strCache>
            </c:strRef>
          </c:cat>
          <c:val>
            <c:numRef>
              <c:f>'per standar Prodi'!$I$3:$L$3</c:f>
              <c:numCache>
                <c:formatCode>#,##0.00</c:formatCode>
                <c:ptCount val="4"/>
                <c:pt idx="0">
                  <c:v>3.1035089297923295</c:v>
                </c:pt>
                <c:pt idx="1">
                  <c:v>3.1077383821348152</c:v>
                </c:pt>
                <c:pt idx="2">
                  <c:v>3.0896138378581428</c:v>
                </c:pt>
                <c:pt idx="3">
                  <c:v>3.1170639439380627</c:v>
                </c:pt>
              </c:numCache>
            </c:numRef>
          </c:val>
        </c:ser>
        <c:dLbls>
          <c:showLegendKey val="0"/>
          <c:showVal val="0"/>
          <c:showCatName val="0"/>
          <c:showSerName val="0"/>
          <c:showPercent val="0"/>
          <c:showBubbleSize val="0"/>
        </c:dLbls>
        <c:axId val="1453155200"/>
        <c:axId val="1453151392"/>
      </c:radarChart>
      <c:catAx>
        <c:axId val="1453155200"/>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53151392"/>
        <c:crosses val="autoZero"/>
        <c:auto val="1"/>
        <c:lblAlgn val="ctr"/>
        <c:lblOffset val="100"/>
        <c:noMultiLvlLbl val="0"/>
      </c:catAx>
      <c:valAx>
        <c:axId val="1453151392"/>
        <c:scaling>
          <c:orientation val="minMax"/>
          <c:max val="4"/>
          <c:min val="0"/>
        </c:scaling>
        <c:delete val="0"/>
        <c:axPos val="l"/>
        <c:majorGridlines/>
        <c:numFmt formatCode="#,##0.00" sourceLinked="1"/>
        <c:majorTickMark val="cross"/>
        <c:minorTickMark val="none"/>
        <c:tickLblPos val="nextTo"/>
        <c:txPr>
          <a:bodyPr/>
          <a:lstStyle/>
          <a:p>
            <a:pPr>
              <a:defRPr lang="en-US"/>
            </a:pPr>
            <a:endParaRPr lang="en-US"/>
          </a:p>
        </c:txPr>
        <c:crossAx val="1453155200"/>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Evaluasi Diri</a:t>
            </a:r>
          </a:p>
        </c:rich>
      </c:tx>
      <c:overlay val="0"/>
    </c:title>
    <c:autoTitleDeleted val="0"/>
    <c:plotArea>
      <c:layout>
        <c:manualLayout>
          <c:layoutTarget val="inner"/>
          <c:xMode val="edge"/>
          <c:yMode val="edge"/>
          <c:x val="0.32563240859845882"/>
          <c:y val="0.22814391951006124"/>
          <c:w val="0.39451643655810681"/>
          <c:h val="0.70136249635462244"/>
        </c:manualLayout>
      </c:layout>
      <c:radarChart>
        <c:radarStyle val="marker"/>
        <c:varyColors val="0"/>
        <c:ser>
          <c:idx val="0"/>
          <c:order val="0"/>
          <c:tx>
            <c:strRef>
              <c:f>standar!$I$1:$L$1</c:f>
              <c:strCache>
                <c:ptCount val="4"/>
                <c:pt idx="0">
                  <c:v>Evaluasi Diri</c:v>
                </c:pt>
              </c:strCache>
            </c:strRef>
          </c:tx>
          <c:marker>
            <c:symbol val="none"/>
          </c:marker>
          <c:cat>
            <c:strRef>
              <c:f>standar!$I$2:$L$2</c:f>
              <c:strCache>
                <c:ptCount val="4"/>
                <c:pt idx="0">
                  <c:v>Std 1.Akurasi Dan Kelengkapan Data Serta Informasi Yang Digunakan Untuk Menyusun Laporan Evaluasi-Diri</c:v>
                </c:pt>
                <c:pt idx="1">
                  <c:v>Std 2. Kualitas Analisis Yang Digunakan Untuk Mengidentifikasi Dan Merumuskan Masalah Pada Semua Komponen Evaluasi-Diri</c:v>
                </c:pt>
                <c:pt idx="2">
                  <c:v>Std 3. Strategi Pengembangan Dan Perbaikan Program</c:v>
                </c:pt>
                <c:pt idx="3">
                  <c:v>Std 4.Keterpaduan Dan Keterkaitan Antar Komponen Evaluasi-Diri</c:v>
                </c:pt>
              </c:strCache>
            </c:strRef>
          </c:cat>
          <c:val>
            <c:numRef>
              <c:f>standar!$I$3:$L$3</c:f>
              <c:numCache>
                <c:formatCode>General</c:formatCode>
                <c:ptCount val="4"/>
                <c:pt idx="0">
                  <c:v>3.2753988882211291</c:v>
                </c:pt>
                <c:pt idx="1">
                  <c:v>3.2564070012019211</c:v>
                </c:pt>
                <c:pt idx="2">
                  <c:v>3.2414062500000091</c:v>
                </c:pt>
                <c:pt idx="3">
                  <c:v>3.2854387019230815</c:v>
                </c:pt>
              </c:numCache>
            </c:numRef>
          </c:val>
        </c:ser>
        <c:dLbls>
          <c:showLegendKey val="0"/>
          <c:showVal val="0"/>
          <c:showCatName val="0"/>
          <c:showSerName val="0"/>
          <c:showPercent val="0"/>
          <c:showBubbleSize val="0"/>
        </c:dLbls>
        <c:axId val="1276055152"/>
        <c:axId val="1276055696"/>
      </c:radarChart>
      <c:catAx>
        <c:axId val="1276055152"/>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276055696"/>
        <c:crosses val="autoZero"/>
        <c:auto val="1"/>
        <c:lblAlgn val="ctr"/>
        <c:lblOffset val="100"/>
        <c:noMultiLvlLbl val="0"/>
      </c:catAx>
      <c:valAx>
        <c:axId val="1276055696"/>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276055152"/>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Unit Pengelola</a:t>
            </a:r>
          </a:p>
        </c:rich>
      </c:tx>
      <c:overlay val="0"/>
    </c:title>
    <c:autoTitleDeleted val="0"/>
    <c:plotArea>
      <c:layout>
        <c:manualLayout>
          <c:layoutTarget val="inner"/>
          <c:xMode val="edge"/>
          <c:yMode val="edge"/>
          <c:x val="0.32625596159454801"/>
          <c:y val="0.33416771722432576"/>
          <c:w val="0.36298144783184466"/>
          <c:h val="0.59303724829671856"/>
        </c:manualLayout>
      </c:layout>
      <c:radarChart>
        <c:radarStyle val="marker"/>
        <c:varyColors val="0"/>
        <c:ser>
          <c:idx val="0"/>
          <c:order val="0"/>
          <c:tx>
            <c:strRef>
              <c:f>standar!$M$1:$S$1</c:f>
              <c:strCache>
                <c:ptCount val="7"/>
                <c:pt idx="0">
                  <c:v>Unit Pengelola</c:v>
                </c:pt>
              </c:strCache>
            </c:strRef>
          </c:tx>
          <c:marker>
            <c:symbol val="none"/>
          </c:marker>
          <c:cat>
            <c:strRef>
              <c:f>standar!$M$2:$S$2</c:f>
              <c:strCache>
                <c:ptCount val="7"/>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strCache>
            </c:strRef>
          </c:cat>
          <c:val>
            <c:numRef>
              <c:f>standar!$M$3:$S$3</c:f>
              <c:numCache>
                <c:formatCode>General</c:formatCode>
                <c:ptCount val="7"/>
                <c:pt idx="0">
                  <c:v>3.3531961441290226</c:v>
                </c:pt>
                <c:pt idx="1">
                  <c:v>3.3743026159243148</c:v>
                </c:pt>
                <c:pt idx="2">
                  <c:v>3.4907777534440552</c:v>
                </c:pt>
                <c:pt idx="3">
                  <c:v>3.3748898162947123</c:v>
                </c:pt>
                <c:pt idx="4">
                  <c:v>3.3809630672884352</c:v>
                </c:pt>
                <c:pt idx="5">
                  <c:v>3.2012841906715006</c:v>
                </c:pt>
                <c:pt idx="6">
                  <c:v>3.2235964280284612</c:v>
                </c:pt>
              </c:numCache>
            </c:numRef>
          </c:val>
        </c:ser>
        <c:dLbls>
          <c:showLegendKey val="0"/>
          <c:showVal val="0"/>
          <c:showCatName val="0"/>
          <c:showSerName val="0"/>
          <c:showPercent val="0"/>
          <c:showBubbleSize val="0"/>
        </c:dLbls>
        <c:axId val="1276057328"/>
        <c:axId val="1276058960"/>
      </c:radarChart>
      <c:catAx>
        <c:axId val="1276057328"/>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276058960"/>
        <c:crosses val="autoZero"/>
        <c:auto val="1"/>
        <c:lblAlgn val="ctr"/>
        <c:lblOffset val="100"/>
        <c:noMultiLvlLbl val="0"/>
      </c:catAx>
      <c:valAx>
        <c:axId val="1276058960"/>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276057328"/>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Program Studi</a:t>
            </a:r>
            <a:r>
              <a:rPr lang="id-ID" sz="3200"/>
              <a:t> </a:t>
            </a:r>
            <a:endParaRPr lang="en-US" sz="3200"/>
          </a:p>
        </c:rich>
      </c:tx>
      <c:overlay val="0"/>
    </c:title>
    <c:autoTitleDeleted val="0"/>
    <c:plotArea>
      <c:layout>
        <c:manualLayout>
          <c:layoutTarget val="inner"/>
          <c:xMode val="edge"/>
          <c:yMode val="edge"/>
          <c:x val="0.3435748921215358"/>
          <c:y val="0.38801206339592592"/>
          <c:w val="0.32734712398238586"/>
          <c:h val="0.49844084393297317"/>
        </c:manualLayout>
      </c:layout>
      <c:radarChart>
        <c:radarStyle val="marker"/>
        <c:varyColors val="0"/>
        <c:ser>
          <c:idx val="0"/>
          <c:order val="0"/>
          <c:tx>
            <c:strRef>
              <c:f>standar!$B$1:$H$1</c:f>
              <c:strCache>
                <c:ptCount val="7"/>
                <c:pt idx="0">
                  <c:v>Program Studi</c:v>
                </c:pt>
              </c:strCache>
            </c:strRef>
          </c:tx>
          <c:marker>
            <c:symbol val="none"/>
          </c:marker>
          <c:cat>
            <c:multiLvlStrRef>
              <c:f>standar!$B$1:$H$2</c:f>
              <c:multiLvlStrCache>
                <c:ptCount val="7"/>
                <c:lvl>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lvl>
                <c:lvl>
                  <c:pt idx="0">
                    <c:v>Program Studi</c:v>
                  </c:pt>
                </c:lvl>
              </c:multiLvlStrCache>
            </c:multiLvlStrRef>
          </c:cat>
          <c:val>
            <c:numRef>
              <c:f>standar!$B$3:$H$3</c:f>
              <c:numCache>
                <c:formatCode>General</c:formatCode>
                <c:ptCount val="7"/>
                <c:pt idx="0">
                  <c:v>2.8446915849777459</c:v>
                </c:pt>
                <c:pt idx="1">
                  <c:v>2.8219276113803859</c:v>
                </c:pt>
                <c:pt idx="2">
                  <c:v>2.3979995493918222</c:v>
                </c:pt>
                <c:pt idx="3">
                  <c:v>2.3435759656024482</c:v>
                </c:pt>
                <c:pt idx="4">
                  <c:v>2.8121165514968207</c:v>
                </c:pt>
                <c:pt idx="5">
                  <c:v>2.3119698519616736</c:v>
                </c:pt>
                <c:pt idx="6">
                  <c:v>2.1620848421245711</c:v>
                </c:pt>
              </c:numCache>
            </c:numRef>
          </c:val>
        </c:ser>
        <c:dLbls>
          <c:showLegendKey val="0"/>
          <c:showVal val="0"/>
          <c:showCatName val="0"/>
          <c:showSerName val="0"/>
          <c:showPercent val="0"/>
          <c:showBubbleSize val="0"/>
        </c:dLbls>
        <c:axId val="1483899536"/>
        <c:axId val="1483901712"/>
      </c:radarChart>
      <c:catAx>
        <c:axId val="1483899536"/>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83901712"/>
        <c:crosses val="autoZero"/>
        <c:auto val="1"/>
        <c:lblAlgn val="ctr"/>
        <c:lblOffset val="100"/>
        <c:noMultiLvlLbl val="0"/>
      </c:catAx>
      <c:valAx>
        <c:axId val="1483901712"/>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483899536"/>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Evaluasi Diri</a:t>
            </a:r>
          </a:p>
        </c:rich>
      </c:tx>
      <c:overlay val="0"/>
    </c:title>
    <c:autoTitleDeleted val="0"/>
    <c:plotArea>
      <c:layout>
        <c:manualLayout>
          <c:layoutTarget val="inner"/>
          <c:xMode val="edge"/>
          <c:yMode val="edge"/>
          <c:x val="0.3638077726220304"/>
          <c:y val="0.35730256634587809"/>
          <c:w val="0.27979702098072673"/>
          <c:h val="0.53341936424613556"/>
        </c:manualLayout>
      </c:layout>
      <c:radarChart>
        <c:radarStyle val="marker"/>
        <c:varyColors val="0"/>
        <c:ser>
          <c:idx val="0"/>
          <c:order val="0"/>
          <c:tx>
            <c:strRef>
              <c:f>standar!$I$1:$L$1</c:f>
              <c:strCache>
                <c:ptCount val="4"/>
                <c:pt idx="0">
                  <c:v>Evaluasi Diri</c:v>
                </c:pt>
              </c:strCache>
            </c:strRef>
          </c:tx>
          <c:marker>
            <c:symbol val="none"/>
          </c:marker>
          <c:cat>
            <c:strRef>
              <c:f>standar!$I$2:$L$2</c:f>
              <c:strCache>
                <c:ptCount val="4"/>
                <c:pt idx="0">
                  <c:v>Std 1.Akurasi Dan Kelengkapan Data Serta Informasi Yang Digunakan Untuk Menyusun Laporan Evaluasi-Diri</c:v>
                </c:pt>
                <c:pt idx="1">
                  <c:v>Std 2. Kualitas Analisis Yang Digunakan Untuk Mengidentifikasi Dan Merumuskan Masalah Pada Semua Komponen Evaluasi-Diri</c:v>
                </c:pt>
                <c:pt idx="2">
                  <c:v>Std 3. Strategi Pengembangan Dan Perbaikan Program</c:v>
                </c:pt>
                <c:pt idx="3">
                  <c:v>Std 4.Keterpaduan Dan Keterkaitan Antar Komponen Evaluasi-Diri</c:v>
                </c:pt>
              </c:strCache>
            </c:strRef>
          </c:cat>
          <c:val>
            <c:numRef>
              <c:f>standar!$I$3:$L$3</c:f>
              <c:numCache>
                <c:formatCode>General</c:formatCode>
                <c:ptCount val="4"/>
                <c:pt idx="0">
                  <c:v>2.8401221594436628</c:v>
                </c:pt>
                <c:pt idx="1">
                  <c:v>2.870742580404805</c:v>
                </c:pt>
                <c:pt idx="2">
                  <c:v>2.8412744474109202</c:v>
                </c:pt>
                <c:pt idx="3">
                  <c:v>2.8603247237054612</c:v>
                </c:pt>
              </c:numCache>
            </c:numRef>
          </c:val>
        </c:ser>
        <c:dLbls>
          <c:showLegendKey val="0"/>
          <c:showVal val="0"/>
          <c:showCatName val="0"/>
          <c:showSerName val="0"/>
          <c:showPercent val="0"/>
          <c:showBubbleSize val="0"/>
        </c:dLbls>
        <c:axId val="1483906064"/>
        <c:axId val="1483900080"/>
      </c:radarChart>
      <c:catAx>
        <c:axId val="1483906064"/>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83900080"/>
        <c:crosses val="autoZero"/>
        <c:auto val="1"/>
        <c:lblAlgn val="ctr"/>
        <c:lblOffset val="100"/>
        <c:noMultiLvlLbl val="0"/>
      </c:catAx>
      <c:valAx>
        <c:axId val="1483900080"/>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483906064"/>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3200"/>
            </a:pPr>
            <a:r>
              <a:rPr lang="en-US" sz="3200"/>
              <a:t>Borang Unit Pengelola</a:t>
            </a:r>
          </a:p>
        </c:rich>
      </c:tx>
      <c:overlay val="0"/>
    </c:title>
    <c:autoTitleDeleted val="0"/>
    <c:plotArea>
      <c:layout>
        <c:manualLayout>
          <c:layoutTarget val="inner"/>
          <c:xMode val="edge"/>
          <c:yMode val="edge"/>
          <c:x val="0.32625596159454801"/>
          <c:y val="0.33416771722432576"/>
          <c:w val="0.36298144783184466"/>
          <c:h val="0.59303724829671856"/>
        </c:manualLayout>
      </c:layout>
      <c:radarChart>
        <c:radarStyle val="marker"/>
        <c:varyColors val="0"/>
        <c:ser>
          <c:idx val="0"/>
          <c:order val="0"/>
          <c:tx>
            <c:strRef>
              <c:f>standar!$M$1:$S$1</c:f>
              <c:strCache>
                <c:ptCount val="7"/>
                <c:pt idx="0">
                  <c:v>Unit Pengelola</c:v>
                </c:pt>
              </c:strCache>
            </c:strRef>
          </c:tx>
          <c:marker>
            <c:symbol val="none"/>
          </c:marker>
          <c:cat>
            <c:strRef>
              <c:f>standar!$M$2:$S$2</c:f>
              <c:strCache>
                <c:ptCount val="7"/>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strCache>
            </c:strRef>
          </c:cat>
          <c:val>
            <c:numRef>
              <c:f>standar!$M$3:$S$3</c:f>
              <c:numCache>
                <c:formatCode>General</c:formatCode>
                <c:ptCount val="7"/>
                <c:pt idx="0">
                  <c:v>2.8713523528122971</c:v>
                </c:pt>
                <c:pt idx="1">
                  <c:v>2.8515196687930997</c:v>
                </c:pt>
                <c:pt idx="2">
                  <c:v>3.1023822805048078</c:v>
                </c:pt>
                <c:pt idx="3">
                  <c:v>2.8283061877476792</c:v>
                </c:pt>
                <c:pt idx="4">
                  <c:v>2.9191630010758067</c:v>
                </c:pt>
                <c:pt idx="5">
                  <c:v>2.5851084866651037</c:v>
                </c:pt>
                <c:pt idx="6">
                  <c:v>2.4621086700771762</c:v>
                </c:pt>
              </c:numCache>
            </c:numRef>
          </c:val>
        </c:ser>
        <c:dLbls>
          <c:showLegendKey val="0"/>
          <c:showVal val="0"/>
          <c:showCatName val="0"/>
          <c:showSerName val="0"/>
          <c:showPercent val="0"/>
          <c:showBubbleSize val="0"/>
        </c:dLbls>
        <c:axId val="1483901168"/>
        <c:axId val="1483903344"/>
      </c:radarChart>
      <c:catAx>
        <c:axId val="1483901168"/>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83903344"/>
        <c:crosses val="autoZero"/>
        <c:auto val="1"/>
        <c:lblAlgn val="ctr"/>
        <c:lblOffset val="100"/>
        <c:noMultiLvlLbl val="0"/>
      </c:catAx>
      <c:valAx>
        <c:axId val="1483903344"/>
        <c:scaling>
          <c:orientation val="minMax"/>
          <c:max val="4"/>
          <c:min val="0"/>
        </c:scaling>
        <c:delete val="0"/>
        <c:axPos val="l"/>
        <c:majorGridlines/>
        <c:numFmt formatCode="General" sourceLinked="1"/>
        <c:majorTickMark val="cross"/>
        <c:minorTickMark val="none"/>
        <c:tickLblPos val="nextTo"/>
        <c:txPr>
          <a:bodyPr/>
          <a:lstStyle/>
          <a:p>
            <a:pPr>
              <a:defRPr lang="en-US"/>
            </a:pPr>
            <a:endParaRPr lang="en-US"/>
          </a:p>
        </c:txPr>
        <c:crossAx val="1483901168"/>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Borang Unit Pengelola</a:t>
            </a:r>
          </a:p>
        </c:rich>
      </c:tx>
      <c:overlay val="0"/>
    </c:title>
    <c:autoTitleDeleted val="0"/>
    <c:plotArea>
      <c:layout>
        <c:manualLayout>
          <c:layoutTarget val="inner"/>
          <c:xMode val="edge"/>
          <c:yMode val="edge"/>
          <c:x val="0.32625596159454689"/>
          <c:y val="0.33416771722432498"/>
          <c:w val="0.36298144783184377"/>
          <c:h val="0.59303724829671856"/>
        </c:manualLayout>
      </c:layout>
      <c:radarChart>
        <c:radarStyle val="marker"/>
        <c:varyColors val="0"/>
        <c:ser>
          <c:idx val="0"/>
          <c:order val="0"/>
          <c:tx>
            <c:strRef>
              <c:f>'per standar Prodi'!$M$1:$S$1</c:f>
              <c:strCache>
                <c:ptCount val="7"/>
                <c:pt idx="0">
                  <c:v>Unit Pengelola</c:v>
                </c:pt>
              </c:strCache>
            </c:strRef>
          </c:tx>
          <c:marker>
            <c:symbol val="none"/>
          </c:marker>
          <c:cat>
            <c:strRef>
              <c:f>'per standar Prodi'!$M$2:$S$2</c:f>
              <c:strCache>
                <c:ptCount val="7"/>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strCache>
            </c:strRef>
          </c:cat>
          <c:val>
            <c:numRef>
              <c:f>'per standar Prodi'!$M$3:$S$3</c:f>
              <c:numCache>
                <c:formatCode>#,##0.00</c:formatCode>
                <c:ptCount val="7"/>
                <c:pt idx="0">
                  <c:v>3.1514611259786527</c:v>
                </c:pt>
                <c:pt idx="1">
                  <c:v>3.1516895984059512</c:v>
                </c:pt>
                <c:pt idx="2">
                  <c:v>3.3550411681984427</c:v>
                </c:pt>
                <c:pt idx="3">
                  <c:v>3.1744165332269905</c:v>
                </c:pt>
                <c:pt idx="4">
                  <c:v>3.187245544652396</c:v>
                </c:pt>
                <c:pt idx="5">
                  <c:v>2.9592817099959849</c:v>
                </c:pt>
                <c:pt idx="6">
                  <c:v>2.9665151723903596</c:v>
                </c:pt>
              </c:numCache>
            </c:numRef>
          </c:val>
        </c:ser>
        <c:dLbls>
          <c:showLegendKey val="0"/>
          <c:showVal val="0"/>
          <c:showCatName val="0"/>
          <c:showSerName val="0"/>
          <c:showPercent val="0"/>
          <c:showBubbleSize val="0"/>
        </c:dLbls>
        <c:axId val="1378192320"/>
        <c:axId val="1378192864"/>
      </c:radarChart>
      <c:catAx>
        <c:axId val="1378192320"/>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378192864"/>
        <c:crosses val="autoZero"/>
        <c:auto val="1"/>
        <c:lblAlgn val="ctr"/>
        <c:lblOffset val="100"/>
        <c:noMultiLvlLbl val="0"/>
      </c:catAx>
      <c:valAx>
        <c:axId val="1378192864"/>
        <c:scaling>
          <c:orientation val="minMax"/>
          <c:max val="4"/>
          <c:min val="0"/>
        </c:scaling>
        <c:delete val="0"/>
        <c:axPos val="l"/>
        <c:majorGridlines/>
        <c:numFmt formatCode="#,##0.00" sourceLinked="1"/>
        <c:majorTickMark val="cross"/>
        <c:minorTickMark val="none"/>
        <c:tickLblPos val="nextTo"/>
        <c:txPr>
          <a:bodyPr/>
          <a:lstStyle/>
          <a:p>
            <a:pPr>
              <a:defRPr lang="en-US"/>
            </a:pPr>
            <a:endParaRPr lang="en-US"/>
          </a:p>
        </c:txPr>
        <c:crossAx val="1378192320"/>
        <c:crosses val="autoZero"/>
        <c:crossBetween val="between"/>
        <c:majorUnit val="1"/>
        <c:minorUnit val="0.1"/>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AIPT</a:t>
            </a:r>
          </a:p>
          <a:p>
            <a:pPr>
              <a:defRPr lang="en-US"/>
            </a:pPr>
            <a:r>
              <a:rPr lang="en-US"/>
              <a:t>Borang Institusi</a:t>
            </a:r>
          </a:p>
        </c:rich>
      </c:tx>
      <c:overlay val="0"/>
    </c:title>
    <c:autoTitleDeleted val="0"/>
    <c:plotArea>
      <c:layout>
        <c:manualLayout>
          <c:layoutTarget val="inner"/>
          <c:xMode val="edge"/>
          <c:yMode val="edge"/>
          <c:x val="0.3435748921215358"/>
          <c:y val="0.38801206339592459"/>
          <c:w val="0.32734712398238514"/>
          <c:h val="0.49844084393297217"/>
        </c:manualLayout>
      </c:layout>
      <c:radarChart>
        <c:radarStyle val="marker"/>
        <c:varyColors val="0"/>
        <c:ser>
          <c:idx val="0"/>
          <c:order val="0"/>
          <c:tx>
            <c:strRef>
              <c:f>'per standar AIPT'!$B$1:$H$1</c:f>
              <c:strCache>
                <c:ptCount val="7"/>
                <c:pt idx="0">
                  <c:v>Program Studi</c:v>
                </c:pt>
              </c:strCache>
            </c:strRef>
          </c:tx>
          <c:marker>
            <c:symbol val="none"/>
          </c:marker>
          <c:cat>
            <c:multiLvlStrRef>
              <c:f>'per standar AIPT'!$B$1:$H$2</c:f>
              <c:multiLvlStrCache>
                <c:ptCount val="7"/>
                <c:lvl>
                  <c:pt idx="0">
                    <c:v>Std 1. Visi, Misi, Tujuan dan Sasaran, serta Strategi Pencapaian</c:v>
                  </c:pt>
                  <c:pt idx="1">
                    <c:v>Std 2. Tata Pamong, Kepemimpinan, Sistem Pengelolaan, dan Penjaminan Mutu</c:v>
                  </c:pt>
                  <c:pt idx="2">
                    <c:v>Std 3. Mahasiswa dan Lulusan</c:v>
                  </c:pt>
                  <c:pt idx="3">
                    <c:v>Std 4. Sumber Daya Manusia</c:v>
                  </c:pt>
                  <c:pt idx="4">
                    <c:v>Std 5. Kurikulum, Pembelajaran, dan Suasana Akademik</c:v>
                  </c:pt>
                  <c:pt idx="5">
                    <c:v>Std 6.  Pembiayaan, Sarana dan Prasarana, serta Sistem  Informasi</c:v>
                  </c:pt>
                  <c:pt idx="6">
                    <c:v>Std 7. Penelitian, Pelayanan/PPM, dan Kerjasama</c:v>
                  </c:pt>
                </c:lvl>
                <c:lvl>
                  <c:pt idx="0">
                    <c:v>Program Studi</c:v>
                  </c:pt>
                </c:lvl>
              </c:multiLvlStrCache>
            </c:multiLvlStrRef>
          </c:cat>
          <c:val>
            <c:numRef>
              <c:f>'per standar AIPT'!$B$3:$H$3</c:f>
              <c:numCache>
                <c:formatCode>#,##0.00</c:formatCode>
                <c:ptCount val="7"/>
                <c:pt idx="0">
                  <c:v>3.0016971815408269</c:v>
                </c:pt>
                <c:pt idx="1">
                  <c:v>2.5659265488188692</c:v>
                </c:pt>
                <c:pt idx="2">
                  <c:v>2.9999038761491077</c:v>
                </c:pt>
                <c:pt idx="3">
                  <c:v>2.5197768205185267</c:v>
                </c:pt>
                <c:pt idx="4">
                  <c:v>2.7496201601946009</c:v>
                </c:pt>
                <c:pt idx="5">
                  <c:v>2.785920227297543</c:v>
                </c:pt>
                <c:pt idx="6">
                  <c:v>2.4043882966164842</c:v>
                </c:pt>
              </c:numCache>
            </c:numRef>
          </c:val>
        </c:ser>
        <c:dLbls>
          <c:showLegendKey val="0"/>
          <c:showVal val="0"/>
          <c:showCatName val="0"/>
          <c:showSerName val="0"/>
          <c:showPercent val="0"/>
          <c:showBubbleSize val="0"/>
        </c:dLbls>
        <c:axId val="1378195584"/>
        <c:axId val="1378198304"/>
      </c:radarChart>
      <c:catAx>
        <c:axId val="1378195584"/>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378198304"/>
        <c:crosses val="autoZero"/>
        <c:auto val="1"/>
        <c:lblAlgn val="ctr"/>
        <c:lblOffset val="100"/>
        <c:noMultiLvlLbl val="0"/>
      </c:catAx>
      <c:valAx>
        <c:axId val="1378198304"/>
        <c:scaling>
          <c:orientation val="minMax"/>
          <c:max val="4"/>
          <c:min val="0"/>
        </c:scaling>
        <c:delete val="0"/>
        <c:axPos val="l"/>
        <c:majorGridlines/>
        <c:numFmt formatCode="#,##0.00" sourceLinked="1"/>
        <c:majorTickMark val="cross"/>
        <c:minorTickMark val="none"/>
        <c:tickLblPos val="nextTo"/>
        <c:txPr>
          <a:bodyPr/>
          <a:lstStyle/>
          <a:p>
            <a:pPr>
              <a:defRPr lang="en-US"/>
            </a:pPr>
            <a:endParaRPr lang="en-US"/>
          </a:p>
        </c:txPr>
        <c:crossAx val="1378195584"/>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AIPT</a:t>
            </a:r>
          </a:p>
          <a:p>
            <a:pPr>
              <a:defRPr lang="en-US"/>
            </a:pPr>
            <a:r>
              <a:rPr lang="en-US"/>
              <a:t>Evaluasi Diri</a:t>
            </a:r>
          </a:p>
        </c:rich>
      </c:tx>
      <c:overlay val="0"/>
    </c:title>
    <c:autoTitleDeleted val="0"/>
    <c:plotArea>
      <c:layout>
        <c:manualLayout>
          <c:layoutTarget val="inner"/>
          <c:xMode val="edge"/>
          <c:yMode val="edge"/>
          <c:x val="0.3874343011811035"/>
          <c:y val="0.33683662180395829"/>
          <c:w val="0.22482406496062987"/>
          <c:h val="0.51069170601889202"/>
        </c:manualLayout>
      </c:layout>
      <c:radarChart>
        <c:radarStyle val="marker"/>
        <c:varyColors val="0"/>
        <c:ser>
          <c:idx val="0"/>
          <c:order val="0"/>
          <c:tx>
            <c:strRef>
              <c:f>'per standar AIPT'!$I$1:$L$1</c:f>
              <c:strCache>
                <c:ptCount val="4"/>
                <c:pt idx="0">
                  <c:v>Evaluasi Diri</c:v>
                </c:pt>
              </c:strCache>
            </c:strRef>
          </c:tx>
          <c:marker>
            <c:symbol val="none"/>
          </c:marker>
          <c:cat>
            <c:strRef>
              <c:f>'per standar AIPT'!$I$2:$L$2</c:f>
              <c:strCache>
                <c:ptCount val="4"/>
                <c:pt idx="0">
                  <c:v>Std 1.Akurasi Dan Kelengkapan Data Serta Informasi Yang Digunakan Untuk Menyusun Laporan Evaluasi-Diri</c:v>
                </c:pt>
                <c:pt idx="1">
                  <c:v>Std 2. Kualitas Analisis Yang Digunakan Untuk Mengidentifikasi Dan Merumuskan Masalah Pada Semua Komponen Evaluasi-Diri</c:v>
                </c:pt>
                <c:pt idx="2">
                  <c:v>Std 3. Strategi Pengembangan Dan Perbaikan Program</c:v>
                </c:pt>
                <c:pt idx="3">
                  <c:v>Std 4.Keterpaduan Dan Keterkaitan Antar Komponen Evaluasi-Diri</c:v>
                </c:pt>
              </c:strCache>
            </c:strRef>
          </c:cat>
          <c:val>
            <c:numRef>
              <c:f>'per standar AIPT'!$I$3:$L$3</c:f>
              <c:numCache>
                <c:formatCode>#,##0.00</c:formatCode>
                <c:ptCount val="4"/>
                <c:pt idx="0">
                  <c:v>2.8278631192469788</c:v>
                </c:pt>
                <c:pt idx="1">
                  <c:v>2.8752416748759377</c:v>
                </c:pt>
                <c:pt idx="2">
                  <c:v>2.8569416398155925</c:v>
                </c:pt>
                <c:pt idx="3">
                  <c:v>2.7823111977614063</c:v>
                </c:pt>
              </c:numCache>
            </c:numRef>
          </c:val>
        </c:ser>
        <c:dLbls>
          <c:showLegendKey val="0"/>
          <c:showVal val="0"/>
          <c:showCatName val="0"/>
          <c:showSerName val="0"/>
          <c:showPercent val="0"/>
          <c:showBubbleSize val="0"/>
        </c:dLbls>
        <c:axId val="1455042528"/>
        <c:axId val="1455047424"/>
      </c:radarChart>
      <c:catAx>
        <c:axId val="1455042528"/>
        <c:scaling>
          <c:orientation val="minMax"/>
        </c:scaling>
        <c:delete val="0"/>
        <c:axPos val="b"/>
        <c:majorGridlines/>
        <c:numFmt formatCode="General" sourceLinked="0"/>
        <c:majorTickMark val="out"/>
        <c:minorTickMark val="none"/>
        <c:tickLblPos val="nextTo"/>
        <c:txPr>
          <a:bodyPr/>
          <a:lstStyle/>
          <a:p>
            <a:pPr>
              <a:defRPr lang="en-US"/>
            </a:pPr>
            <a:endParaRPr lang="en-US"/>
          </a:p>
        </c:txPr>
        <c:crossAx val="1455047424"/>
        <c:crosses val="autoZero"/>
        <c:auto val="1"/>
        <c:lblAlgn val="ctr"/>
        <c:lblOffset val="100"/>
        <c:noMultiLvlLbl val="0"/>
      </c:catAx>
      <c:valAx>
        <c:axId val="1455047424"/>
        <c:scaling>
          <c:orientation val="minMax"/>
          <c:max val="4"/>
          <c:min val="0"/>
        </c:scaling>
        <c:delete val="0"/>
        <c:axPos val="l"/>
        <c:majorGridlines/>
        <c:numFmt formatCode="#,##0.00" sourceLinked="1"/>
        <c:majorTickMark val="cross"/>
        <c:minorTickMark val="none"/>
        <c:tickLblPos val="nextTo"/>
        <c:txPr>
          <a:bodyPr/>
          <a:lstStyle/>
          <a:p>
            <a:pPr>
              <a:defRPr lang="en-US"/>
            </a:pPr>
            <a:endParaRPr lang="en-US"/>
          </a:p>
        </c:txPr>
        <c:crossAx val="1455042528"/>
        <c:crosses val="autoZero"/>
        <c:crossBetween val="between"/>
        <c:majorUnit val="1"/>
        <c:minorUnit val="0.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en-US" sz="2800" dirty="0"/>
              <a:t>I</a:t>
            </a:r>
            <a:r>
              <a:rPr lang="id-ID" sz="2800" dirty="0"/>
              <a:t>PT</a:t>
            </a:r>
          </a:p>
          <a:p>
            <a:pPr>
              <a:defRPr lang="en-US" sz="2800"/>
            </a:pPr>
            <a:r>
              <a:rPr lang="en-US" sz="2800" dirty="0" err="1" smtClean="0"/>
              <a:t>Nasional</a:t>
            </a:r>
            <a:endParaRPr lang="en-US" sz="2800" dirty="0"/>
          </a:p>
        </c:rich>
      </c:tx>
      <c:overlay val="0"/>
    </c:title>
    <c:autoTitleDeleted val="0"/>
    <c:plotArea>
      <c:layout>
        <c:manualLayout>
          <c:layoutTarget val="inner"/>
          <c:xMode val="edge"/>
          <c:yMode val="edge"/>
          <c:x val="0.32186281459343558"/>
          <c:y val="0.32962392200975488"/>
          <c:w val="0.36837723751684848"/>
          <c:h val="0.54072515935508925"/>
        </c:manualLayout>
      </c:layout>
      <c:radarChart>
        <c:radarStyle val="marker"/>
        <c:varyColors val="0"/>
        <c:ser>
          <c:idx val="0"/>
          <c:order val="0"/>
          <c:marker>
            <c:symbol val="none"/>
          </c:marker>
          <c:cat>
            <c:strRef>
              <c:f>data!$GZ$143:$HF$143</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data!$GZ$144:$HF$144</c:f>
              <c:numCache>
                <c:formatCode>General</c:formatCode>
                <c:ptCount val="7"/>
                <c:pt idx="0">
                  <c:v>3.1506606191969238</c:v>
                </c:pt>
                <c:pt idx="1">
                  <c:v>2.664114408821058</c:v>
                </c:pt>
                <c:pt idx="2">
                  <c:v>3.0533196454295992</c:v>
                </c:pt>
                <c:pt idx="3">
                  <c:v>2.6777969677316187</c:v>
                </c:pt>
                <c:pt idx="4">
                  <c:v>2.9266805784386087</c:v>
                </c:pt>
                <c:pt idx="5">
                  <c:v>2.9874581487780207</c:v>
                </c:pt>
                <c:pt idx="6">
                  <c:v>2.649015875355027</c:v>
                </c:pt>
              </c:numCache>
            </c:numRef>
          </c:val>
        </c:ser>
        <c:dLbls>
          <c:showLegendKey val="0"/>
          <c:showVal val="0"/>
          <c:showCatName val="0"/>
          <c:showSerName val="0"/>
          <c:showPercent val="0"/>
          <c:showBubbleSize val="0"/>
        </c:dLbls>
        <c:axId val="1455047968"/>
        <c:axId val="1455046336"/>
      </c:radarChart>
      <c:catAx>
        <c:axId val="1455047968"/>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455046336"/>
        <c:crosses val="autoZero"/>
        <c:auto val="1"/>
        <c:lblAlgn val="ctr"/>
        <c:lblOffset val="100"/>
        <c:noMultiLvlLbl val="0"/>
      </c:catAx>
      <c:valAx>
        <c:axId val="1455046336"/>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455047968"/>
        <c:crosses val="autoZero"/>
        <c:crossBetween val="between"/>
        <c:majorUnit val="1"/>
        <c:minorUnit val="0.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en-US" sz="2800" dirty="0"/>
              <a:t>I</a:t>
            </a:r>
            <a:r>
              <a:rPr lang="id-ID" sz="2800" dirty="0"/>
              <a:t>PT </a:t>
            </a:r>
          </a:p>
          <a:p>
            <a:pPr>
              <a:defRPr lang="en-US" sz="2800"/>
            </a:pPr>
            <a:r>
              <a:rPr lang="en-US" sz="2800" dirty="0" smtClean="0"/>
              <a:t>Region :</a:t>
            </a:r>
            <a:r>
              <a:rPr lang="id-ID" sz="2800" dirty="0" smtClean="0"/>
              <a:t> </a:t>
            </a:r>
            <a:r>
              <a:rPr lang="id-ID" sz="2800" dirty="0"/>
              <a:t>Jawa</a:t>
            </a:r>
            <a:endParaRPr lang="en-US" sz="2800" dirty="0"/>
          </a:p>
        </c:rich>
      </c:tx>
      <c:overlay val="0"/>
    </c:title>
    <c:autoTitleDeleted val="0"/>
    <c:plotArea>
      <c:layout>
        <c:manualLayout>
          <c:layoutTarget val="inner"/>
          <c:xMode val="edge"/>
          <c:yMode val="edge"/>
          <c:x val="0.31478070866141838"/>
          <c:y val="0.3237372001035082"/>
          <c:w val="0.3773576115485604"/>
          <c:h val="0.53148959373035376"/>
        </c:manualLayout>
      </c:layout>
      <c:radarChart>
        <c:radarStyle val="marker"/>
        <c:varyColors val="0"/>
        <c:ser>
          <c:idx val="0"/>
          <c:order val="0"/>
          <c:marker>
            <c:symbol val="none"/>
          </c:marker>
          <c:cat>
            <c:strRef>
              <c:f>data!$GZ$145:$HF$145</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data!$GZ$146:$HF$146</c:f>
              <c:numCache>
                <c:formatCode>General</c:formatCode>
                <c:ptCount val="7"/>
                <c:pt idx="0">
                  <c:v>3.2152023718820706</c:v>
                </c:pt>
                <c:pt idx="1">
                  <c:v>2.8265885640513098</c:v>
                </c:pt>
                <c:pt idx="2">
                  <c:v>3.2268841115647664</c:v>
                </c:pt>
                <c:pt idx="3">
                  <c:v>2.7650112947647942</c:v>
                </c:pt>
                <c:pt idx="4">
                  <c:v>2.9914074002125535</c:v>
                </c:pt>
                <c:pt idx="5">
                  <c:v>3.1464905422618092</c:v>
                </c:pt>
                <c:pt idx="6">
                  <c:v>2.7996041500069992</c:v>
                </c:pt>
              </c:numCache>
            </c:numRef>
          </c:val>
        </c:ser>
        <c:dLbls>
          <c:showLegendKey val="0"/>
          <c:showVal val="0"/>
          <c:showCatName val="0"/>
          <c:showSerName val="0"/>
          <c:showPercent val="0"/>
          <c:showBubbleSize val="0"/>
        </c:dLbls>
        <c:axId val="1455049056"/>
        <c:axId val="1507461040"/>
      </c:radarChart>
      <c:catAx>
        <c:axId val="1455049056"/>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507461040"/>
        <c:crosses val="autoZero"/>
        <c:auto val="1"/>
        <c:lblAlgn val="ctr"/>
        <c:lblOffset val="100"/>
        <c:noMultiLvlLbl val="0"/>
      </c:catAx>
      <c:valAx>
        <c:axId val="1507461040"/>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455049056"/>
        <c:crosses val="autoZero"/>
        <c:crossBetween val="between"/>
        <c:majorUnit val="1"/>
        <c:minorUnit val="0.1"/>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en-US" sz="2800" dirty="0" smtClean="0"/>
              <a:t>Region :</a:t>
            </a:r>
            <a:r>
              <a:rPr lang="id-ID" sz="2800" dirty="0" smtClean="0"/>
              <a:t> </a:t>
            </a:r>
            <a:r>
              <a:rPr lang="id-ID" sz="2800" dirty="0"/>
              <a:t>Luar Jawa</a:t>
            </a:r>
            <a:endParaRPr lang="en-US" sz="2800" dirty="0"/>
          </a:p>
        </c:rich>
      </c:tx>
      <c:overlay val="0"/>
    </c:title>
    <c:autoTitleDeleted val="0"/>
    <c:plotArea>
      <c:layout>
        <c:manualLayout>
          <c:layoutTarget val="inner"/>
          <c:xMode val="edge"/>
          <c:yMode val="edge"/>
          <c:x val="0.31239474529970218"/>
          <c:y val="0.3342429696288009"/>
          <c:w val="0.38196408484653732"/>
          <c:h val="0.53474971878515265"/>
        </c:manualLayout>
      </c:layout>
      <c:radarChart>
        <c:radarStyle val="marker"/>
        <c:varyColors val="0"/>
        <c:ser>
          <c:idx val="0"/>
          <c:order val="0"/>
          <c:marker>
            <c:symbol val="none"/>
          </c:marker>
          <c:cat>
            <c:strRef>
              <c:f>data!$GZ$147:$HF$147</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data!$GZ$148:$HF$148</c:f>
              <c:numCache>
                <c:formatCode>General</c:formatCode>
                <c:ptCount val="7"/>
                <c:pt idx="0">
                  <c:v>3.0891442611688951</c:v>
                </c:pt>
                <c:pt idx="1">
                  <c:v>2.5092562296171197</c:v>
                </c:pt>
                <c:pt idx="2">
                  <c:v>2.8878910136445159</c:v>
                </c:pt>
                <c:pt idx="3">
                  <c:v>2.5946708122780531</c:v>
                </c:pt>
                <c:pt idx="4">
                  <c:v>2.8649878264353212</c:v>
                </c:pt>
                <c:pt idx="5">
                  <c:v>2.8358803987387544</c:v>
                </c:pt>
                <c:pt idx="6">
                  <c:v>2.5054864260773759</c:v>
                </c:pt>
              </c:numCache>
            </c:numRef>
          </c:val>
        </c:ser>
        <c:dLbls>
          <c:showLegendKey val="0"/>
          <c:showVal val="0"/>
          <c:showCatName val="0"/>
          <c:showSerName val="0"/>
          <c:showPercent val="0"/>
          <c:showBubbleSize val="0"/>
        </c:dLbls>
        <c:axId val="1507459952"/>
        <c:axId val="1507460496"/>
      </c:radarChart>
      <c:catAx>
        <c:axId val="1507459952"/>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507460496"/>
        <c:crosses val="autoZero"/>
        <c:auto val="1"/>
        <c:lblAlgn val="ctr"/>
        <c:lblOffset val="100"/>
        <c:noMultiLvlLbl val="0"/>
      </c:catAx>
      <c:valAx>
        <c:axId val="1507460496"/>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507459952"/>
        <c:crosses val="autoZero"/>
        <c:crossBetween val="between"/>
        <c:majorUnit val="1"/>
        <c:minorUnit val="0.1"/>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rot="0" vert="horz"/>
          <a:lstStyle/>
          <a:p>
            <a:pPr>
              <a:defRPr lang="en-US" sz="2800"/>
            </a:pPr>
            <a:r>
              <a:rPr lang="id-ID" sz="2800" dirty="0" smtClean="0"/>
              <a:t>Akreditasi </a:t>
            </a:r>
            <a:r>
              <a:rPr lang="id-ID" sz="2800" dirty="0"/>
              <a:t>IPT </a:t>
            </a:r>
          </a:p>
          <a:p>
            <a:pPr>
              <a:defRPr lang="en-US" sz="2800"/>
            </a:pPr>
            <a:r>
              <a:rPr lang="en-US" sz="2800" dirty="0" err="1" smtClean="0"/>
              <a:t>Jenis</a:t>
            </a:r>
            <a:r>
              <a:rPr lang="en-US" sz="2800" baseline="0" dirty="0" smtClean="0"/>
              <a:t> </a:t>
            </a:r>
            <a:r>
              <a:rPr lang="en-US" sz="2800" dirty="0" err="1" smtClean="0"/>
              <a:t>Lembaga</a:t>
            </a:r>
            <a:r>
              <a:rPr lang="en-US" sz="2800" dirty="0" smtClean="0"/>
              <a:t> :</a:t>
            </a:r>
            <a:r>
              <a:rPr lang="id-ID" sz="2800" dirty="0" smtClean="0"/>
              <a:t> </a:t>
            </a:r>
            <a:r>
              <a:rPr lang="id-ID" sz="2800" dirty="0"/>
              <a:t>PTN</a:t>
            </a:r>
            <a:endParaRPr lang="en-US" sz="2800" dirty="0"/>
          </a:p>
        </c:rich>
      </c:tx>
      <c:overlay val="0"/>
    </c:title>
    <c:autoTitleDeleted val="0"/>
    <c:plotArea>
      <c:layout>
        <c:manualLayout>
          <c:layoutTarget val="inner"/>
          <c:xMode val="edge"/>
          <c:yMode val="edge"/>
          <c:x val="0.31243742795177898"/>
          <c:y val="0.3237372001035082"/>
          <c:w val="0.38157910161974912"/>
          <c:h val="0.54146611955194546"/>
        </c:manualLayout>
      </c:layout>
      <c:radarChart>
        <c:radarStyle val="marker"/>
        <c:varyColors val="0"/>
        <c:ser>
          <c:idx val="0"/>
          <c:order val="0"/>
          <c:marker>
            <c:symbol val="none"/>
          </c:marker>
          <c:cat>
            <c:strRef>
              <c:f>data!$GZ$149:$HF$149</c:f>
              <c:strCache>
                <c:ptCount val="7"/>
                <c:pt idx="0">
                  <c:v>Std.1. Visi, misi, tujuan dan sasaran, serta strategi pencapaian</c:v>
                </c:pt>
                <c:pt idx="1">
                  <c:v>Std.2. Tata pamong, kepemimpinan, sistem pengelolaan, dan penjaminan mutu</c:v>
                </c:pt>
                <c:pt idx="2">
                  <c:v>Std.3. Mahasiswa dan lulusan</c:v>
                </c:pt>
                <c:pt idx="3">
                  <c:v>Std.4. Sumber daya manusia</c:v>
                </c:pt>
                <c:pt idx="4">
                  <c:v>Std.5. Kurikulum, pembelajaran, dan suasana akademik</c:v>
                </c:pt>
                <c:pt idx="5">
                  <c:v>Std.6. Pembiayaan, sarana dan prasarana, serta  system informasi</c:v>
                </c:pt>
                <c:pt idx="6">
                  <c:v>Std.7. Penelitian, pelayanan/pengabdian kepada masyarakat, dan kerjasama</c:v>
                </c:pt>
              </c:strCache>
            </c:strRef>
          </c:cat>
          <c:val>
            <c:numRef>
              <c:f>data!$GZ$150:$HF$150</c:f>
              <c:numCache>
                <c:formatCode>General</c:formatCode>
                <c:ptCount val="7"/>
                <c:pt idx="0">
                  <c:v>3.3660156926494507</c:v>
                </c:pt>
                <c:pt idx="1">
                  <c:v>2.9631669138915142</c:v>
                </c:pt>
                <c:pt idx="2">
                  <c:v>3.2813130858167692</c:v>
                </c:pt>
                <c:pt idx="3">
                  <c:v>3.268761144576636</c:v>
                </c:pt>
                <c:pt idx="4">
                  <c:v>3.296835056392291</c:v>
                </c:pt>
                <c:pt idx="5">
                  <c:v>3.5675678574754759</c:v>
                </c:pt>
                <c:pt idx="6">
                  <c:v>3.0541565589775184</c:v>
                </c:pt>
              </c:numCache>
            </c:numRef>
          </c:val>
        </c:ser>
        <c:dLbls>
          <c:showLegendKey val="0"/>
          <c:showVal val="0"/>
          <c:showCatName val="0"/>
          <c:showSerName val="0"/>
          <c:showPercent val="0"/>
          <c:showBubbleSize val="0"/>
        </c:dLbls>
        <c:axId val="1507456688"/>
        <c:axId val="1259558528"/>
      </c:radarChart>
      <c:catAx>
        <c:axId val="1507456688"/>
        <c:scaling>
          <c:orientation val="minMax"/>
        </c:scaling>
        <c:delete val="0"/>
        <c:axPos val="b"/>
        <c:majorGridlines/>
        <c:numFmt formatCode="General" sourceLinked="0"/>
        <c:majorTickMark val="none"/>
        <c:minorTickMark val="none"/>
        <c:tickLblPos val="nextTo"/>
        <c:txPr>
          <a:bodyPr rot="-60000000" vert="horz"/>
          <a:lstStyle/>
          <a:p>
            <a:pPr>
              <a:defRPr lang="en-US" sz="1400"/>
            </a:pPr>
            <a:endParaRPr lang="en-US"/>
          </a:p>
        </c:txPr>
        <c:crossAx val="1259558528"/>
        <c:crosses val="autoZero"/>
        <c:auto val="1"/>
        <c:lblAlgn val="ctr"/>
        <c:lblOffset val="100"/>
        <c:noMultiLvlLbl val="0"/>
      </c:catAx>
      <c:valAx>
        <c:axId val="1259558528"/>
        <c:scaling>
          <c:orientation val="minMax"/>
          <c:max val="4"/>
          <c:min val="0"/>
        </c:scaling>
        <c:delete val="0"/>
        <c:axPos val="l"/>
        <c:majorGridlines/>
        <c:numFmt formatCode="General" sourceLinked="1"/>
        <c:majorTickMark val="none"/>
        <c:minorTickMark val="none"/>
        <c:tickLblPos val="nextTo"/>
        <c:txPr>
          <a:bodyPr rot="-60000000" vert="horz"/>
          <a:lstStyle/>
          <a:p>
            <a:pPr>
              <a:defRPr lang="en-US"/>
            </a:pPr>
            <a:endParaRPr lang="en-US"/>
          </a:p>
        </c:txPr>
        <c:crossAx val="1507456688"/>
        <c:crosses val="autoZero"/>
        <c:crossBetween val="between"/>
        <c:majorUnit val="1"/>
        <c:minorUnit val="0.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695BB-ED89-4CB3-8DA3-0EE6D9C9E2F3}" type="doc">
      <dgm:prSet loTypeId="urn:microsoft.com/office/officeart/2008/layout/VerticalCurvedList" loCatId="list" qsTypeId="urn:microsoft.com/office/officeart/2005/8/quickstyle/simple4" qsCatId="simple" csTypeId="urn:microsoft.com/office/officeart/2005/8/colors/colorful3" csCatId="colorful" phldr="1"/>
      <dgm:spPr/>
      <dgm:t>
        <a:bodyPr/>
        <a:lstStyle/>
        <a:p>
          <a:endParaRPr lang="en-US"/>
        </a:p>
      </dgm:t>
    </dgm:pt>
    <dgm:pt modelId="{20D9BC6D-BCD7-40E0-B7F9-B559F929E10E}">
      <dgm:prSet phldrT="[Tex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independen</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563003C5-CE7C-4B87-9D21-F73894A1BD6E}" type="parTrans" cxnId="{E1B74928-04BD-4968-A1A6-BECA608878D0}">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32D83D5D-498D-422D-A25B-879EF61CF7F9}" type="sibTrans" cxnId="{E1B74928-04BD-4968-A1A6-BECA608878D0}">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29764AB3-939C-4ECA-942A-9188322D33BB}">
      <dgm:prSet phldrT="[Tex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akurat</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E484B1C7-E889-4902-81EA-FAE763C0F27A}" type="parTrans" cxnId="{ED378965-B94B-43C5-AEAD-EFCDEBE08144}">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E03A5373-EDD7-40F8-9133-754AEFB22F61}" type="sibTrans" cxnId="{ED378965-B94B-43C5-AEAD-EFCDEBE08144}">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A9A17F96-BC34-4CD4-A41A-55DFDC0013E6}">
      <dgm:prSet phldrT="[Tex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obyektif</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515D3E16-5DD0-4D8D-8B5C-37E07EEB462A}" type="parTrans" cxnId="{B214FAF5-1E11-453A-B00E-9DE0A719B9B2}">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94A59ADD-95DA-4378-BB91-99B4CDB6058B}" type="sibTrans" cxnId="{B214FAF5-1E11-453A-B00E-9DE0A719B9B2}">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1520EA8D-293F-4D09-8765-8704411E8D8C}">
      <dgm:prSe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transparan</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D055D5C9-B6E9-417B-9415-54258935D084}" type="parTrans" cxnId="{017E7564-1B21-42CB-92F7-111F77E886B8}">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7621C0BA-D902-446D-984C-AEA96C320F19}" type="sibTrans" cxnId="{017E7564-1B21-42CB-92F7-111F77E886B8}">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42A3D1B0-E182-47A1-B0D0-F48A941FAC5A}">
      <dgm:prSe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akuntabel</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0F261416-5B33-45CF-A889-0A0CC4B68373}" type="parTrans" cxnId="{268E3EBC-C403-434B-859A-59F46703C2DA}">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E53BC5E3-3489-4BAC-9788-9154FC409B64}" type="sibTrans" cxnId="{268E3EBC-C403-434B-859A-59F46703C2DA}">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E00CEE6A-2184-4821-97CA-01FC22C1CDFA}">
      <dgm:prSe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kredibel</a:t>
          </a:r>
          <a:endParaRPr lang="en-US" sz="4000" dirty="0">
            <a:effectLst>
              <a:outerShdw blurRad="38100" dist="38100" dir="2700000" algn="tl">
                <a:srgbClr val="000000">
                  <a:alpha val="43137"/>
                </a:srgbClr>
              </a:outerShdw>
            </a:effectLst>
            <a:latin typeface="Arial" pitchFamily="34" charset="0"/>
            <a:cs typeface="Arial" pitchFamily="34" charset="0"/>
          </a:endParaRPr>
        </a:p>
      </dgm:t>
    </dgm:pt>
    <dgm:pt modelId="{CD1C4B70-07FE-4167-AD99-B30747E9DDF7}" type="parTrans" cxnId="{2F095321-BE9D-4C8C-A773-6A5898A8D852}">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B7E7160C-4E62-4504-B43D-AE394BADF482}" type="sibTrans" cxnId="{2F095321-BE9D-4C8C-A773-6A5898A8D852}">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4D7ADA29-7EDA-476B-97D2-DF08EBB8B38B}">
      <dgm:prSet custT="1"/>
      <dgm:spPr/>
      <dgm:t>
        <a:bodyPr/>
        <a:lstStyle/>
        <a:p>
          <a:r>
            <a:rPr lang="en-US" altLang="en-US" sz="4000" dirty="0" err="1" smtClean="0">
              <a:effectLst>
                <a:outerShdw blurRad="38100" dist="38100" dir="2700000" algn="tl">
                  <a:srgbClr val="000000">
                    <a:alpha val="43137"/>
                  </a:srgbClr>
                </a:outerShdw>
              </a:effectLst>
              <a:latin typeface="Arial" pitchFamily="34" charset="0"/>
              <a:cs typeface="Arial" pitchFamily="34" charset="0"/>
            </a:rPr>
            <a:t>imparsial</a:t>
          </a:r>
          <a:endParaRPr lang="en-US" altLang="en-US" sz="4000" dirty="0" smtClean="0">
            <a:effectLst>
              <a:outerShdw blurRad="38100" dist="38100" dir="2700000" algn="tl">
                <a:srgbClr val="000000">
                  <a:alpha val="43137"/>
                </a:srgbClr>
              </a:outerShdw>
            </a:effectLst>
            <a:latin typeface="Arial" pitchFamily="34" charset="0"/>
            <a:cs typeface="Arial" pitchFamily="34" charset="0"/>
          </a:endParaRPr>
        </a:p>
      </dgm:t>
    </dgm:pt>
    <dgm:pt modelId="{26AAC21E-65AF-40E1-A6F0-9F2A4AF1CF60}" type="parTrans" cxnId="{6D26E572-2577-44DD-9662-7DC9AD20B8D7}">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CE5812DD-1410-417A-89A7-74286A6D2CD9}" type="sibTrans" cxnId="{6D26E572-2577-44DD-9662-7DC9AD20B8D7}">
      <dgm:prSet/>
      <dgm:spPr/>
      <dgm:t>
        <a:bodyPr/>
        <a:lstStyle/>
        <a:p>
          <a:endParaRPr lang="en-US" sz="3200">
            <a:effectLst>
              <a:outerShdw blurRad="38100" dist="38100" dir="2700000" algn="tl">
                <a:srgbClr val="000000">
                  <a:alpha val="43137"/>
                </a:srgbClr>
              </a:outerShdw>
            </a:effectLst>
            <a:latin typeface="Arial" pitchFamily="34" charset="0"/>
            <a:cs typeface="Arial" pitchFamily="34" charset="0"/>
          </a:endParaRPr>
        </a:p>
      </dgm:t>
    </dgm:pt>
    <dgm:pt modelId="{0FA27BA9-4D84-468E-8738-0E87DBF7F1D7}" type="pres">
      <dgm:prSet presAssocID="{73D695BB-ED89-4CB3-8DA3-0EE6D9C9E2F3}" presName="Name0" presStyleCnt="0">
        <dgm:presLayoutVars>
          <dgm:chMax val="7"/>
          <dgm:chPref val="7"/>
          <dgm:dir/>
        </dgm:presLayoutVars>
      </dgm:prSet>
      <dgm:spPr/>
      <dgm:t>
        <a:bodyPr/>
        <a:lstStyle/>
        <a:p>
          <a:endParaRPr lang="en-US"/>
        </a:p>
      </dgm:t>
    </dgm:pt>
    <dgm:pt modelId="{670B63A5-94D4-4A59-B955-17793423C7FF}" type="pres">
      <dgm:prSet presAssocID="{73D695BB-ED89-4CB3-8DA3-0EE6D9C9E2F3}" presName="Name1" presStyleCnt="0"/>
      <dgm:spPr/>
    </dgm:pt>
    <dgm:pt modelId="{F76B3ACB-7A7A-4439-8ACB-3F198FB3AAEE}" type="pres">
      <dgm:prSet presAssocID="{73D695BB-ED89-4CB3-8DA3-0EE6D9C9E2F3}" presName="cycle" presStyleCnt="0"/>
      <dgm:spPr/>
    </dgm:pt>
    <dgm:pt modelId="{FF365060-A186-47B5-9515-30DE12A5722C}" type="pres">
      <dgm:prSet presAssocID="{73D695BB-ED89-4CB3-8DA3-0EE6D9C9E2F3}" presName="srcNode" presStyleLbl="node1" presStyleIdx="0" presStyleCnt="7"/>
      <dgm:spPr/>
    </dgm:pt>
    <dgm:pt modelId="{85EC6395-990F-4978-AE4C-0FEF3814E000}" type="pres">
      <dgm:prSet presAssocID="{73D695BB-ED89-4CB3-8DA3-0EE6D9C9E2F3}" presName="conn" presStyleLbl="parChTrans1D2" presStyleIdx="0" presStyleCnt="1"/>
      <dgm:spPr/>
      <dgm:t>
        <a:bodyPr/>
        <a:lstStyle/>
        <a:p>
          <a:endParaRPr lang="en-US"/>
        </a:p>
      </dgm:t>
    </dgm:pt>
    <dgm:pt modelId="{7933E17B-99B7-4044-80BE-E97D68A49825}" type="pres">
      <dgm:prSet presAssocID="{73D695BB-ED89-4CB3-8DA3-0EE6D9C9E2F3}" presName="extraNode" presStyleLbl="node1" presStyleIdx="0" presStyleCnt="7"/>
      <dgm:spPr/>
    </dgm:pt>
    <dgm:pt modelId="{1BE1D47E-C95E-41C0-B752-5456EFF979E6}" type="pres">
      <dgm:prSet presAssocID="{73D695BB-ED89-4CB3-8DA3-0EE6D9C9E2F3}" presName="dstNode" presStyleLbl="node1" presStyleIdx="0" presStyleCnt="7"/>
      <dgm:spPr/>
    </dgm:pt>
    <dgm:pt modelId="{27595C09-3EF9-41AE-8E03-38A33A73DC60}" type="pres">
      <dgm:prSet presAssocID="{20D9BC6D-BCD7-40E0-B7F9-B559F929E10E}" presName="text_1" presStyleLbl="node1" presStyleIdx="0" presStyleCnt="7">
        <dgm:presLayoutVars>
          <dgm:bulletEnabled val="1"/>
        </dgm:presLayoutVars>
      </dgm:prSet>
      <dgm:spPr/>
      <dgm:t>
        <a:bodyPr/>
        <a:lstStyle/>
        <a:p>
          <a:endParaRPr lang="en-US"/>
        </a:p>
      </dgm:t>
    </dgm:pt>
    <dgm:pt modelId="{9F97548F-E7EB-4DAC-B93C-B696EDE86410}" type="pres">
      <dgm:prSet presAssocID="{20D9BC6D-BCD7-40E0-B7F9-B559F929E10E}" presName="accent_1" presStyleCnt="0"/>
      <dgm:spPr/>
    </dgm:pt>
    <dgm:pt modelId="{12486FF2-1EF2-4CBD-AD32-5C8C62A38086}" type="pres">
      <dgm:prSet presAssocID="{20D9BC6D-BCD7-40E0-B7F9-B559F929E10E}" presName="accentRepeatNode" presStyleLbl="solidFgAcc1" presStyleIdx="0" presStyleCnt="7"/>
      <dgm:spPr/>
    </dgm:pt>
    <dgm:pt modelId="{C3DAC833-1FC1-4371-A9ED-4D80399140E0}" type="pres">
      <dgm:prSet presAssocID="{29764AB3-939C-4ECA-942A-9188322D33BB}" presName="text_2" presStyleLbl="node1" presStyleIdx="1" presStyleCnt="7" custLinFactNeighborX="51">
        <dgm:presLayoutVars>
          <dgm:bulletEnabled val="1"/>
        </dgm:presLayoutVars>
      </dgm:prSet>
      <dgm:spPr/>
      <dgm:t>
        <a:bodyPr/>
        <a:lstStyle/>
        <a:p>
          <a:endParaRPr lang="en-US"/>
        </a:p>
      </dgm:t>
    </dgm:pt>
    <dgm:pt modelId="{50CD7CBD-C2C6-4655-A3DB-2343140EC356}" type="pres">
      <dgm:prSet presAssocID="{29764AB3-939C-4ECA-942A-9188322D33BB}" presName="accent_2" presStyleCnt="0"/>
      <dgm:spPr/>
    </dgm:pt>
    <dgm:pt modelId="{F793873C-0975-4593-8EAA-5E3D934348CC}" type="pres">
      <dgm:prSet presAssocID="{29764AB3-939C-4ECA-942A-9188322D33BB}" presName="accentRepeatNode" presStyleLbl="solidFgAcc1" presStyleIdx="1" presStyleCnt="7"/>
      <dgm:spPr/>
    </dgm:pt>
    <dgm:pt modelId="{92170185-59F7-49F2-8424-E4DCA9BB690B}" type="pres">
      <dgm:prSet presAssocID="{A9A17F96-BC34-4CD4-A41A-55DFDC0013E6}" presName="text_3" presStyleLbl="node1" presStyleIdx="2" presStyleCnt="7">
        <dgm:presLayoutVars>
          <dgm:bulletEnabled val="1"/>
        </dgm:presLayoutVars>
      </dgm:prSet>
      <dgm:spPr/>
      <dgm:t>
        <a:bodyPr/>
        <a:lstStyle/>
        <a:p>
          <a:endParaRPr lang="en-US"/>
        </a:p>
      </dgm:t>
    </dgm:pt>
    <dgm:pt modelId="{D3B4E50D-7E87-4B1C-AF04-088A9DA73974}" type="pres">
      <dgm:prSet presAssocID="{A9A17F96-BC34-4CD4-A41A-55DFDC0013E6}" presName="accent_3" presStyleCnt="0"/>
      <dgm:spPr/>
    </dgm:pt>
    <dgm:pt modelId="{F7E7F0E6-E588-4402-9CA4-756CCF0FB8A2}" type="pres">
      <dgm:prSet presAssocID="{A9A17F96-BC34-4CD4-A41A-55DFDC0013E6}" presName="accentRepeatNode" presStyleLbl="solidFgAcc1" presStyleIdx="2" presStyleCnt="7"/>
      <dgm:spPr/>
    </dgm:pt>
    <dgm:pt modelId="{D5DF922A-B47B-45AE-89BD-9F67D0A99068}" type="pres">
      <dgm:prSet presAssocID="{1520EA8D-293F-4D09-8765-8704411E8D8C}" presName="text_4" presStyleLbl="node1" presStyleIdx="3" presStyleCnt="7">
        <dgm:presLayoutVars>
          <dgm:bulletEnabled val="1"/>
        </dgm:presLayoutVars>
      </dgm:prSet>
      <dgm:spPr/>
      <dgm:t>
        <a:bodyPr/>
        <a:lstStyle/>
        <a:p>
          <a:endParaRPr lang="en-US"/>
        </a:p>
      </dgm:t>
    </dgm:pt>
    <dgm:pt modelId="{8606B5C9-3FF3-48E2-8F43-E8A401F348FB}" type="pres">
      <dgm:prSet presAssocID="{1520EA8D-293F-4D09-8765-8704411E8D8C}" presName="accent_4" presStyleCnt="0"/>
      <dgm:spPr/>
    </dgm:pt>
    <dgm:pt modelId="{07918148-8BC0-494C-9714-6216A3F16C2F}" type="pres">
      <dgm:prSet presAssocID="{1520EA8D-293F-4D09-8765-8704411E8D8C}" presName="accentRepeatNode" presStyleLbl="solidFgAcc1" presStyleIdx="3" presStyleCnt="7"/>
      <dgm:spPr/>
    </dgm:pt>
    <dgm:pt modelId="{BE992118-B244-441E-AA83-B06313D954F8}" type="pres">
      <dgm:prSet presAssocID="{42A3D1B0-E182-47A1-B0D0-F48A941FAC5A}" presName="text_5" presStyleLbl="node1" presStyleIdx="4" presStyleCnt="7">
        <dgm:presLayoutVars>
          <dgm:bulletEnabled val="1"/>
        </dgm:presLayoutVars>
      </dgm:prSet>
      <dgm:spPr/>
      <dgm:t>
        <a:bodyPr/>
        <a:lstStyle/>
        <a:p>
          <a:endParaRPr lang="en-US"/>
        </a:p>
      </dgm:t>
    </dgm:pt>
    <dgm:pt modelId="{39459BEF-130A-48EC-8831-435C52F8F8A5}" type="pres">
      <dgm:prSet presAssocID="{42A3D1B0-E182-47A1-B0D0-F48A941FAC5A}" presName="accent_5" presStyleCnt="0"/>
      <dgm:spPr/>
    </dgm:pt>
    <dgm:pt modelId="{77D3DAC0-2DA6-430A-845A-BD73245AE434}" type="pres">
      <dgm:prSet presAssocID="{42A3D1B0-E182-47A1-B0D0-F48A941FAC5A}" presName="accentRepeatNode" presStyleLbl="solidFgAcc1" presStyleIdx="4" presStyleCnt="7"/>
      <dgm:spPr/>
    </dgm:pt>
    <dgm:pt modelId="{D823B28A-BC1F-46E2-9103-2A8F1AA4C3ED}" type="pres">
      <dgm:prSet presAssocID="{E00CEE6A-2184-4821-97CA-01FC22C1CDFA}" presName="text_6" presStyleLbl="node1" presStyleIdx="5" presStyleCnt="7">
        <dgm:presLayoutVars>
          <dgm:bulletEnabled val="1"/>
        </dgm:presLayoutVars>
      </dgm:prSet>
      <dgm:spPr/>
      <dgm:t>
        <a:bodyPr/>
        <a:lstStyle/>
        <a:p>
          <a:endParaRPr lang="en-US"/>
        </a:p>
      </dgm:t>
    </dgm:pt>
    <dgm:pt modelId="{AE322858-09D9-4ED5-ACDF-1FDBD0B59FA3}" type="pres">
      <dgm:prSet presAssocID="{E00CEE6A-2184-4821-97CA-01FC22C1CDFA}" presName="accent_6" presStyleCnt="0"/>
      <dgm:spPr/>
    </dgm:pt>
    <dgm:pt modelId="{0A9A4459-6219-4D20-9AAF-48B8BA2D89EA}" type="pres">
      <dgm:prSet presAssocID="{E00CEE6A-2184-4821-97CA-01FC22C1CDFA}" presName="accentRepeatNode" presStyleLbl="solidFgAcc1" presStyleIdx="5" presStyleCnt="7"/>
      <dgm:spPr/>
    </dgm:pt>
    <dgm:pt modelId="{688B7C31-0500-4060-AD58-1D0EB0E31720}" type="pres">
      <dgm:prSet presAssocID="{4D7ADA29-7EDA-476B-97D2-DF08EBB8B38B}" presName="text_7" presStyleLbl="node1" presStyleIdx="6" presStyleCnt="7" custLinFactNeighborX="57" custLinFactNeighborY="90">
        <dgm:presLayoutVars>
          <dgm:bulletEnabled val="1"/>
        </dgm:presLayoutVars>
      </dgm:prSet>
      <dgm:spPr/>
      <dgm:t>
        <a:bodyPr/>
        <a:lstStyle/>
        <a:p>
          <a:endParaRPr lang="en-US"/>
        </a:p>
      </dgm:t>
    </dgm:pt>
    <dgm:pt modelId="{0152DDED-5080-47AC-B916-50EB1E9C54D3}" type="pres">
      <dgm:prSet presAssocID="{4D7ADA29-7EDA-476B-97D2-DF08EBB8B38B}" presName="accent_7" presStyleCnt="0"/>
      <dgm:spPr/>
    </dgm:pt>
    <dgm:pt modelId="{70FB3CF1-DF56-4A09-867A-E13A91B3B77B}" type="pres">
      <dgm:prSet presAssocID="{4D7ADA29-7EDA-476B-97D2-DF08EBB8B38B}" presName="accentRepeatNode" presStyleLbl="solidFgAcc1" presStyleIdx="6" presStyleCnt="7"/>
      <dgm:spPr/>
    </dgm:pt>
  </dgm:ptLst>
  <dgm:cxnLst>
    <dgm:cxn modelId="{017E7564-1B21-42CB-92F7-111F77E886B8}" srcId="{73D695BB-ED89-4CB3-8DA3-0EE6D9C9E2F3}" destId="{1520EA8D-293F-4D09-8765-8704411E8D8C}" srcOrd="3" destOrd="0" parTransId="{D055D5C9-B6E9-417B-9415-54258935D084}" sibTransId="{7621C0BA-D902-446D-984C-AEA96C320F19}"/>
    <dgm:cxn modelId="{453C9604-1D63-4835-B4E7-86B9FC482016}" type="presOf" srcId="{73D695BB-ED89-4CB3-8DA3-0EE6D9C9E2F3}" destId="{0FA27BA9-4D84-468E-8738-0E87DBF7F1D7}" srcOrd="0" destOrd="0" presId="urn:microsoft.com/office/officeart/2008/layout/VerticalCurvedList"/>
    <dgm:cxn modelId="{B214FAF5-1E11-453A-B00E-9DE0A719B9B2}" srcId="{73D695BB-ED89-4CB3-8DA3-0EE6D9C9E2F3}" destId="{A9A17F96-BC34-4CD4-A41A-55DFDC0013E6}" srcOrd="2" destOrd="0" parTransId="{515D3E16-5DD0-4D8D-8B5C-37E07EEB462A}" sibTransId="{94A59ADD-95DA-4378-BB91-99B4CDB6058B}"/>
    <dgm:cxn modelId="{2F095321-BE9D-4C8C-A773-6A5898A8D852}" srcId="{73D695BB-ED89-4CB3-8DA3-0EE6D9C9E2F3}" destId="{E00CEE6A-2184-4821-97CA-01FC22C1CDFA}" srcOrd="5" destOrd="0" parTransId="{CD1C4B70-07FE-4167-AD99-B30747E9DDF7}" sibTransId="{B7E7160C-4E62-4504-B43D-AE394BADF482}"/>
    <dgm:cxn modelId="{67F9EA2B-610B-4EF0-8457-887E3DCCF2ED}" type="presOf" srcId="{20D9BC6D-BCD7-40E0-B7F9-B559F929E10E}" destId="{27595C09-3EF9-41AE-8E03-38A33A73DC60}" srcOrd="0" destOrd="0" presId="urn:microsoft.com/office/officeart/2008/layout/VerticalCurvedList"/>
    <dgm:cxn modelId="{2A2FED56-8634-47A2-899D-E56DFB60D54A}" type="presOf" srcId="{29764AB3-939C-4ECA-942A-9188322D33BB}" destId="{C3DAC833-1FC1-4371-A9ED-4D80399140E0}" srcOrd="0" destOrd="0" presId="urn:microsoft.com/office/officeart/2008/layout/VerticalCurvedList"/>
    <dgm:cxn modelId="{E1B74928-04BD-4968-A1A6-BECA608878D0}" srcId="{73D695BB-ED89-4CB3-8DA3-0EE6D9C9E2F3}" destId="{20D9BC6D-BCD7-40E0-B7F9-B559F929E10E}" srcOrd="0" destOrd="0" parTransId="{563003C5-CE7C-4B87-9D21-F73894A1BD6E}" sibTransId="{32D83D5D-498D-422D-A25B-879EF61CF7F9}"/>
    <dgm:cxn modelId="{268E3EBC-C403-434B-859A-59F46703C2DA}" srcId="{73D695BB-ED89-4CB3-8DA3-0EE6D9C9E2F3}" destId="{42A3D1B0-E182-47A1-B0D0-F48A941FAC5A}" srcOrd="4" destOrd="0" parTransId="{0F261416-5B33-45CF-A889-0A0CC4B68373}" sibTransId="{E53BC5E3-3489-4BAC-9788-9154FC409B64}"/>
    <dgm:cxn modelId="{E3F9BFE6-48C8-4355-8373-9B551280F8EB}" type="presOf" srcId="{E00CEE6A-2184-4821-97CA-01FC22C1CDFA}" destId="{D823B28A-BC1F-46E2-9103-2A8F1AA4C3ED}" srcOrd="0" destOrd="0" presId="urn:microsoft.com/office/officeart/2008/layout/VerticalCurvedList"/>
    <dgm:cxn modelId="{ED378965-B94B-43C5-AEAD-EFCDEBE08144}" srcId="{73D695BB-ED89-4CB3-8DA3-0EE6D9C9E2F3}" destId="{29764AB3-939C-4ECA-942A-9188322D33BB}" srcOrd="1" destOrd="0" parTransId="{E484B1C7-E889-4902-81EA-FAE763C0F27A}" sibTransId="{E03A5373-EDD7-40F8-9133-754AEFB22F61}"/>
    <dgm:cxn modelId="{F6DA4C8A-FE82-4A32-BE2F-F54DE8975594}" type="presOf" srcId="{42A3D1B0-E182-47A1-B0D0-F48A941FAC5A}" destId="{BE992118-B244-441E-AA83-B06313D954F8}" srcOrd="0" destOrd="0" presId="urn:microsoft.com/office/officeart/2008/layout/VerticalCurvedList"/>
    <dgm:cxn modelId="{A3719830-5F69-4C46-8930-E2A3017B9255}" type="presOf" srcId="{4D7ADA29-7EDA-476B-97D2-DF08EBB8B38B}" destId="{688B7C31-0500-4060-AD58-1D0EB0E31720}" srcOrd="0" destOrd="0" presId="urn:microsoft.com/office/officeart/2008/layout/VerticalCurvedList"/>
    <dgm:cxn modelId="{6D26E572-2577-44DD-9662-7DC9AD20B8D7}" srcId="{73D695BB-ED89-4CB3-8DA3-0EE6D9C9E2F3}" destId="{4D7ADA29-7EDA-476B-97D2-DF08EBB8B38B}" srcOrd="6" destOrd="0" parTransId="{26AAC21E-65AF-40E1-A6F0-9F2A4AF1CF60}" sibTransId="{CE5812DD-1410-417A-89A7-74286A6D2CD9}"/>
    <dgm:cxn modelId="{1F9D9EEE-8908-4C36-A1E0-B716B4D9BBF6}" type="presOf" srcId="{32D83D5D-498D-422D-A25B-879EF61CF7F9}" destId="{85EC6395-990F-4978-AE4C-0FEF3814E000}" srcOrd="0" destOrd="0" presId="urn:microsoft.com/office/officeart/2008/layout/VerticalCurvedList"/>
    <dgm:cxn modelId="{B91EDCD8-0486-4AC8-8AC8-3BD8E042C1F8}" type="presOf" srcId="{A9A17F96-BC34-4CD4-A41A-55DFDC0013E6}" destId="{92170185-59F7-49F2-8424-E4DCA9BB690B}" srcOrd="0" destOrd="0" presId="urn:microsoft.com/office/officeart/2008/layout/VerticalCurvedList"/>
    <dgm:cxn modelId="{903C9C8D-2B25-4B92-B6D0-928D66B082CA}" type="presOf" srcId="{1520EA8D-293F-4D09-8765-8704411E8D8C}" destId="{D5DF922A-B47B-45AE-89BD-9F67D0A99068}" srcOrd="0" destOrd="0" presId="urn:microsoft.com/office/officeart/2008/layout/VerticalCurvedList"/>
    <dgm:cxn modelId="{72B66EE7-6473-47C0-BF33-B60554CD9029}" type="presParOf" srcId="{0FA27BA9-4D84-468E-8738-0E87DBF7F1D7}" destId="{670B63A5-94D4-4A59-B955-17793423C7FF}" srcOrd="0" destOrd="0" presId="urn:microsoft.com/office/officeart/2008/layout/VerticalCurvedList"/>
    <dgm:cxn modelId="{09FC1A6B-EEB8-41E5-A92C-6659D718CC87}" type="presParOf" srcId="{670B63A5-94D4-4A59-B955-17793423C7FF}" destId="{F76B3ACB-7A7A-4439-8ACB-3F198FB3AAEE}" srcOrd="0" destOrd="0" presId="urn:microsoft.com/office/officeart/2008/layout/VerticalCurvedList"/>
    <dgm:cxn modelId="{DB175057-9E27-4B23-B184-4C7F5710A337}" type="presParOf" srcId="{F76B3ACB-7A7A-4439-8ACB-3F198FB3AAEE}" destId="{FF365060-A186-47B5-9515-30DE12A5722C}" srcOrd="0" destOrd="0" presId="urn:microsoft.com/office/officeart/2008/layout/VerticalCurvedList"/>
    <dgm:cxn modelId="{3FB8250E-F906-4C3E-B12D-6B01C0717AF0}" type="presParOf" srcId="{F76B3ACB-7A7A-4439-8ACB-3F198FB3AAEE}" destId="{85EC6395-990F-4978-AE4C-0FEF3814E000}" srcOrd="1" destOrd="0" presId="urn:microsoft.com/office/officeart/2008/layout/VerticalCurvedList"/>
    <dgm:cxn modelId="{4AD2F4A5-E7A4-4F10-88F4-EE79F543FA16}" type="presParOf" srcId="{F76B3ACB-7A7A-4439-8ACB-3F198FB3AAEE}" destId="{7933E17B-99B7-4044-80BE-E97D68A49825}" srcOrd="2" destOrd="0" presId="urn:microsoft.com/office/officeart/2008/layout/VerticalCurvedList"/>
    <dgm:cxn modelId="{5EE07738-2065-44D4-9B24-B96A6D069031}" type="presParOf" srcId="{F76B3ACB-7A7A-4439-8ACB-3F198FB3AAEE}" destId="{1BE1D47E-C95E-41C0-B752-5456EFF979E6}" srcOrd="3" destOrd="0" presId="urn:microsoft.com/office/officeart/2008/layout/VerticalCurvedList"/>
    <dgm:cxn modelId="{5B0FD681-A942-40D4-911C-AB5553198F0F}" type="presParOf" srcId="{670B63A5-94D4-4A59-B955-17793423C7FF}" destId="{27595C09-3EF9-41AE-8E03-38A33A73DC60}" srcOrd="1" destOrd="0" presId="urn:microsoft.com/office/officeart/2008/layout/VerticalCurvedList"/>
    <dgm:cxn modelId="{EC1AC926-AEE8-4A95-BC23-1D44EF687459}" type="presParOf" srcId="{670B63A5-94D4-4A59-B955-17793423C7FF}" destId="{9F97548F-E7EB-4DAC-B93C-B696EDE86410}" srcOrd="2" destOrd="0" presId="urn:microsoft.com/office/officeart/2008/layout/VerticalCurvedList"/>
    <dgm:cxn modelId="{8D180BAF-5566-42AA-B3E4-6F9ABD90308F}" type="presParOf" srcId="{9F97548F-E7EB-4DAC-B93C-B696EDE86410}" destId="{12486FF2-1EF2-4CBD-AD32-5C8C62A38086}" srcOrd="0" destOrd="0" presId="urn:microsoft.com/office/officeart/2008/layout/VerticalCurvedList"/>
    <dgm:cxn modelId="{357BBAA4-844A-438E-9F1F-403983160483}" type="presParOf" srcId="{670B63A5-94D4-4A59-B955-17793423C7FF}" destId="{C3DAC833-1FC1-4371-A9ED-4D80399140E0}" srcOrd="3" destOrd="0" presId="urn:microsoft.com/office/officeart/2008/layout/VerticalCurvedList"/>
    <dgm:cxn modelId="{C455091B-BBA5-4806-9AC0-A7AD0E7686FA}" type="presParOf" srcId="{670B63A5-94D4-4A59-B955-17793423C7FF}" destId="{50CD7CBD-C2C6-4655-A3DB-2343140EC356}" srcOrd="4" destOrd="0" presId="urn:microsoft.com/office/officeart/2008/layout/VerticalCurvedList"/>
    <dgm:cxn modelId="{4B92F813-BBAB-4939-A4CD-2978A619C6E4}" type="presParOf" srcId="{50CD7CBD-C2C6-4655-A3DB-2343140EC356}" destId="{F793873C-0975-4593-8EAA-5E3D934348CC}" srcOrd="0" destOrd="0" presId="urn:microsoft.com/office/officeart/2008/layout/VerticalCurvedList"/>
    <dgm:cxn modelId="{F89A208A-13FF-46A7-9707-07CC3806531D}" type="presParOf" srcId="{670B63A5-94D4-4A59-B955-17793423C7FF}" destId="{92170185-59F7-49F2-8424-E4DCA9BB690B}" srcOrd="5" destOrd="0" presId="urn:microsoft.com/office/officeart/2008/layout/VerticalCurvedList"/>
    <dgm:cxn modelId="{30D2676E-3C9F-4289-AC95-F8C42FD68CD2}" type="presParOf" srcId="{670B63A5-94D4-4A59-B955-17793423C7FF}" destId="{D3B4E50D-7E87-4B1C-AF04-088A9DA73974}" srcOrd="6" destOrd="0" presId="urn:microsoft.com/office/officeart/2008/layout/VerticalCurvedList"/>
    <dgm:cxn modelId="{9C02E0EE-4E77-45BD-B617-3F6F317FB24C}" type="presParOf" srcId="{D3B4E50D-7E87-4B1C-AF04-088A9DA73974}" destId="{F7E7F0E6-E588-4402-9CA4-756CCF0FB8A2}" srcOrd="0" destOrd="0" presId="urn:microsoft.com/office/officeart/2008/layout/VerticalCurvedList"/>
    <dgm:cxn modelId="{588BA4C5-9CD0-453A-B85F-4F4A3F638674}" type="presParOf" srcId="{670B63A5-94D4-4A59-B955-17793423C7FF}" destId="{D5DF922A-B47B-45AE-89BD-9F67D0A99068}" srcOrd="7" destOrd="0" presId="urn:microsoft.com/office/officeart/2008/layout/VerticalCurvedList"/>
    <dgm:cxn modelId="{3C21A608-CB2C-4061-AB2C-2F98E9D1767A}" type="presParOf" srcId="{670B63A5-94D4-4A59-B955-17793423C7FF}" destId="{8606B5C9-3FF3-48E2-8F43-E8A401F348FB}" srcOrd="8" destOrd="0" presId="urn:microsoft.com/office/officeart/2008/layout/VerticalCurvedList"/>
    <dgm:cxn modelId="{123FAA4A-B3DB-4954-B884-1353470A0E25}" type="presParOf" srcId="{8606B5C9-3FF3-48E2-8F43-E8A401F348FB}" destId="{07918148-8BC0-494C-9714-6216A3F16C2F}" srcOrd="0" destOrd="0" presId="urn:microsoft.com/office/officeart/2008/layout/VerticalCurvedList"/>
    <dgm:cxn modelId="{DD4CF226-6EB7-44D5-9854-AE94D2385C1C}" type="presParOf" srcId="{670B63A5-94D4-4A59-B955-17793423C7FF}" destId="{BE992118-B244-441E-AA83-B06313D954F8}" srcOrd="9" destOrd="0" presId="urn:microsoft.com/office/officeart/2008/layout/VerticalCurvedList"/>
    <dgm:cxn modelId="{8DDB937B-379C-45FF-AAEE-0CB8591CBD13}" type="presParOf" srcId="{670B63A5-94D4-4A59-B955-17793423C7FF}" destId="{39459BEF-130A-48EC-8831-435C52F8F8A5}" srcOrd="10" destOrd="0" presId="urn:microsoft.com/office/officeart/2008/layout/VerticalCurvedList"/>
    <dgm:cxn modelId="{BC51E924-AC8A-41AD-8B10-3A028DA66D45}" type="presParOf" srcId="{39459BEF-130A-48EC-8831-435C52F8F8A5}" destId="{77D3DAC0-2DA6-430A-845A-BD73245AE434}" srcOrd="0" destOrd="0" presId="urn:microsoft.com/office/officeart/2008/layout/VerticalCurvedList"/>
    <dgm:cxn modelId="{35EF5DD4-C95D-4011-8C32-F05767A40EAC}" type="presParOf" srcId="{670B63A5-94D4-4A59-B955-17793423C7FF}" destId="{D823B28A-BC1F-46E2-9103-2A8F1AA4C3ED}" srcOrd="11" destOrd="0" presId="urn:microsoft.com/office/officeart/2008/layout/VerticalCurvedList"/>
    <dgm:cxn modelId="{BC464072-3DBF-4884-9CD0-FA388176BC79}" type="presParOf" srcId="{670B63A5-94D4-4A59-B955-17793423C7FF}" destId="{AE322858-09D9-4ED5-ACDF-1FDBD0B59FA3}" srcOrd="12" destOrd="0" presId="urn:microsoft.com/office/officeart/2008/layout/VerticalCurvedList"/>
    <dgm:cxn modelId="{335BDEA1-F757-486F-BBCA-96C7F840199B}" type="presParOf" srcId="{AE322858-09D9-4ED5-ACDF-1FDBD0B59FA3}" destId="{0A9A4459-6219-4D20-9AAF-48B8BA2D89EA}" srcOrd="0" destOrd="0" presId="urn:microsoft.com/office/officeart/2008/layout/VerticalCurvedList"/>
    <dgm:cxn modelId="{A8A56F4F-4644-45D7-9CD9-8A30F3C0D0AB}" type="presParOf" srcId="{670B63A5-94D4-4A59-B955-17793423C7FF}" destId="{688B7C31-0500-4060-AD58-1D0EB0E31720}" srcOrd="13" destOrd="0" presId="urn:microsoft.com/office/officeart/2008/layout/VerticalCurvedList"/>
    <dgm:cxn modelId="{7DE744F0-C20A-4846-AA84-9D73C596D7B7}" type="presParOf" srcId="{670B63A5-94D4-4A59-B955-17793423C7FF}" destId="{0152DDED-5080-47AC-B916-50EB1E9C54D3}" srcOrd="14" destOrd="0" presId="urn:microsoft.com/office/officeart/2008/layout/VerticalCurvedList"/>
    <dgm:cxn modelId="{5D510873-097A-4CDC-BBD1-542362852D61}" type="presParOf" srcId="{0152DDED-5080-47AC-B916-50EB1E9C54D3}" destId="{70FB3CF1-DF56-4A09-867A-E13A91B3B77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DB4E21-9F55-4A63-9B53-4068650B2612}"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E127106C-6A12-41AC-98FB-9FC79BFD3D6B}">
      <dgm:prSet phldrT="[Text]" custT="1"/>
      <dgm:spPr/>
      <dgm:t>
        <a:bodyPr/>
        <a:lstStyle/>
        <a:p>
          <a:r>
            <a:rPr lang="id-ID" sz="1800" dirty="0" smtClean="0"/>
            <a:t>SEMBILAN</a:t>
          </a:r>
          <a:r>
            <a:rPr lang="en-US" sz="1800" dirty="0" smtClean="0"/>
            <a:t> </a:t>
          </a:r>
          <a:r>
            <a:rPr lang="en-US" sz="1800" dirty="0" smtClean="0">
              <a:latin typeface="Arial"/>
              <a:cs typeface="Arial"/>
            </a:rPr>
            <a:t>KRITERIA</a:t>
          </a:r>
          <a:endParaRPr lang="en-US" sz="1800" dirty="0">
            <a:latin typeface="Arial"/>
            <a:cs typeface="Arial"/>
          </a:endParaRPr>
        </a:p>
      </dgm:t>
    </dgm:pt>
    <dgm:pt modelId="{840123A1-63E2-48E4-8C81-A61B4755CF00}" type="parTrans" cxnId="{AA103D08-D163-47C8-8F48-33D9A7E5D820}">
      <dgm:prSet/>
      <dgm:spPr/>
      <dgm:t>
        <a:bodyPr/>
        <a:lstStyle/>
        <a:p>
          <a:endParaRPr lang="en-US"/>
        </a:p>
      </dgm:t>
    </dgm:pt>
    <dgm:pt modelId="{9A7764C9-1B20-4A4C-B577-C3EF0EEC9F0A}" type="sibTrans" cxnId="{AA103D08-D163-47C8-8F48-33D9A7E5D820}">
      <dgm:prSet/>
      <dgm:spPr/>
      <dgm:t>
        <a:bodyPr/>
        <a:lstStyle/>
        <a:p>
          <a:endParaRPr lang="en-US"/>
        </a:p>
      </dgm:t>
    </dgm:pt>
    <dgm:pt modelId="{3FDA4352-9F35-456A-9C78-74CEF98016BD}">
      <dgm:prSet phldrT="[Text]" custT="1"/>
      <dgm:spPr/>
      <dgm:t>
        <a:bodyPr/>
        <a:lstStyle/>
        <a:p>
          <a:r>
            <a:rPr lang="en-US" sz="1800" dirty="0" smtClean="0"/>
            <a:t>VISI MISI</a:t>
          </a:r>
          <a:endParaRPr lang="en-US" sz="1800" dirty="0"/>
        </a:p>
      </dgm:t>
    </dgm:pt>
    <dgm:pt modelId="{E04C1BB5-DE44-4F31-A140-CD81D5E691C5}" type="parTrans" cxnId="{D92C6EA9-5B8C-49AF-AA65-C9449094BB0C}">
      <dgm:prSet/>
      <dgm:spPr/>
      <dgm:t>
        <a:bodyPr/>
        <a:lstStyle/>
        <a:p>
          <a:endParaRPr lang="en-US"/>
        </a:p>
      </dgm:t>
    </dgm:pt>
    <dgm:pt modelId="{EA039D8A-977D-448D-B637-480A1CED37F9}" type="sibTrans" cxnId="{D92C6EA9-5B8C-49AF-AA65-C9449094BB0C}">
      <dgm:prSet/>
      <dgm:spPr/>
      <dgm:t>
        <a:bodyPr/>
        <a:lstStyle/>
        <a:p>
          <a:endParaRPr lang="en-US"/>
        </a:p>
      </dgm:t>
    </dgm:pt>
    <dgm:pt modelId="{841F0B4D-AFE1-4AC8-83D0-AA923D57C007}">
      <dgm:prSet phldrT="[Text]" custT="1"/>
      <dgm:spPr/>
      <dgm:t>
        <a:bodyPr/>
        <a:lstStyle/>
        <a:p>
          <a:r>
            <a:rPr lang="en-US" sz="1600" dirty="0" smtClean="0"/>
            <a:t>TATA KELOLA</a:t>
          </a:r>
          <a:endParaRPr lang="en-US" sz="1600" dirty="0"/>
        </a:p>
      </dgm:t>
    </dgm:pt>
    <dgm:pt modelId="{4A2B353E-12D5-4A42-8692-97B4F2D5443B}" type="parTrans" cxnId="{D2BC084B-F220-47A2-9854-95F9B2291EEF}">
      <dgm:prSet/>
      <dgm:spPr/>
      <dgm:t>
        <a:bodyPr/>
        <a:lstStyle/>
        <a:p>
          <a:endParaRPr lang="en-US"/>
        </a:p>
      </dgm:t>
    </dgm:pt>
    <dgm:pt modelId="{9B03784A-32F6-4B62-A0F1-5568C095CE30}" type="sibTrans" cxnId="{D2BC084B-F220-47A2-9854-95F9B2291EEF}">
      <dgm:prSet/>
      <dgm:spPr/>
      <dgm:t>
        <a:bodyPr/>
        <a:lstStyle/>
        <a:p>
          <a:endParaRPr lang="en-US"/>
        </a:p>
      </dgm:t>
    </dgm:pt>
    <dgm:pt modelId="{3A19314B-C9EE-46D7-A33F-A813056FD263}">
      <dgm:prSet phldrT="[Text]" custT="1"/>
      <dgm:spPr/>
      <dgm:t>
        <a:bodyPr/>
        <a:lstStyle/>
        <a:p>
          <a:r>
            <a:rPr lang="en-US" sz="1600" dirty="0" smtClean="0"/>
            <a:t>MAHASISWA DAN LULUSAN</a:t>
          </a:r>
          <a:endParaRPr lang="en-US" sz="1600" dirty="0"/>
        </a:p>
      </dgm:t>
    </dgm:pt>
    <dgm:pt modelId="{9A766EE5-659E-4F3C-9787-B4FA277CBFBA}" type="parTrans" cxnId="{C0F8855A-EA1D-43D0-AC44-B1C7AA9D1262}">
      <dgm:prSet/>
      <dgm:spPr/>
      <dgm:t>
        <a:bodyPr/>
        <a:lstStyle/>
        <a:p>
          <a:endParaRPr lang="en-US"/>
        </a:p>
      </dgm:t>
    </dgm:pt>
    <dgm:pt modelId="{93D1A592-56FE-43E6-B261-82409D7CB087}" type="sibTrans" cxnId="{C0F8855A-EA1D-43D0-AC44-B1C7AA9D1262}">
      <dgm:prSet/>
      <dgm:spPr/>
      <dgm:t>
        <a:bodyPr/>
        <a:lstStyle/>
        <a:p>
          <a:endParaRPr lang="en-US"/>
        </a:p>
      </dgm:t>
    </dgm:pt>
    <dgm:pt modelId="{878EE792-8633-47D3-B5C8-EE16B0486E60}">
      <dgm:prSet phldrT="[Text]" custT="1"/>
      <dgm:spPr/>
      <dgm:t>
        <a:bodyPr/>
        <a:lstStyle/>
        <a:p>
          <a:r>
            <a:rPr lang="en-US" sz="1600" dirty="0" smtClean="0"/>
            <a:t>SUMBER DAYA MANUSIA</a:t>
          </a:r>
          <a:endParaRPr lang="en-US" sz="1600" dirty="0"/>
        </a:p>
      </dgm:t>
    </dgm:pt>
    <dgm:pt modelId="{7435DB3F-756E-4684-8E59-C04028318092}" type="parTrans" cxnId="{6B685F94-D813-498A-87AA-6BD0A8F0A223}">
      <dgm:prSet/>
      <dgm:spPr/>
      <dgm:t>
        <a:bodyPr/>
        <a:lstStyle/>
        <a:p>
          <a:endParaRPr lang="en-US"/>
        </a:p>
      </dgm:t>
    </dgm:pt>
    <dgm:pt modelId="{177D2571-CE32-498E-991F-C62B4DEEA297}" type="sibTrans" cxnId="{6B685F94-D813-498A-87AA-6BD0A8F0A223}">
      <dgm:prSet/>
      <dgm:spPr/>
      <dgm:t>
        <a:bodyPr/>
        <a:lstStyle/>
        <a:p>
          <a:endParaRPr lang="en-US"/>
        </a:p>
      </dgm:t>
    </dgm:pt>
    <dgm:pt modelId="{8A6C987A-F390-430E-8183-5F3DA402D55C}">
      <dgm:prSet phldrT="[Text]" custT="1"/>
      <dgm:spPr/>
      <dgm:t>
        <a:bodyPr/>
        <a:lstStyle/>
        <a:p>
          <a:r>
            <a:rPr lang="en-US" sz="1200" dirty="0" smtClean="0"/>
            <a:t>PEMBELAJARAN DAN SUASANA AKADEMIK</a:t>
          </a:r>
          <a:endParaRPr lang="en-US" sz="1200" dirty="0"/>
        </a:p>
      </dgm:t>
    </dgm:pt>
    <dgm:pt modelId="{19FD07DE-CBF5-4762-B227-0DD9FF930B16}" type="parTrans" cxnId="{3AF0D4FD-F18E-4991-8B48-2C295ED469B2}">
      <dgm:prSet/>
      <dgm:spPr/>
      <dgm:t>
        <a:bodyPr/>
        <a:lstStyle/>
        <a:p>
          <a:endParaRPr lang="en-US"/>
        </a:p>
      </dgm:t>
    </dgm:pt>
    <dgm:pt modelId="{C3F474CD-DF23-4C53-9EBD-A4DFF04EBBAD}" type="sibTrans" cxnId="{3AF0D4FD-F18E-4991-8B48-2C295ED469B2}">
      <dgm:prSet/>
      <dgm:spPr/>
      <dgm:t>
        <a:bodyPr/>
        <a:lstStyle/>
        <a:p>
          <a:endParaRPr lang="en-US"/>
        </a:p>
      </dgm:t>
    </dgm:pt>
    <dgm:pt modelId="{3C642548-78EA-4A39-9F78-FC8581B0B954}">
      <dgm:prSet phldrT="[Text]" custT="1"/>
      <dgm:spPr/>
      <dgm:t>
        <a:bodyPr/>
        <a:lstStyle/>
        <a:p>
          <a:r>
            <a:rPr lang="en-US" sz="1600" dirty="0" smtClean="0"/>
            <a:t>PENELITIAN</a:t>
          </a:r>
          <a:endParaRPr lang="en-US" sz="1600" dirty="0"/>
        </a:p>
      </dgm:t>
    </dgm:pt>
    <dgm:pt modelId="{CDB6BEA5-DE07-46A3-A289-16F01778DADC}" type="parTrans" cxnId="{DBFC3857-EAA0-4D88-82F3-169492A2F2D2}">
      <dgm:prSet/>
      <dgm:spPr/>
      <dgm:t>
        <a:bodyPr/>
        <a:lstStyle/>
        <a:p>
          <a:endParaRPr lang="en-US"/>
        </a:p>
      </dgm:t>
    </dgm:pt>
    <dgm:pt modelId="{4FAC5D23-E36D-44AE-9A18-B61B98E82BC0}" type="sibTrans" cxnId="{DBFC3857-EAA0-4D88-82F3-169492A2F2D2}">
      <dgm:prSet/>
      <dgm:spPr/>
      <dgm:t>
        <a:bodyPr/>
        <a:lstStyle/>
        <a:p>
          <a:endParaRPr lang="en-US"/>
        </a:p>
      </dgm:t>
    </dgm:pt>
    <dgm:pt modelId="{F4BDA533-BF76-4577-A644-34B2AC6268F7}">
      <dgm:prSet phldrT="[Text]" custT="1"/>
      <dgm:spPr/>
      <dgm:t>
        <a:bodyPr/>
        <a:lstStyle/>
        <a:p>
          <a:r>
            <a:rPr lang="en-US" sz="1400" dirty="0" smtClean="0"/>
            <a:t>PENGABDIAN KEPADA MASYARAKAT</a:t>
          </a:r>
          <a:endParaRPr lang="en-US" sz="1400" dirty="0"/>
        </a:p>
      </dgm:t>
    </dgm:pt>
    <dgm:pt modelId="{2FA877DF-7911-463D-B14A-F2C8A962456E}" type="parTrans" cxnId="{A23A2346-EB0B-4A2D-8354-A8049AA212CC}">
      <dgm:prSet/>
      <dgm:spPr/>
      <dgm:t>
        <a:bodyPr/>
        <a:lstStyle/>
        <a:p>
          <a:endParaRPr lang="en-US"/>
        </a:p>
      </dgm:t>
    </dgm:pt>
    <dgm:pt modelId="{3CE4D948-8BB0-4795-9232-FB976F4D966B}" type="sibTrans" cxnId="{A23A2346-EB0B-4A2D-8354-A8049AA212CC}">
      <dgm:prSet/>
      <dgm:spPr/>
      <dgm:t>
        <a:bodyPr/>
        <a:lstStyle/>
        <a:p>
          <a:endParaRPr lang="en-US"/>
        </a:p>
      </dgm:t>
    </dgm:pt>
    <dgm:pt modelId="{19E10284-0BC1-43A7-975D-A513E3965013}">
      <dgm:prSet phldrT="[Text]" custT="1"/>
      <dgm:spPr/>
      <dgm:t>
        <a:bodyPr/>
        <a:lstStyle/>
        <a:p>
          <a:r>
            <a:rPr lang="en-US" sz="1600" dirty="0" smtClean="0"/>
            <a:t>SARANA PRASARANA</a:t>
          </a:r>
          <a:endParaRPr lang="en-US" sz="1600" dirty="0"/>
        </a:p>
      </dgm:t>
    </dgm:pt>
    <dgm:pt modelId="{FD761DEC-521A-4808-93E4-7A737D729E26}" type="parTrans" cxnId="{E47641C7-986F-47A0-B7A1-150A6B60D4F7}">
      <dgm:prSet/>
      <dgm:spPr/>
      <dgm:t>
        <a:bodyPr/>
        <a:lstStyle/>
        <a:p>
          <a:endParaRPr lang="en-US"/>
        </a:p>
      </dgm:t>
    </dgm:pt>
    <dgm:pt modelId="{472E3182-E4AB-4A4F-86BD-1313520F6E08}" type="sibTrans" cxnId="{E47641C7-986F-47A0-B7A1-150A6B60D4F7}">
      <dgm:prSet/>
      <dgm:spPr/>
      <dgm:t>
        <a:bodyPr/>
        <a:lstStyle/>
        <a:p>
          <a:endParaRPr lang="en-US"/>
        </a:p>
      </dgm:t>
    </dgm:pt>
    <dgm:pt modelId="{F25956A1-384E-489E-B429-272F274A8539}">
      <dgm:prSet phldrT="[Text]" custT="1"/>
      <dgm:spPr/>
      <dgm:t>
        <a:bodyPr/>
        <a:lstStyle/>
        <a:p>
          <a:r>
            <a:rPr lang="en-US" sz="1400" dirty="0" smtClean="0"/>
            <a:t>KEUANGAN</a:t>
          </a:r>
          <a:endParaRPr lang="en-US" sz="1400" dirty="0"/>
        </a:p>
      </dgm:t>
    </dgm:pt>
    <dgm:pt modelId="{281A5F80-1270-4958-AD61-D1F0ECE18289}" type="parTrans" cxnId="{4AB147E5-DD42-4552-8C66-0E64921117B7}">
      <dgm:prSet/>
      <dgm:spPr/>
      <dgm:t>
        <a:bodyPr/>
        <a:lstStyle/>
        <a:p>
          <a:endParaRPr lang="en-US"/>
        </a:p>
      </dgm:t>
    </dgm:pt>
    <dgm:pt modelId="{B52BB77C-E56F-4B44-BAEC-2809744B1A43}" type="sibTrans" cxnId="{4AB147E5-DD42-4552-8C66-0E64921117B7}">
      <dgm:prSet/>
      <dgm:spPr/>
      <dgm:t>
        <a:bodyPr/>
        <a:lstStyle/>
        <a:p>
          <a:endParaRPr lang="en-US"/>
        </a:p>
      </dgm:t>
    </dgm:pt>
    <dgm:pt modelId="{8B233919-6912-410C-8C2D-622DACF19569}" type="pres">
      <dgm:prSet presAssocID="{C1DB4E21-9F55-4A63-9B53-4068650B2612}" presName="cycle" presStyleCnt="0">
        <dgm:presLayoutVars>
          <dgm:chMax val="1"/>
          <dgm:dir/>
          <dgm:animLvl val="ctr"/>
          <dgm:resizeHandles val="exact"/>
        </dgm:presLayoutVars>
      </dgm:prSet>
      <dgm:spPr/>
      <dgm:t>
        <a:bodyPr/>
        <a:lstStyle/>
        <a:p>
          <a:endParaRPr lang="en-US"/>
        </a:p>
      </dgm:t>
    </dgm:pt>
    <dgm:pt modelId="{6D36479C-B6E0-49EB-8691-32AE7A177889}" type="pres">
      <dgm:prSet presAssocID="{E127106C-6A12-41AC-98FB-9FC79BFD3D6B}" presName="centerShape" presStyleLbl="node0" presStyleIdx="0" presStyleCnt="1" custScaleX="158181" custScaleY="137664"/>
      <dgm:spPr/>
      <dgm:t>
        <a:bodyPr/>
        <a:lstStyle/>
        <a:p>
          <a:endParaRPr lang="en-US"/>
        </a:p>
      </dgm:t>
    </dgm:pt>
    <dgm:pt modelId="{8015E5CA-A6A5-4E4C-B624-A413F1762618}" type="pres">
      <dgm:prSet presAssocID="{E04C1BB5-DE44-4F31-A140-CD81D5E691C5}" presName="Name9" presStyleLbl="parChTrans1D2" presStyleIdx="0" presStyleCnt="9"/>
      <dgm:spPr/>
      <dgm:t>
        <a:bodyPr/>
        <a:lstStyle/>
        <a:p>
          <a:endParaRPr lang="en-US"/>
        </a:p>
      </dgm:t>
    </dgm:pt>
    <dgm:pt modelId="{60B365AA-E91C-4210-809D-1E55B999A037}" type="pres">
      <dgm:prSet presAssocID="{E04C1BB5-DE44-4F31-A140-CD81D5E691C5}" presName="connTx" presStyleLbl="parChTrans1D2" presStyleIdx="0" presStyleCnt="9"/>
      <dgm:spPr/>
      <dgm:t>
        <a:bodyPr/>
        <a:lstStyle/>
        <a:p>
          <a:endParaRPr lang="en-US"/>
        </a:p>
      </dgm:t>
    </dgm:pt>
    <dgm:pt modelId="{D3AA0B06-C0CF-48DE-979B-15D294AD4D87}" type="pres">
      <dgm:prSet presAssocID="{3FDA4352-9F35-456A-9C78-74CEF98016BD}" presName="node" presStyleLbl="node1" presStyleIdx="0" presStyleCnt="9" custScaleX="140742" custScaleY="137664">
        <dgm:presLayoutVars>
          <dgm:bulletEnabled val="1"/>
        </dgm:presLayoutVars>
      </dgm:prSet>
      <dgm:spPr/>
      <dgm:t>
        <a:bodyPr/>
        <a:lstStyle/>
        <a:p>
          <a:endParaRPr lang="en-US"/>
        </a:p>
      </dgm:t>
    </dgm:pt>
    <dgm:pt modelId="{D98756AE-F2DC-4D21-8161-3936E7F72C85}" type="pres">
      <dgm:prSet presAssocID="{4A2B353E-12D5-4A42-8692-97B4F2D5443B}" presName="Name9" presStyleLbl="parChTrans1D2" presStyleIdx="1" presStyleCnt="9"/>
      <dgm:spPr/>
      <dgm:t>
        <a:bodyPr/>
        <a:lstStyle/>
        <a:p>
          <a:endParaRPr lang="en-US"/>
        </a:p>
      </dgm:t>
    </dgm:pt>
    <dgm:pt modelId="{03C3C838-2462-4FE4-87ED-CE1821ADD281}" type="pres">
      <dgm:prSet presAssocID="{4A2B353E-12D5-4A42-8692-97B4F2D5443B}" presName="connTx" presStyleLbl="parChTrans1D2" presStyleIdx="1" presStyleCnt="9"/>
      <dgm:spPr/>
      <dgm:t>
        <a:bodyPr/>
        <a:lstStyle/>
        <a:p>
          <a:endParaRPr lang="en-US"/>
        </a:p>
      </dgm:t>
    </dgm:pt>
    <dgm:pt modelId="{95AEDA26-941A-4026-9576-665A71FD3E9B}" type="pres">
      <dgm:prSet presAssocID="{841F0B4D-AFE1-4AC8-83D0-AA923D57C007}" presName="node" presStyleLbl="node1" presStyleIdx="1" presStyleCnt="9" custScaleX="140742" custScaleY="137664" custRadScaleRad="115795" custRadScaleInc="32273">
        <dgm:presLayoutVars>
          <dgm:bulletEnabled val="1"/>
        </dgm:presLayoutVars>
      </dgm:prSet>
      <dgm:spPr/>
      <dgm:t>
        <a:bodyPr/>
        <a:lstStyle/>
        <a:p>
          <a:endParaRPr lang="en-US"/>
        </a:p>
      </dgm:t>
    </dgm:pt>
    <dgm:pt modelId="{B863BA02-7D4B-4DD8-BD90-99262B692207}" type="pres">
      <dgm:prSet presAssocID="{9A766EE5-659E-4F3C-9787-B4FA277CBFBA}" presName="Name9" presStyleLbl="parChTrans1D2" presStyleIdx="2" presStyleCnt="9"/>
      <dgm:spPr/>
      <dgm:t>
        <a:bodyPr/>
        <a:lstStyle/>
        <a:p>
          <a:endParaRPr lang="en-US"/>
        </a:p>
      </dgm:t>
    </dgm:pt>
    <dgm:pt modelId="{1259F689-4DD9-47A1-8BD1-7D7452389B98}" type="pres">
      <dgm:prSet presAssocID="{9A766EE5-659E-4F3C-9787-B4FA277CBFBA}" presName="connTx" presStyleLbl="parChTrans1D2" presStyleIdx="2" presStyleCnt="9"/>
      <dgm:spPr/>
      <dgm:t>
        <a:bodyPr/>
        <a:lstStyle/>
        <a:p>
          <a:endParaRPr lang="en-US"/>
        </a:p>
      </dgm:t>
    </dgm:pt>
    <dgm:pt modelId="{27014234-D6AD-428A-96DE-2544A3948C41}" type="pres">
      <dgm:prSet presAssocID="{3A19314B-C9EE-46D7-A33F-A813056FD263}" presName="node" presStyleLbl="node1" presStyleIdx="2" presStyleCnt="9" custScaleX="167131" custScaleY="137664" custRadScaleRad="188195" custRadScaleInc="-14615">
        <dgm:presLayoutVars>
          <dgm:bulletEnabled val="1"/>
        </dgm:presLayoutVars>
      </dgm:prSet>
      <dgm:spPr/>
      <dgm:t>
        <a:bodyPr/>
        <a:lstStyle/>
        <a:p>
          <a:endParaRPr lang="en-US"/>
        </a:p>
      </dgm:t>
    </dgm:pt>
    <dgm:pt modelId="{7042603A-3DAB-40A0-9BB8-BC41B2BA26C5}" type="pres">
      <dgm:prSet presAssocID="{7435DB3F-756E-4684-8E59-C04028318092}" presName="Name9" presStyleLbl="parChTrans1D2" presStyleIdx="3" presStyleCnt="9"/>
      <dgm:spPr/>
      <dgm:t>
        <a:bodyPr/>
        <a:lstStyle/>
        <a:p>
          <a:endParaRPr lang="en-US"/>
        </a:p>
      </dgm:t>
    </dgm:pt>
    <dgm:pt modelId="{6408AA3C-7D8A-4FB8-AF1D-5D95DF1BA904}" type="pres">
      <dgm:prSet presAssocID="{7435DB3F-756E-4684-8E59-C04028318092}" presName="connTx" presStyleLbl="parChTrans1D2" presStyleIdx="3" presStyleCnt="9"/>
      <dgm:spPr/>
      <dgm:t>
        <a:bodyPr/>
        <a:lstStyle/>
        <a:p>
          <a:endParaRPr lang="en-US"/>
        </a:p>
      </dgm:t>
    </dgm:pt>
    <dgm:pt modelId="{FC60EEF3-FAC9-4E10-9381-49C1670CD701}" type="pres">
      <dgm:prSet presAssocID="{878EE792-8633-47D3-B5C8-EE16B0486E60}" presName="node" presStyleLbl="node1" presStyleIdx="3" presStyleCnt="9" custScaleX="140742" custScaleY="137664" custRadScaleRad="172155" custRadScaleInc="-61161">
        <dgm:presLayoutVars>
          <dgm:bulletEnabled val="1"/>
        </dgm:presLayoutVars>
      </dgm:prSet>
      <dgm:spPr/>
      <dgm:t>
        <a:bodyPr/>
        <a:lstStyle/>
        <a:p>
          <a:endParaRPr lang="en-US"/>
        </a:p>
      </dgm:t>
    </dgm:pt>
    <dgm:pt modelId="{9B41EC19-E8DD-43DD-A562-94DC1D23753A}" type="pres">
      <dgm:prSet presAssocID="{19FD07DE-CBF5-4762-B227-0DD9FF930B16}" presName="Name9" presStyleLbl="parChTrans1D2" presStyleIdx="4" presStyleCnt="9"/>
      <dgm:spPr/>
      <dgm:t>
        <a:bodyPr/>
        <a:lstStyle/>
        <a:p>
          <a:endParaRPr lang="en-US"/>
        </a:p>
      </dgm:t>
    </dgm:pt>
    <dgm:pt modelId="{4F807DB8-90CC-4D92-A24A-CF14343DCA6E}" type="pres">
      <dgm:prSet presAssocID="{19FD07DE-CBF5-4762-B227-0DD9FF930B16}" presName="connTx" presStyleLbl="parChTrans1D2" presStyleIdx="4" presStyleCnt="9"/>
      <dgm:spPr/>
      <dgm:t>
        <a:bodyPr/>
        <a:lstStyle/>
        <a:p>
          <a:endParaRPr lang="en-US"/>
        </a:p>
      </dgm:t>
    </dgm:pt>
    <dgm:pt modelId="{0952A975-4DC9-4B60-8920-99C707BDE50E}" type="pres">
      <dgm:prSet presAssocID="{8A6C987A-F390-430E-8183-5F3DA402D55C}" presName="node" presStyleLbl="node1" presStyleIdx="4" presStyleCnt="9" custScaleX="140742" custScaleY="137664" custRadScaleRad="98490" custRadScaleInc="-105061">
        <dgm:presLayoutVars>
          <dgm:bulletEnabled val="1"/>
        </dgm:presLayoutVars>
      </dgm:prSet>
      <dgm:spPr/>
      <dgm:t>
        <a:bodyPr/>
        <a:lstStyle/>
        <a:p>
          <a:endParaRPr lang="en-US"/>
        </a:p>
      </dgm:t>
    </dgm:pt>
    <dgm:pt modelId="{EFBE1C13-ACE4-4FF0-A503-3D8D3453B683}" type="pres">
      <dgm:prSet presAssocID="{CDB6BEA5-DE07-46A3-A289-16F01778DADC}" presName="Name9" presStyleLbl="parChTrans1D2" presStyleIdx="5" presStyleCnt="9"/>
      <dgm:spPr/>
      <dgm:t>
        <a:bodyPr/>
        <a:lstStyle/>
        <a:p>
          <a:endParaRPr lang="en-US"/>
        </a:p>
      </dgm:t>
    </dgm:pt>
    <dgm:pt modelId="{3C076151-B72E-4C94-B180-7020D12CF844}" type="pres">
      <dgm:prSet presAssocID="{CDB6BEA5-DE07-46A3-A289-16F01778DADC}" presName="connTx" presStyleLbl="parChTrans1D2" presStyleIdx="5" presStyleCnt="9"/>
      <dgm:spPr/>
      <dgm:t>
        <a:bodyPr/>
        <a:lstStyle/>
        <a:p>
          <a:endParaRPr lang="en-US"/>
        </a:p>
      </dgm:t>
    </dgm:pt>
    <dgm:pt modelId="{AE9A3D90-49B4-42F5-90E8-5BF29B316ACA}" type="pres">
      <dgm:prSet presAssocID="{3C642548-78EA-4A39-9F78-FC8581B0B954}" presName="node" presStyleLbl="node1" presStyleIdx="5" presStyleCnt="9" custScaleX="158067" custScaleY="137664" custRadScaleRad="96287" custRadScaleInc="103267">
        <dgm:presLayoutVars>
          <dgm:bulletEnabled val="1"/>
        </dgm:presLayoutVars>
      </dgm:prSet>
      <dgm:spPr/>
      <dgm:t>
        <a:bodyPr/>
        <a:lstStyle/>
        <a:p>
          <a:endParaRPr lang="en-US"/>
        </a:p>
      </dgm:t>
    </dgm:pt>
    <dgm:pt modelId="{4F163E12-E093-4681-8D33-695712DDFEE3}" type="pres">
      <dgm:prSet presAssocID="{2FA877DF-7911-463D-B14A-F2C8A962456E}" presName="Name9" presStyleLbl="parChTrans1D2" presStyleIdx="6" presStyleCnt="9"/>
      <dgm:spPr/>
      <dgm:t>
        <a:bodyPr/>
        <a:lstStyle/>
        <a:p>
          <a:endParaRPr lang="en-US"/>
        </a:p>
      </dgm:t>
    </dgm:pt>
    <dgm:pt modelId="{44CFFDA6-0C07-4861-BDF1-E1A1AC0D0C0D}" type="pres">
      <dgm:prSet presAssocID="{2FA877DF-7911-463D-B14A-F2C8A962456E}" presName="connTx" presStyleLbl="parChTrans1D2" presStyleIdx="6" presStyleCnt="9"/>
      <dgm:spPr/>
      <dgm:t>
        <a:bodyPr/>
        <a:lstStyle/>
        <a:p>
          <a:endParaRPr lang="en-US"/>
        </a:p>
      </dgm:t>
    </dgm:pt>
    <dgm:pt modelId="{0ABF56F8-0789-452A-B411-C40A03D60B3D}" type="pres">
      <dgm:prSet presAssocID="{F4BDA533-BF76-4577-A644-34B2AC6268F7}" presName="node" presStyleLbl="node1" presStyleIdx="6" presStyleCnt="9" custScaleX="151518" custScaleY="137664" custRadScaleRad="172349" custRadScaleInc="60156">
        <dgm:presLayoutVars>
          <dgm:bulletEnabled val="1"/>
        </dgm:presLayoutVars>
      </dgm:prSet>
      <dgm:spPr/>
      <dgm:t>
        <a:bodyPr/>
        <a:lstStyle/>
        <a:p>
          <a:endParaRPr lang="en-US"/>
        </a:p>
      </dgm:t>
    </dgm:pt>
    <dgm:pt modelId="{FA4E9D03-9216-4001-AA60-4EED8926CBA6}" type="pres">
      <dgm:prSet presAssocID="{FD761DEC-521A-4808-93E4-7A737D729E26}" presName="Name9" presStyleLbl="parChTrans1D2" presStyleIdx="7" presStyleCnt="9"/>
      <dgm:spPr/>
      <dgm:t>
        <a:bodyPr/>
        <a:lstStyle/>
        <a:p>
          <a:endParaRPr lang="en-US"/>
        </a:p>
      </dgm:t>
    </dgm:pt>
    <dgm:pt modelId="{91850827-3D36-4C70-B172-05B005E50CBD}" type="pres">
      <dgm:prSet presAssocID="{FD761DEC-521A-4808-93E4-7A737D729E26}" presName="connTx" presStyleLbl="parChTrans1D2" presStyleIdx="7" presStyleCnt="9"/>
      <dgm:spPr/>
      <dgm:t>
        <a:bodyPr/>
        <a:lstStyle/>
        <a:p>
          <a:endParaRPr lang="en-US"/>
        </a:p>
      </dgm:t>
    </dgm:pt>
    <dgm:pt modelId="{F7DC0C88-E7F9-4A5C-9715-E047CEB53E06}" type="pres">
      <dgm:prSet presAssocID="{19E10284-0BC1-43A7-975D-A513E3965013}" presName="node" presStyleLbl="node1" presStyleIdx="7" presStyleCnt="9" custScaleX="155298" custScaleY="137664" custRadScaleRad="189991" custRadScaleInc="4228">
        <dgm:presLayoutVars>
          <dgm:bulletEnabled val="1"/>
        </dgm:presLayoutVars>
      </dgm:prSet>
      <dgm:spPr/>
      <dgm:t>
        <a:bodyPr/>
        <a:lstStyle/>
        <a:p>
          <a:endParaRPr lang="en-US"/>
        </a:p>
      </dgm:t>
    </dgm:pt>
    <dgm:pt modelId="{911DFCB5-B32F-4701-ACEF-44DCFFAB047C}" type="pres">
      <dgm:prSet presAssocID="{281A5F80-1270-4958-AD61-D1F0ECE18289}" presName="Name9" presStyleLbl="parChTrans1D2" presStyleIdx="8" presStyleCnt="9"/>
      <dgm:spPr/>
      <dgm:t>
        <a:bodyPr/>
        <a:lstStyle/>
        <a:p>
          <a:endParaRPr lang="en-US"/>
        </a:p>
      </dgm:t>
    </dgm:pt>
    <dgm:pt modelId="{03D3AF28-AEF3-4093-847F-9B2BA0B2C931}" type="pres">
      <dgm:prSet presAssocID="{281A5F80-1270-4958-AD61-D1F0ECE18289}" presName="connTx" presStyleLbl="parChTrans1D2" presStyleIdx="8" presStyleCnt="9"/>
      <dgm:spPr/>
      <dgm:t>
        <a:bodyPr/>
        <a:lstStyle/>
        <a:p>
          <a:endParaRPr lang="en-US"/>
        </a:p>
      </dgm:t>
    </dgm:pt>
    <dgm:pt modelId="{9C9284B8-307C-46EC-87A3-133883C38B3D}" type="pres">
      <dgm:prSet presAssocID="{F25956A1-384E-489E-B429-272F274A8539}" presName="node" presStyleLbl="node1" presStyleIdx="8" presStyleCnt="9" custScaleX="140742" custScaleY="137664" custRadScaleRad="127403" custRadScaleInc="-15151">
        <dgm:presLayoutVars>
          <dgm:bulletEnabled val="1"/>
        </dgm:presLayoutVars>
      </dgm:prSet>
      <dgm:spPr/>
      <dgm:t>
        <a:bodyPr/>
        <a:lstStyle/>
        <a:p>
          <a:endParaRPr lang="en-US"/>
        </a:p>
      </dgm:t>
    </dgm:pt>
  </dgm:ptLst>
  <dgm:cxnLst>
    <dgm:cxn modelId="{6B685F94-D813-498A-87AA-6BD0A8F0A223}" srcId="{E127106C-6A12-41AC-98FB-9FC79BFD3D6B}" destId="{878EE792-8633-47D3-B5C8-EE16B0486E60}" srcOrd="3" destOrd="0" parTransId="{7435DB3F-756E-4684-8E59-C04028318092}" sibTransId="{177D2571-CE32-498E-991F-C62B4DEEA297}"/>
    <dgm:cxn modelId="{ED818E22-78AA-4F18-95DC-5556666A903E}" type="presOf" srcId="{7435DB3F-756E-4684-8E59-C04028318092}" destId="{7042603A-3DAB-40A0-9BB8-BC41B2BA26C5}" srcOrd="0" destOrd="0" presId="urn:microsoft.com/office/officeart/2005/8/layout/radial1"/>
    <dgm:cxn modelId="{F086D9A5-A008-462B-9EF0-5E47DF79EEC9}" type="presOf" srcId="{9A766EE5-659E-4F3C-9787-B4FA277CBFBA}" destId="{B863BA02-7D4B-4DD8-BD90-99262B692207}" srcOrd="0" destOrd="0" presId="urn:microsoft.com/office/officeart/2005/8/layout/radial1"/>
    <dgm:cxn modelId="{89270F2B-E24D-48BF-8CF7-1CA80A7E9E6F}" type="presOf" srcId="{4A2B353E-12D5-4A42-8692-97B4F2D5443B}" destId="{D98756AE-F2DC-4D21-8161-3936E7F72C85}" srcOrd="0" destOrd="0" presId="urn:microsoft.com/office/officeart/2005/8/layout/radial1"/>
    <dgm:cxn modelId="{A061FA07-F9C5-4530-BD9E-7C31E317A8CA}" type="presOf" srcId="{C1DB4E21-9F55-4A63-9B53-4068650B2612}" destId="{8B233919-6912-410C-8C2D-622DACF19569}" srcOrd="0" destOrd="0" presId="urn:microsoft.com/office/officeart/2005/8/layout/radial1"/>
    <dgm:cxn modelId="{E691D3C9-D3AB-4493-BA86-E7B1CBB54549}" type="presOf" srcId="{19E10284-0BC1-43A7-975D-A513E3965013}" destId="{F7DC0C88-E7F9-4A5C-9715-E047CEB53E06}" srcOrd="0" destOrd="0" presId="urn:microsoft.com/office/officeart/2005/8/layout/radial1"/>
    <dgm:cxn modelId="{BA26E0CF-9193-4265-AACB-7CA93209A7AC}" type="presOf" srcId="{281A5F80-1270-4958-AD61-D1F0ECE18289}" destId="{03D3AF28-AEF3-4093-847F-9B2BA0B2C931}" srcOrd="1" destOrd="0" presId="urn:microsoft.com/office/officeart/2005/8/layout/radial1"/>
    <dgm:cxn modelId="{BADA7F21-8E51-487B-A532-E99BDEE53954}" type="presOf" srcId="{E04C1BB5-DE44-4F31-A140-CD81D5E691C5}" destId="{60B365AA-E91C-4210-809D-1E55B999A037}" srcOrd="1" destOrd="0" presId="urn:microsoft.com/office/officeart/2005/8/layout/radial1"/>
    <dgm:cxn modelId="{D92C6EA9-5B8C-49AF-AA65-C9449094BB0C}" srcId="{E127106C-6A12-41AC-98FB-9FC79BFD3D6B}" destId="{3FDA4352-9F35-456A-9C78-74CEF98016BD}" srcOrd="0" destOrd="0" parTransId="{E04C1BB5-DE44-4F31-A140-CD81D5E691C5}" sibTransId="{EA039D8A-977D-448D-B637-480A1CED37F9}"/>
    <dgm:cxn modelId="{2E71F81C-CE13-4FBF-8BEB-8AB5017E02F7}" type="presOf" srcId="{F4BDA533-BF76-4577-A644-34B2AC6268F7}" destId="{0ABF56F8-0789-452A-B411-C40A03D60B3D}" srcOrd="0" destOrd="0" presId="urn:microsoft.com/office/officeart/2005/8/layout/radial1"/>
    <dgm:cxn modelId="{AE179F8E-DC75-47FA-B89C-9DC2E2350C78}" type="presOf" srcId="{CDB6BEA5-DE07-46A3-A289-16F01778DADC}" destId="{3C076151-B72E-4C94-B180-7020D12CF844}" srcOrd="1" destOrd="0" presId="urn:microsoft.com/office/officeart/2005/8/layout/radial1"/>
    <dgm:cxn modelId="{DBFC3857-EAA0-4D88-82F3-169492A2F2D2}" srcId="{E127106C-6A12-41AC-98FB-9FC79BFD3D6B}" destId="{3C642548-78EA-4A39-9F78-FC8581B0B954}" srcOrd="5" destOrd="0" parTransId="{CDB6BEA5-DE07-46A3-A289-16F01778DADC}" sibTransId="{4FAC5D23-E36D-44AE-9A18-B61B98E82BC0}"/>
    <dgm:cxn modelId="{C0F8855A-EA1D-43D0-AC44-B1C7AA9D1262}" srcId="{E127106C-6A12-41AC-98FB-9FC79BFD3D6B}" destId="{3A19314B-C9EE-46D7-A33F-A813056FD263}" srcOrd="2" destOrd="0" parTransId="{9A766EE5-659E-4F3C-9787-B4FA277CBFBA}" sibTransId="{93D1A592-56FE-43E6-B261-82409D7CB087}"/>
    <dgm:cxn modelId="{3249BDFD-2EE6-4A25-BC38-B7AE09B596DB}" type="presOf" srcId="{281A5F80-1270-4958-AD61-D1F0ECE18289}" destId="{911DFCB5-B32F-4701-ACEF-44DCFFAB047C}" srcOrd="0" destOrd="0" presId="urn:microsoft.com/office/officeart/2005/8/layout/radial1"/>
    <dgm:cxn modelId="{0B6BC3C5-615D-4161-A323-FC6329CEAC3D}" type="presOf" srcId="{2FA877DF-7911-463D-B14A-F2C8A962456E}" destId="{4F163E12-E093-4681-8D33-695712DDFEE3}" srcOrd="0" destOrd="0" presId="urn:microsoft.com/office/officeart/2005/8/layout/radial1"/>
    <dgm:cxn modelId="{F462560F-7980-4938-8C1D-F86F6DA49AFF}" type="presOf" srcId="{FD761DEC-521A-4808-93E4-7A737D729E26}" destId="{91850827-3D36-4C70-B172-05B005E50CBD}" srcOrd="1" destOrd="0" presId="urn:microsoft.com/office/officeart/2005/8/layout/radial1"/>
    <dgm:cxn modelId="{6549A46C-EDC2-418C-B829-7A64B3913020}" type="presOf" srcId="{7435DB3F-756E-4684-8E59-C04028318092}" destId="{6408AA3C-7D8A-4FB8-AF1D-5D95DF1BA904}" srcOrd="1" destOrd="0" presId="urn:microsoft.com/office/officeart/2005/8/layout/radial1"/>
    <dgm:cxn modelId="{600ED7E4-6AAE-4387-B1DD-161F727DCDEC}" type="presOf" srcId="{9A766EE5-659E-4F3C-9787-B4FA277CBFBA}" destId="{1259F689-4DD9-47A1-8BD1-7D7452389B98}" srcOrd="1" destOrd="0" presId="urn:microsoft.com/office/officeart/2005/8/layout/radial1"/>
    <dgm:cxn modelId="{0F059755-E8C3-4FCB-8CD2-5C3ED6B51251}" type="presOf" srcId="{F25956A1-384E-489E-B429-272F274A8539}" destId="{9C9284B8-307C-46EC-87A3-133883C38B3D}" srcOrd="0" destOrd="0" presId="urn:microsoft.com/office/officeart/2005/8/layout/radial1"/>
    <dgm:cxn modelId="{3AF0D4FD-F18E-4991-8B48-2C295ED469B2}" srcId="{E127106C-6A12-41AC-98FB-9FC79BFD3D6B}" destId="{8A6C987A-F390-430E-8183-5F3DA402D55C}" srcOrd="4" destOrd="0" parTransId="{19FD07DE-CBF5-4762-B227-0DD9FF930B16}" sibTransId="{C3F474CD-DF23-4C53-9EBD-A4DFF04EBBAD}"/>
    <dgm:cxn modelId="{A23A2346-EB0B-4A2D-8354-A8049AA212CC}" srcId="{E127106C-6A12-41AC-98FB-9FC79BFD3D6B}" destId="{F4BDA533-BF76-4577-A644-34B2AC6268F7}" srcOrd="6" destOrd="0" parTransId="{2FA877DF-7911-463D-B14A-F2C8A962456E}" sibTransId="{3CE4D948-8BB0-4795-9232-FB976F4D966B}"/>
    <dgm:cxn modelId="{4AB147E5-DD42-4552-8C66-0E64921117B7}" srcId="{E127106C-6A12-41AC-98FB-9FC79BFD3D6B}" destId="{F25956A1-384E-489E-B429-272F274A8539}" srcOrd="8" destOrd="0" parTransId="{281A5F80-1270-4958-AD61-D1F0ECE18289}" sibTransId="{B52BB77C-E56F-4B44-BAEC-2809744B1A43}"/>
    <dgm:cxn modelId="{68690DAD-31CC-4849-A516-F184E3DE9675}" type="presOf" srcId="{3FDA4352-9F35-456A-9C78-74CEF98016BD}" destId="{D3AA0B06-C0CF-48DE-979B-15D294AD4D87}" srcOrd="0" destOrd="0" presId="urn:microsoft.com/office/officeart/2005/8/layout/radial1"/>
    <dgm:cxn modelId="{F57F71CE-C53A-42DA-9F75-B4D76929EBB5}" type="presOf" srcId="{841F0B4D-AFE1-4AC8-83D0-AA923D57C007}" destId="{95AEDA26-941A-4026-9576-665A71FD3E9B}" srcOrd="0" destOrd="0" presId="urn:microsoft.com/office/officeart/2005/8/layout/radial1"/>
    <dgm:cxn modelId="{E144DBAE-70D6-4B29-B199-79B23C7BB5C1}" type="presOf" srcId="{CDB6BEA5-DE07-46A3-A289-16F01778DADC}" destId="{EFBE1C13-ACE4-4FF0-A503-3D8D3453B683}" srcOrd="0" destOrd="0" presId="urn:microsoft.com/office/officeart/2005/8/layout/radial1"/>
    <dgm:cxn modelId="{973A4190-5F00-40E9-8E89-57A7A3231F62}" type="presOf" srcId="{E127106C-6A12-41AC-98FB-9FC79BFD3D6B}" destId="{6D36479C-B6E0-49EB-8691-32AE7A177889}" srcOrd="0" destOrd="0" presId="urn:microsoft.com/office/officeart/2005/8/layout/radial1"/>
    <dgm:cxn modelId="{D2BC084B-F220-47A2-9854-95F9B2291EEF}" srcId="{E127106C-6A12-41AC-98FB-9FC79BFD3D6B}" destId="{841F0B4D-AFE1-4AC8-83D0-AA923D57C007}" srcOrd="1" destOrd="0" parTransId="{4A2B353E-12D5-4A42-8692-97B4F2D5443B}" sibTransId="{9B03784A-32F6-4B62-A0F1-5568C095CE30}"/>
    <dgm:cxn modelId="{ACE5B024-70C5-4AF7-84E7-69671886C533}" type="presOf" srcId="{8A6C987A-F390-430E-8183-5F3DA402D55C}" destId="{0952A975-4DC9-4B60-8920-99C707BDE50E}" srcOrd="0" destOrd="0" presId="urn:microsoft.com/office/officeart/2005/8/layout/radial1"/>
    <dgm:cxn modelId="{27AE2670-99D0-412C-B691-C0DACAC9D7F5}" type="presOf" srcId="{3A19314B-C9EE-46D7-A33F-A813056FD263}" destId="{27014234-D6AD-428A-96DE-2544A3948C41}" srcOrd="0" destOrd="0" presId="urn:microsoft.com/office/officeart/2005/8/layout/radial1"/>
    <dgm:cxn modelId="{AA103D08-D163-47C8-8F48-33D9A7E5D820}" srcId="{C1DB4E21-9F55-4A63-9B53-4068650B2612}" destId="{E127106C-6A12-41AC-98FB-9FC79BFD3D6B}" srcOrd="0" destOrd="0" parTransId="{840123A1-63E2-48E4-8C81-A61B4755CF00}" sibTransId="{9A7764C9-1B20-4A4C-B577-C3EF0EEC9F0A}"/>
    <dgm:cxn modelId="{52531DF1-CABF-4058-A3F0-A2B91DC0F373}" type="presOf" srcId="{4A2B353E-12D5-4A42-8692-97B4F2D5443B}" destId="{03C3C838-2462-4FE4-87ED-CE1821ADD281}" srcOrd="1" destOrd="0" presId="urn:microsoft.com/office/officeart/2005/8/layout/radial1"/>
    <dgm:cxn modelId="{C22BA374-4B68-4FDB-A805-A3CC2936026A}" type="presOf" srcId="{2FA877DF-7911-463D-B14A-F2C8A962456E}" destId="{44CFFDA6-0C07-4861-BDF1-E1A1AC0D0C0D}" srcOrd="1" destOrd="0" presId="urn:microsoft.com/office/officeart/2005/8/layout/radial1"/>
    <dgm:cxn modelId="{309709F7-C756-4FDE-9204-8E86A4E851BE}" type="presOf" srcId="{FD761DEC-521A-4808-93E4-7A737D729E26}" destId="{FA4E9D03-9216-4001-AA60-4EED8926CBA6}" srcOrd="0" destOrd="0" presId="urn:microsoft.com/office/officeart/2005/8/layout/radial1"/>
    <dgm:cxn modelId="{AE54CB4D-98D6-423E-B32F-E802D0529AC7}" type="presOf" srcId="{19FD07DE-CBF5-4762-B227-0DD9FF930B16}" destId="{9B41EC19-E8DD-43DD-A562-94DC1D23753A}" srcOrd="0" destOrd="0" presId="urn:microsoft.com/office/officeart/2005/8/layout/radial1"/>
    <dgm:cxn modelId="{E741582F-DDE7-4ECC-AAB6-DF55E92AB44C}" type="presOf" srcId="{3C642548-78EA-4A39-9F78-FC8581B0B954}" destId="{AE9A3D90-49B4-42F5-90E8-5BF29B316ACA}" srcOrd="0" destOrd="0" presId="urn:microsoft.com/office/officeart/2005/8/layout/radial1"/>
    <dgm:cxn modelId="{B80AF3BA-631B-4162-8C54-18F922C4F934}" type="presOf" srcId="{19FD07DE-CBF5-4762-B227-0DD9FF930B16}" destId="{4F807DB8-90CC-4D92-A24A-CF14343DCA6E}" srcOrd="1" destOrd="0" presId="urn:microsoft.com/office/officeart/2005/8/layout/radial1"/>
    <dgm:cxn modelId="{01ABB15A-3EB1-48DD-9172-88CC80764CF8}" type="presOf" srcId="{878EE792-8633-47D3-B5C8-EE16B0486E60}" destId="{FC60EEF3-FAC9-4E10-9381-49C1670CD701}" srcOrd="0" destOrd="0" presId="urn:microsoft.com/office/officeart/2005/8/layout/radial1"/>
    <dgm:cxn modelId="{32D97A45-C137-434A-911D-897AE71EEFA4}" type="presOf" srcId="{E04C1BB5-DE44-4F31-A140-CD81D5E691C5}" destId="{8015E5CA-A6A5-4E4C-B624-A413F1762618}" srcOrd="0" destOrd="0" presId="urn:microsoft.com/office/officeart/2005/8/layout/radial1"/>
    <dgm:cxn modelId="{E47641C7-986F-47A0-B7A1-150A6B60D4F7}" srcId="{E127106C-6A12-41AC-98FB-9FC79BFD3D6B}" destId="{19E10284-0BC1-43A7-975D-A513E3965013}" srcOrd="7" destOrd="0" parTransId="{FD761DEC-521A-4808-93E4-7A737D729E26}" sibTransId="{472E3182-E4AB-4A4F-86BD-1313520F6E08}"/>
    <dgm:cxn modelId="{796387E9-231D-45CB-B7A4-143B4CCC2444}" type="presParOf" srcId="{8B233919-6912-410C-8C2D-622DACF19569}" destId="{6D36479C-B6E0-49EB-8691-32AE7A177889}" srcOrd="0" destOrd="0" presId="urn:microsoft.com/office/officeart/2005/8/layout/radial1"/>
    <dgm:cxn modelId="{78F966E4-89CA-4AE4-A6B9-B69D9F59B583}" type="presParOf" srcId="{8B233919-6912-410C-8C2D-622DACF19569}" destId="{8015E5CA-A6A5-4E4C-B624-A413F1762618}" srcOrd="1" destOrd="0" presId="urn:microsoft.com/office/officeart/2005/8/layout/radial1"/>
    <dgm:cxn modelId="{EFC7BF37-E30A-43CA-8ADD-96CC5D84C10F}" type="presParOf" srcId="{8015E5CA-A6A5-4E4C-B624-A413F1762618}" destId="{60B365AA-E91C-4210-809D-1E55B999A037}" srcOrd="0" destOrd="0" presId="urn:microsoft.com/office/officeart/2005/8/layout/radial1"/>
    <dgm:cxn modelId="{6D89D03B-026B-4EC0-B110-B748779D951C}" type="presParOf" srcId="{8B233919-6912-410C-8C2D-622DACF19569}" destId="{D3AA0B06-C0CF-48DE-979B-15D294AD4D87}" srcOrd="2" destOrd="0" presId="urn:microsoft.com/office/officeart/2005/8/layout/radial1"/>
    <dgm:cxn modelId="{CC8D2D5A-16F4-4D91-B996-DE49BC7155E5}" type="presParOf" srcId="{8B233919-6912-410C-8C2D-622DACF19569}" destId="{D98756AE-F2DC-4D21-8161-3936E7F72C85}" srcOrd="3" destOrd="0" presId="urn:microsoft.com/office/officeart/2005/8/layout/radial1"/>
    <dgm:cxn modelId="{04542605-18F1-4BF9-861A-7F28E09E8CA4}" type="presParOf" srcId="{D98756AE-F2DC-4D21-8161-3936E7F72C85}" destId="{03C3C838-2462-4FE4-87ED-CE1821ADD281}" srcOrd="0" destOrd="0" presId="urn:microsoft.com/office/officeart/2005/8/layout/radial1"/>
    <dgm:cxn modelId="{7EACAA6A-FEB5-44D2-92D6-13AF6B35F8A8}" type="presParOf" srcId="{8B233919-6912-410C-8C2D-622DACF19569}" destId="{95AEDA26-941A-4026-9576-665A71FD3E9B}" srcOrd="4" destOrd="0" presId="urn:microsoft.com/office/officeart/2005/8/layout/radial1"/>
    <dgm:cxn modelId="{2C72B87A-BC5A-4573-8C70-EA99F553C10C}" type="presParOf" srcId="{8B233919-6912-410C-8C2D-622DACF19569}" destId="{B863BA02-7D4B-4DD8-BD90-99262B692207}" srcOrd="5" destOrd="0" presId="urn:microsoft.com/office/officeart/2005/8/layout/radial1"/>
    <dgm:cxn modelId="{1160ADC5-C50B-4DC5-AC76-8F6FCC8920A2}" type="presParOf" srcId="{B863BA02-7D4B-4DD8-BD90-99262B692207}" destId="{1259F689-4DD9-47A1-8BD1-7D7452389B98}" srcOrd="0" destOrd="0" presId="urn:microsoft.com/office/officeart/2005/8/layout/radial1"/>
    <dgm:cxn modelId="{643288C2-ADDF-4749-800D-A4AB0EA36C5B}" type="presParOf" srcId="{8B233919-6912-410C-8C2D-622DACF19569}" destId="{27014234-D6AD-428A-96DE-2544A3948C41}" srcOrd="6" destOrd="0" presId="urn:microsoft.com/office/officeart/2005/8/layout/radial1"/>
    <dgm:cxn modelId="{011B53E0-91C2-474A-925F-B4C601AFEC1D}" type="presParOf" srcId="{8B233919-6912-410C-8C2D-622DACF19569}" destId="{7042603A-3DAB-40A0-9BB8-BC41B2BA26C5}" srcOrd="7" destOrd="0" presId="urn:microsoft.com/office/officeart/2005/8/layout/radial1"/>
    <dgm:cxn modelId="{4ABADFA8-CE99-40C0-A8C1-6F99EFC2D72D}" type="presParOf" srcId="{7042603A-3DAB-40A0-9BB8-BC41B2BA26C5}" destId="{6408AA3C-7D8A-4FB8-AF1D-5D95DF1BA904}" srcOrd="0" destOrd="0" presId="urn:microsoft.com/office/officeart/2005/8/layout/radial1"/>
    <dgm:cxn modelId="{952DE711-C7FC-41BA-B657-FC5AE5F5F1D0}" type="presParOf" srcId="{8B233919-6912-410C-8C2D-622DACF19569}" destId="{FC60EEF3-FAC9-4E10-9381-49C1670CD701}" srcOrd="8" destOrd="0" presId="urn:microsoft.com/office/officeart/2005/8/layout/radial1"/>
    <dgm:cxn modelId="{EDC993A6-AEBA-4719-A221-BBEEBBCF80F5}" type="presParOf" srcId="{8B233919-6912-410C-8C2D-622DACF19569}" destId="{9B41EC19-E8DD-43DD-A562-94DC1D23753A}" srcOrd="9" destOrd="0" presId="urn:microsoft.com/office/officeart/2005/8/layout/radial1"/>
    <dgm:cxn modelId="{CC4BE5EC-4A2F-4F9E-B3AA-B91FA4453A60}" type="presParOf" srcId="{9B41EC19-E8DD-43DD-A562-94DC1D23753A}" destId="{4F807DB8-90CC-4D92-A24A-CF14343DCA6E}" srcOrd="0" destOrd="0" presId="urn:microsoft.com/office/officeart/2005/8/layout/radial1"/>
    <dgm:cxn modelId="{A77F05F3-DF08-4464-9724-58DD40AFFBE9}" type="presParOf" srcId="{8B233919-6912-410C-8C2D-622DACF19569}" destId="{0952A975-4DC9-4B60-8920-99C707BDE50E}" srcOrd="10" destOrd="0" presId="urn:microsoft.com/office/officeart/2005/8/layout/radial1"/>
    <dgm:cxn modelId="{A6B11345-1CEF-447C-8349-32650496ADC4}" type="presParOf" srcId="{8B233919-6912-410C-8C2D-622DACF19569}" destId="{EFBE1C13-ACE4-4FF0-A503-3D8D3453B683}" srcOrd="11" destOrd="0" presId="urn:microsoft.com/office/officeart/2005/8/layout/radial1"/>
    <dgm:cxn modelId="{9B39E6FE-D7D2-40B4-B96B-4D249E0239E7}" type="presParOf" srcId="{EFBE1C13-ACE4-4FF0-A503-3D8D3453B683}" destId="{3C076151-B72E-4C94-B180-7020D12CF844}" srcOrd="0" destOrd="0" presId="urn:microsoft.com/office/officeart/2005/8/layout/radial1"/>
    <dgm:cxn modelId="{60971FCF-DE8A-4A29-A095-3AA843EF54FF}" type="presParOf" srcId="{8B233919-6912-410C-8C2D-622DACF19569}" destId="{AE9A3D90-49B4-42F5-90E8-5BF29B316ACA}" srcOrd="12" destOrd="0" presId="urn:microsoft.com/office/officeart/2005/8/layout/radial1"/>
    <dgm:cxn modelId="{01127B6C-AC8F-4A85-92EC-E5AE783159E1}" type="presParOf" srcId="{8B233919-6912-410C-8C2D-622DACF19569}" destId="{4F163E12-E093-4681-8D33-695712DDFEE3}" srcOrd="13" destOrd="0" presId="urn:microsoft.com/office/officeart/2005/8/layout/radial1"/>
    <dgm:cxn modelId="{874CBEE2-F5C9-4C01-9ABE-E4916FB57406}" type="presParOf" srcId="{4F163E12-E093-4681-8D33-695712DDFEE3}" destId="{44CFFDA6-0C07-4861-BDF1-E1A1AC0D0C0D}" srcOrd="0" destOrd="0" presId="urn:microsoft.com/office/officeart/2005/8/layout/radial1"/>
    <dgm:cxn modelId="{41E6C99E-74D0-4F85-9EAC-520D53FD9B08}" type="presParOf" srcId="{8B233919-6912-410C-8C2D-622DACF19569}" destId="{0ABF56F8-0789-452A-B411-C40A03D60B3D}" srcOrd="14" destOrd="0" presId="urn:microsoft.com/office/officeart/2005/8/layout/radial1"/>
    <dgm:cxn modelId="{E17D6BDB-43EC-495C-959C-1978AA3D0DFD}" type="presParOf" srcId="{8B233919-6912-410C-8C2D-622DACF19569}" destId="{FA4E9D03-9216-4001-AA60-4EED8926CBA6}" srcOrd="15" destOrd="0" presId="urn:microsoft.com/office/officeart/2005/8/layout/radial1"/>
    <dgm:cxn modelId="{A2323132-719A-4EF9-9998-66E59B943476}" type="presParOf" srcId="{FA4E9D03-9216-4001-AA60-4EED8926CBA6}" destId="{91850827-3D36-4C70-B172-05B005E50CBD}" srcOrd="0" destOrd="0" presId="urn:microsoft.com/office/officeart/2005/8/layout/radial1"/>
    <dgm:cxn modelId="{9066FB2E-CC89-45B4-95BA-793F80B2E5D0}" type="presParOf" srcId="{8B233919-6912-410C-8C2D-622DACF19569}" destId="{F7DC0C88-E7F9-4A5C-9715-E047CEB53E06}" srcOrd="16" destOrd="0" presId="urn:microsoft.com/office/officeart/2005/8/layout/radial1"/>
    <dgm:cxn modelId="{D28E3399-6229-4E07-9B66-255E9316E7D7}" type="presParOf" srcId="{8B233919-6912-410C-8C2D-622DACF19569}" destId="{911DFCB5-B32F-4701-ACEF-44DCFFAB047C}" srcOrd="17" destOrd="0" presId="urn:microsoft.com/office/officeart/2005/8/layout/radial1"/>
    <dgm:cxn modelId="{5969A50F-971F-4518-AEE0-BBB76E671FBE}" type="presParOf" srcId="{911DFCB5-B32F-4701-ACEF-44DCFFAB047C}" destId="{03D3AF28-AEF3-4093-847F-9B2BA0B2C931}" srcOrd="0" destOrd="0" presId="urn:microsoft.com/office/officeart/2005/8/layout/radial1"/>
    <dgm:cxn modelId="{618CBB52-0E91-48B9-9CAE-AC69641E1016}" type="presParOf" srcId="{8B233919-6912-410C-8C2D-622DACF19569}" destId="{9C9284B8-307C-46EC-87A3-133883C38B3D}"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69940-46DF-43E8-B2B5-F2B5E03C5B6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D81F2BE-1996-49CB-966C-69400ACFCD75}">
      <dgm:prSet phldrT="[Tex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Kejujuran (</a:t>
          </a:r>
          <a:r>
            <a:rPr lang="id-ID" sz="3600" b="1" i="1" dirty="0" smtClean="0">
              <a:effectLst>
                <a:outerShdw blurRad="38100" dist="38100" dir="2700000" algn="tl">
                  <a:srgbClr val="000000">
                    <a:alpha val="43137"/>
                  </a:srgbClr>
                </a:outerShdw>
              </a:effectLst>
              <a:latin typeface="Arial" pitchFamily="34" charset="0"/>
              <a:cs typeface="Arial" pitchFamily="34" charset="0"/>
            </a:rPr>
            <a:t>honesty</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3A8B0878-5285-4EDD-893F-D5A392E669B7}" type="parTrans" cxnId="{5DF3A5E3-3A1E-48B8-B565-D22D0FE479C3}">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51DCFD54-F0FE-4FD4-9644-AE8D0452323E}" type="sibTrans" cxnId="{5DF3A5E3-3A1E-48B8-B565-D22D0FE479C3}">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59AC7059-82A7-41EF-91F2-3E0D918A7F34}">
      <dgm:prSet phldrT="[Tex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Kepercayaan (</a:t>
          </a:r>
          <a:r>
            <a:rPr lang="id-ID" sz="3600" b="1" i="1" dirty="0" smtClean="0">
              <a:effectLst>
                <a:outerShdw blurRad="38100" dist="38100" dir="2700000" algn="tl">
                  <a:srgbClr val="000000">
                    <a:alpha val="43137"/>
                  </a:srgbClr>
                </a:outerShdw>
              </a:effectLst>
              <a:latin typeface="Arial" pitchFamily="34" charset="0"/>
              <a:cs typeface="Arial" pitchFamily="34" charset="0"/>
            </a:rPr>
            <a:t>trust</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AFB8B8CA-8D9A-41D1-9650-A3AFE60BAC9B}" type="parTrans" cxnId="{27F78800-B72E-4A7B-90DD-957C95645288}">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A79D5C83-F544-4A2E-8E3F-9C96EDE827C3}" type="sibTrans" cxnId="{27F78800-B72E-4A7B-90DD-957C95645288}">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503F5C3C-75C1-4657-AC3B-20516B45BB84}">
      <dgm:prSet phldrT="[Tex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Keunggulan (</a:t>
          </a:r>
          <a:r>
            <a:rPr lang="id-ID" sz="3600" b="1" i="1" dirty="0" smtClean="0">
              <a:effectLst>
                <a:outerShdw blurRad="38100" dist="38100" dir="2700000" algn="tl">
                  <a:srgbClr val="000000">
                    <a:alpha val="43137"/>
                  </a:srgbClr>
                </a:outerShdw>
              </a:effectLst>
              <a:latin typeface="Arial" pitchFamily="34" charset="0"/>
              <a:cs typeface="Arial" pitchFamily="34" charset="0"/>
            </a:rPr>
            <a:t>excellence</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0750F65E-B1F7-4E5A-8A62-9CE20AD6E568}" type="parTrans" cxnId="{BC2B00F3-C53C-4BB7-A072-531A162A962A}">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EC584393-D34F-47B8-A5EF-CFD5D4751B7E}" type="sibTrans" cxnId="{BC2B00F3-C53C-4BB7-A072-531A162A962A}">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D5B73421-414F-4CA2-BAE5-CD0B75AE4EE7}">
      <dgm:prSe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Kredibilitas (</a:t>
          </a:r>
          <a:r>
            <a:rPr lang="id-ID" sz="3600" b="1" i="1" dirty="0" smtClean="0">
              <a:effectLst>
                <a:outerShdw blurRad="38100" dist="38100" dir="2700000" algn="tl">
                  <a:srgbClr val="000000">
                    <a:alpha val="43137"/>
                  </a:srgbClr>
                </a:outerShdw>
              </a:effectLst>
              <a:latin typeface="Arial" pitchFamily="34" charset="0"/>
              <a:cs typeface="Arial" pitchFamily="34" charset="0"/>
            </a:rPr>
            <a:t>credibility</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153C3C27-3869-4B57-9E88-39561AA1C2C1}" type="parTrans" cxnId="{EF4A6862-837F-4C56-91F7-FF86B4DCD7DC}">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287C9416-1FBC-4322-A670-02CF2BB214D4}" type="sibTrans" cxnId="{EF4A6862-837F-4C56-91F7-FF86B4DCD7DC}">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06DF4B82-7F1A-45C4-AB04-30720AC5C84A}">
      <dgm:prSe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Keadilan (</a:t>
          </a:r>
          <a:r>
            <a:rPr lang="id-ID" sz="3600" b="1" i="1" dirty="0" smtClean="0">
              <a:effectLst>
                <a:outerShdw blurRad="38100" dist="38100" dir="2700000" algn="tl">
                  <a:srgbClr val="000000">
                    <a:alpha val="43137"/>
                  </a:srgbClr>
                </a:outerShdw>
              </a:effectLst>
              <a:latin typeface="Arial" pitchFamily="34" charset="0"/>
              <a:cs typeface="Arial" pitchFamily="34" charset="0"/>
            </a:rPr>
            <a:t>Equity</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EE06D70B-50D3-4F80-B625-7C1DF07D8CB3}" type="parTrans" cxnId="{E92C18F2-A628-4050-B23D-FF87EAC3217C}">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FEE35557-9223-4A9A-AAD7-7E18FA2E5323}" type="sibTrans" cxnId="{E92C18F2-A628-4050-B23D-FF87EAC3217C}">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603E04BF-5F71-4FF1-837E-A27135582C35}">
      <dgm:prSet custT="1"/>
      <dgm:spPr/>
      <dgm:t>
        <a:bodyPr/>
        <a:lstStyle/>
        <a:p>
          <a:r>
            <a:rPr lang="id-ID" sz="3600" b="1" dirty="0" smtClean="0">
              <a:effectLst>
                <a:outerShdw blurRad="38100" dist="38100" dir="2700000" algn="tl">
                  <a:srgbClr val="000000">
                    <a:alpha val="43137"/>
                  </a:srgbClr>
                </a:outerShdw>
              </a:effectLst>
              <a:latin typeface="Arial" pitchFamily="34" charset="0"/>
              <a:cs typeface="Arial" pitchFamily="34" charset="0"/>
            </a:rPr>
            <a:t>Etik (</a:t>
          </a:r>
          <a:r>
            <a:rPr lang="id-ID" sz="3600" b="1" i="1" dirty="0" smtClean="0">
              <a:effectLst>
                <a:outerShdw blurRad="38100" dist="38100" dir="2700000" algn="tl">
                  <a:srgbClr val="000000">
                    <a:alpha val="43137"/>
                  </a:srgbClr>
                </a:outerShdw>
              </a:effectLst>
              <a:latin typeface="Arial" pitchFamily="34" charset="0"/>
              <a:cs typeface="Arial" pitchFamily="34" charset="0"/>
            </a:rPr>
            <a:t>Ethics</a:t>
          </a:r>
          <a:r>
            <a:rPr lang="id-ID" sz="3600" b="1" dirty="0" smtClean="0">
              <a:effectLst>
                <a:outerShdw blurRad="38100" dist="38100" dir="2700000" algn="tl">
                  <a:srgbClr val="000000">
                    <a:alpha val="43137"/>
                  </a:srgbClr>
                </a:outerShdw>
              </a:effectLst>
              <a:latin typeface="Arial" pitchFamily="34" charset="0"/>
              <a:cs typeface="Arial" pitchFamily="34" charset="0"/>
            </a:rPr>
            <a:t>)</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6A66E1F9-2B08-4B68-BBF7-D6A39786E7E4}" type="parTrans" cxnId="{986C7349-3DBF-43EC-99DB-5FA4CAF0A1A6}">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942262FA-8EBD-4D30-861A-A6F965A45931}" type="sibTrans" cxnId="{986C7349-3DBF-43EC-99DB-5FA4CAF0A1A6}">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1BE82A4D-CCBC-409A-8216-31F42FDC94B3}">
      <dgm:prSet/>
      <dgm:spPr/>
      <dgm:t>
        <a:bodyPr/>
        <a:lstStyle/>
        <a:p>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E2BCAA4A-5D3A-4F4E-A432-90C0C23AD280}" type="parTrans" cxnId="{38648C81-3583-4DC6-96A8-9787362E6E9D}">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EF28DD15-7361-4544-AC6C-BD19BEA1D631}" type="sibTrans" cxnId="{38648C81-3583-4DC6-96A8-9787362E6E9D}">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51B24D0A-F32C-4CA7-871A-27FEF8396F33}">
      <dgm:prSet custT="1"/>
      <dgm:spPr/>
      <dgm:t>
        <a:bodyPr/>
        <a:lstStyle/>
        <a:p>
          <a:r>
            <a:rPr lang="en-US" sz="3600" b="1" dirty="0" err="1" smtClean="0">
              <a:effectLst>
                <a:outerShdw blurRad="38100" dist="38100" dir="2700000" algn="tl">
                  <a:srgbClr val="000000">
                    <a:alpha val="43137"/>
                  </a:srgbClr>
                </a:outerShdw>
              </a:effectLst>
              <a:latin typeface="Arial" pitchFamily="34" charset="0"/>
              <a:cs typeface="Arial" pitchFamily="34" charset="0"/>
            </a:rPr>
            <a:t>Akuntabilitas</a:t>
          </a:r>
          <a:r>
            <a:rPr lang="en-US" sz="3600" b="1" dirty="0" smtClean="0">
              <a:effectLst>
                <a:outerShdw blurRad="38100" dist="38100" dir="2700000" algn="tl">
                  <a:srgbClr val="000000">
                    <a:alpha val="43137"/>
                  </a:srgbClr>
                </a:outerShdw>
              </a:effectLst>
              <a:latin typeface="Arial" pitchFamily="34" charset="0"/>
              <a:cs typeface="Arial" pitchFamily="34" charset="0"/>
            </a:rPr>
            <a:t> </a:t>
          </a:r>
          <a:r>
            <a:rPr lang="en-US" sz="3600" b="1" i="1" dirty="0" smtClean="0">
              <a:effectLst>
                <a:outerShdw blurRad="38100" dist="38100" dir="2700000" algn="tl">
                  <a:srgbClr val="000000">
                    <a:alpha val="43137"/>
                  </a:srgbClr>
                </a:outerShdw>
              </a:effectLst>
              <a:latin typeface="Arial" pitchFamily="34" charset="0"/>
              <a:cs typeface="Arial" pitchFamily="34" charset="0"/>
            </a:rPr>
            <a:t>(accountability)</a:t>
          </a:r>
          <a:endParaRPr lang="en-US" sz="3600" b="1" dirty="0">
            <a:effectLst>
              <a:outerShdw blurRad="38100" dist="38100" dir="2700000" algn="tl">
                <a:srgbClr val="000000">
                  <a:alpha val="43137"/>
                </a:srgbClr>
              </a:outerShdw>
            </a:effectLst>
            <a:latin typeface="Arial" pitchFamily="34" charset="0"/>
            <a:cs typeface="Arial" pitchFamily="34" charset="0"/>
          </a:endParaRPr>
        </a:p>
      </dgm:t>
    </dgm:pt>
    <dgm:pt modelId="{5798AFBE-7480-45A8-98D1-59C48F590362}" type="parTrans" cxnId="{E20B508C-A696-4035-A94A-439500EB0C25}">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11B81C03-638D-473C-9A5F-AFDBC1FAD2B3}" type="sibTrans" cxnId="{E20B508C-A696-4035-A94A-439500EB0C25}">
      <dgm:prSet/>
      <dgm:spPr/>
      <dgm:t>
        <a:bodyPr/>
        <a:lstStyle/>
        <a:p>
          <a:endParaRPr lang="en-US" sz="2800" b="1">
            <a:effectLst>
              <a:outerShdw blurRad="38100" dist="38100" dir="2700000" algn="tl">
                <a:srgbClr val="000000">
                  <a:alpha val="43137"/>
                </a:srgbClr>
              </a:outerShdw>
            </a:effectLst>
            <a:latin typeface="Arial" pitchFamily="34" charset="0"/>
            <a:cs typeface="Arial" pitchFamily="34" charset="0"/>
          </a:endParaRPr>
        </a:p>
      </dgm:t>
    </dgm:pt>
    <dgm:pt modelId="{9CEA2767-0C1B-46E9-8CAC-0E3C1D466B3B}" type="pres">
      <dgm:prSet presAssocID="{70869940-46DF-43E8-B2B5-F2B5E03C5B68}" presName="Name0" presStyleCnt="0">
        <dgm:presLayoutVars>
          <dgm:chMax val="7"/>
          <dgm:chPref val="7"/>
          <dgm:dir/>
        </dgm:presLayoutVars>
      </dgm:prSet>
      <dgm:spPr/>
      <dgm:t>
        <a:bodyPr/>
        <a:lstStyle/>
        <a:p>
          <a:endParaRPr lang="en-US"/>
        </a:p>
      </dgm:t>
    </dgm:pt>
    <dgm:pt modelId="{CD984471-D92D-44CC-AA4A-C96A934193DF}" type="pres">
      <dgm:prSet presAssocID="{70869940-46DF-43E8-B2B5-F2B5E03C5B68}" presName="Name1" presStyleCnt="0"/>
      <dgm:spPr/>
    </dgm:pt>
    <dgm:pt modelId="{72959277-BFCC-4B54-9A86-FFC70D1C2872}" type="pres">
      <dgm:prSet presAssocID="{70869940-46DF-43E8-B2B5-F2B5E03C5B68}" presName="cycle" presStyleCnt="0"/>
      <dgm:spPr/>
    </dgm:pt>
    <dgm:pt modelId="{9958D6CD-385D-4E8A-AD64-D35FC570DEDF}" type="pres">
      <dgm:prSet presAssocID="{70869940-46DF-43E8-B2B5-F2B5E03C5B68}" presName="srcNode" presStyleLbl="node1" presStyleIdx="0" presStyleCnt="7"/>
      <dgm:spPr/>
    </dgm:pt>
    <dgm:pt modelId="{8F06191B-9789-42CC-9771-81BAF05DD92B}" type="pres">
      <dgm:prSet presAssocID="{70869940-46DF-43E8-B2B5-F2B5E03C5B68}" presName="conn" presStyleLbl="parChTrans1D2" presStyleIdx="0" presStyleCnt="1"/>
      <dgm:spPr/>
      <dgm:t>
        <a:bodyPr/>
        <a:lstStyle/>
        <a:p>
          <a:endParaRPr lang="en-US"/>
        </a:p>
      </dgm:t>
    </dgm:pt>
    <dgm:pt modelId="{3F98ADCC-8C34-4040-B989-857CE8E013B5}" type="pres">
      <dgm:prSet presAssocID="{70869940-46DF-43E8-B2B5-F2B5E03C5B68}" presName="extraNode" presStyleLbl="node1" presStyleIdx="0" presStyleCnt="7"/>
      <dgm:spPr/>
    </dgm:pt>
    <dgm:pt modelId="{A6EF7AD5-7369-4BC1-AE1C-687BBE3E354C}" type="pres">
      <dgm:prSet presAssocID="{70869940-46DF-43E8-B2B5-F2B5E03C5B68}" presName="dstNode" presStyleLbl="node1" presStyleIdx="0" presStyleCnt="7"/>
      <dgm:spPr/>
    </dgm:pt>
    <dgm:pt modelId="{3DBBE7B5-C90D-4A40-BC4E-08FD87FB1480}" type="pres">
      <dgm:prSet presAssocID="{ED81F2BE-1996-49CB-966C-69400ACFCD75}" presName="text_1" presStyleLbl="node1" presStyleIdx="0" presStyleCnt="7">
        <dgm:presLayoutVars>
          <dgm:bulletEnabled val="1"/>
        </dgm:presLayoutVars>
      </dgm:prSet>
      <dgm:spPr/>
      <dgm:t>
        <a:bodyPr/>
        <a:lstStyle/>
        <a:p>
          <a:endParaRPr lang="en-US"/>
        </a:p>
      </dgm:t>
    </dgm:pt>
    <dgm:pt modelId="{3AC30853-034A-4267-BDCC-C31079D8F71D}" type="pres">
      <dgm:prSet presAssocID="{ED81F2BE-1996-49CB-966C-69400ACFCD75}" presName="accent_1" presStyleCnt="0"/>
      <dgm:spPr/>
    </dgm:pt>
    <dgm:pt modelId="{909A38F2-BFB3-4624-AF6F-B67DC6049F79}" type="pres">
      <dgm:prSet presAssocID="{ED81F2BE-1996-49CB-966C-69400ACFCD75}" presName="accentRepeatNode" presStyleLbl="solidFgAcc1" presStyleIdx="0" presStyleCnt="7"/>
      <dgm:spPr/>
    </dgm:pt>
    <dgm:pt modelId="{10EA9684-8F64-4910-B88C-F64C9CB0201F}" type="pres">
      <dgm:prSet presAssocID="{59AC7059-82A7-41EF-91F2-3E0D918A7F34}" presName="text_2" presStyleLbl="node1" presStyleIdx="1" presStyleCnt="7">
        <dgm:presLayoutVars>
          <dgm:bulletEnabled val="1"/>
        </dgm:presLayoutVars>
      </dgm:prSet>
      <dgm:spPr/>
      <dgm:t>
        <a:bodyPr/>
        <a:lstStyle/>
        <a:p>
          <a:endParaRPr lang="en-US"/>
        </a:p>
      </dgm:t>
    </dgm:pt>
    <dgm:pt modelId="{D9F5ECCD-4735-44D2-972D-EEA21A394C7E}" type="pres">
      <dgm:prSet presAssocID="{59AC7059-82A7-41EF-91F2-3E0D918A7F34}" presName="accent_2" presStyleCnt="0"/>
      <dgm:spPr/>
    </dgm:pt>
    <dgm:pt modelId="{8175F9CF-7F49-4225-9FD1-5AAEEDB52244}" type="pres">
      <dgm:prSet presAssocID="{59AC7059-82A7-41EF-91F2-3E0D918A7F34}" presName="accentRepeatNode" presStyleLbl="solidFgAcc1" presStyleIdx="1" presStyleCnt="7"/>
      <dgm:spPr/>
    </dgm:pt>
    <dgm:pt modelId="{E167431B-162C-4690-A50D-48362DBEA5FC}" type="pres">
      <dgm:prSet presAssocID="{503F5C3C-75C1-4657-AC3B-20516B45BB84}" presName="text_3" presStyleLbl="node1" presStyleIdx="2" presStyleCnt="7">
        <dgm:presLayoutVars>
          <dgm:bulletEnabled val="1"/>
        </dgm:presLayoutVars>
      </dgm:prSet>
      <dgm:spPr/>
      <dgm:t>
        <a:bodyPr/>
        <a:lstStyle/>
        <a:p>
          <a:endParaRPr lang="en-US"/>
        </a:p>
      </dgm:t>
    </dgm:pt>
    <dgm:pt modelId="{CAAD1C4B-449E-4237-8832-97FA31493C66}" type="pres">
      <dgm:prSet presAssocID="{503F5C3C-75C1-4657-AC3B-20516B45BB84}" presName="accent_3" presStyleCnt="0"/>
      <dgm:spPr/>
    </dgm:pt>
    <dgm:pt modelId="{40E8593B-EAA0-4855-B056-81B1E164E5CB}" type="pres">
      <dgm:prSet presAssocID="{503F5C3C-75C1-4657-AC3B-20516B45BB84}" presName="accentRepeatNode" presStyleLbl="solidFgAcc1" presStyleIdx="2" presStyleCnt="7"/>
      <dgm:spPr/>
    </dgm:pt>
    <dgm:pt modelId="{A84E2677-2346-483F-9425-FFA3A6C46AA3}" type="pres">
      <dgm:prSet presAssocID="{D5B73421-414F-4CA2-BAE5-CD0B75AE4EE7}" presName="text_4" presStyleLbl="node1" presStyleIdx="3" presStyleCnt="7">
        <dgm:presLayoutVars>
          <dgm:bulletEnabled val="1"/>
        </dgm:presLayoutVars>
      </dgm:prSet>
      <dgm:spPr/>
      <dgm:t>
        <a:bodyPr/>
        <a:lstStyle/>
        <a:p>
          <a:endParaRPr lang="en-US"/>
        </a:p>
      </dgm:t>
    </dgm:pt>
    <dgm:pt modelId="{8D4C9763-EC08-4356-8F89-6894E26C18EF}" type="pres">
      <dgm:prSet presAssocID="{D5B73421-414F-4CA2-BAE5-CD0B75AE4EE7}" presName="accent_4" presStyleCnt="0"/>
      <dgm:spPr/>
    </dgm:pt>
    <dgm:pt modelId="{86C28FF7-7650-48AF-B021-780F80D32463}" type="pres">
      <dgm:prSet presAssocID="{D5B73421-414F-4CA2-BAE5-CD0B75AE4EE7}" presName="accentRepeatNode" presStyleLbl="solidFgAcc1" presStyleIdx="3" presStyleCnt="7"/>
      <dgm:spPr/>
    </dgm:pt>
    <dgm:pt modelId="{7F33E9AD-611A-4B5F-AC41-EB5B66A4E2A0}" type="pres">
      <dgm:prSet presAssocID="{06DF4B82-7F1A-45C4-AB04-30720AC5C84A}" presName="text_5" presStyleLbl="node1" presStyleIdx="4" presStyleCnt="7">
        <dgm:presLayoutVars>
          <dgm:bulletEnabled val="1"/>
        </dgm:presLayoutVars>
      </dgm:prSet>
      <dgm:spPr/>
      <dgm:t>
        <a:bodyPr/>
        <a:lstStyle/>
        <a:p>
          <a:endParaRPr lang="en-US"/>
        </a:p>
      </dgm:t>
    </dgm:pt>
    <dgm:pt modelId="{422B7D85-38CC-47C9-89E3-2D4B6C342902}" type="pres">
      <dgm:prSet presAssocID="{06DF4B82-7F1A-45C4-AB04-30720AC5C84A}" presName="accent_5" presStyleCnt="0"/>
      <dgm:spPr/>
    </dgm:pt>
    <dgm:pt modelId="{B0C3B73A-21DE-4B8C-AD8A-53582C375425}" type="pres">
      <dgm:prSet presAssocID="{06DF4B82-7F1A-45C4-AB04-30720AC5C84A}" presName="accentRepeatNode" presStyleLbl="solidFgAcc1" presStyleIdx="4" presStyleCnt="7"/>
      <dgm:spPr/>
    </dgm:pt>
    <dgm:pt modelId="{669AAEE9-AB1F-4326-B69D-51831A8CB21D}" type="pres">
      <dgm:prSet presAssocID="{603E04BF-5F71-4FF1-837E-A27135582C35}" presName="text_6" presStyleLbl="node1" presStyleIdx="5" presStyleCnt="7">
        <dgm:presLayoutVars>
          <dgm:bulletEnabled val="1"/>
        </dgm:presLayoutVars>
      </dgm:prSet>
      <dgm:spPr/>
      <dgm:t>
        <a:bodyPr/>
        <a:lstStyle/>
        <a:p>
          <a:endParaRPr lang="en-US"/>
        </a:p>
      </dgm:t>
    </dgm:pt>
    <dgm:pt modelId="{2B8BB40E-12F0-40A4-8B4E-64767D831EF6}" type="pres">
      <dgm:prSet presAssocID="{603E04BF-5F71-4FF1-837E-A27135582C35}" presName="accent_6" presStyleCnt="0"/>
      <dgm:spPr/>
    </dgm:pt>
    <dgm:pt modelId="{A5A80D0A-2C96-4CBF-A133-241AC890B316}" type="pres">
      <dgm:prSet presAssocID="{603E04BF-5F71-4FF1-837E-A27135582C35}" presName="accentRepeatNode" presStyleLbl="solidFgAcc1" presStyleIdx="5" presStyleCnt="7"/>
      <dgm:spPr/>
    </dgm:pt>
    <dgm:pt modelId="{DF9067CC-927E-435F-A569-C336D20B2F4B}" type="pres">
      <dgm:prSet presAssocID="{51B24D0A-F32C-4CA7-871A-27FEF8396F33}" presName="text_7" presStyleLbl="node1" presStyleIdx="6" presStyleCnt="7">
        <dgm:presLayoutVars>
          <dgm:bulletEnabled val="1"/>
        </dgm:presLayoutVars>
      </dgm:prSet>
      <dgm:spPr/>
      <dgm:t>
        <a:bodyPr/>
        <a:lstStyle/>
        <a:p>
          <a:endParaRPr lang="en-US"/>
        </a:p>
      </dgm:t>
    </dgm:pt>
    <dgm:pt modelId="{C9170187-7132-4628-97BC-30CEC705BF3C}" type="pres">
      <dgm:prSet presAssocID="{51B24D0A-F32C-4CA7-871A-27FEF8396F33}" presName="accent_7" presStyleCnt="0"/>
      <dgm:spPr/>
    </dgm:pt>
    <dgm:pt modelId="{6167048F-B31E-4C62-8D65-4119D5BE71B4}" type="pres">
      <dgm:prSet presAssocID="{51B24D0A-F32C-4CA7-871A-27FEF8396F33}" presName="accentRepeatNode" presStyleLbl="solidFgAcc1" presStyleIdx="6" presStyleCnt="7"/>
      <dgm:spPr/>
    </dgm:pt>
  </dgm:ptLst>
  <dgm:cxnLst>
    <dgm:cxn modelId="{95A63C42-1D6A-4686-B451-3A9916D7433D}" type="presOf" srcId="{603E04BF-5F71-4FF1-837E-A27135582C35}" destId="{669AAEE9-AB1F-4326-B69D-51831A8CB21D}" srcOrd="0" destOrd="0" presId="urn:microsoft.com/office/officeart/2008/layout/VerticalCurvedList"/>
    <dgm:cxn modelId="{7310DC13-5176-482A-97D8-5ECA96879DE0}" type="presOf" srcId="{503F5C3C-75C1-4657-AC3B-20516B45BB84}" destId="{E167431B-162C-4690-A50D-48362DBEA5FC}" srcOrd="0" destOrd="0" presId="urn:microsoft.com/office/officeart/2008/layout/VerticalCurvedList"/>
    <dgm:cxn modelId="{E92C18F2-A628-4050-B23D-FF87EAC3217C}" srcId="{70869940-46DF-43E8-B2B5-F2B5E03C5B68}" destId="{06DF4B82-7F1A-45C4-AB04-30720AC5C84A}" srcOrd="4" destOrd="0" parTransId="{EE06D70B-50D3-4F80-B625-7C1DF07D8CB3}" sibTransId="{FEE35557-9223-4A9A-AAD7-7E18FA2E5323}"/>
    <dgm:cxn modelId="{543FAC33-9391-4D4B-B3B6-7030EE9D84F6}" type="presOf" srcId="{D5B73421-414F-4CA2-BAE5-CD0B75AE4EE7}" destId="{A84E2677-2346-483F-9425-FFA3A6C46AA3}" srcOrd="0" destOrd="0" presId="urn:microsoft.com/office/officeart/2008/layout/VerticalCurvedList"/>
    <dgm:cxn modelId="{9DADCBC6-1704-4210-BDA6-AEBB510F20DB}" type="presOf" srcId="{51B24D0A-F32C-4CA7-871A-27FEF8396F33}" destId="{DF9067CC-927E-435F-A569-C336D20B2F4B}" srcOrd="0" destOrd="0" presId="urn:microsoft.com/office/officeart/2008/layout/VerticalCurvedList"/>
    <dgm:cxn modelId="{DEA53C78-4010-495E-9A54-F0DC3233B328}" type="presOf" srcId="{51DCFD54-F0FE-4FD4-9644-AE8D0452323E}" destId="{8F06191B-9789-42CC-9771-81BAF05DD92B}" srcOrd="0" destOrd="0" presId="urn:microsoft.com/office/officeart/2008/layout/VerticalCurvedList"/>
    <dgm:cxn modelId="{5DF3A5E3-3A1E-48B8-B565-D22D0FE479C3}" srcId="{70869940-46DF-43E8-B2B5-F2B5E03C5B68}" destId="{ED81F2BE-1996-49CB-966C-69400ACFCD75}" srcOrd="0" destOrd="0" parTransId="{3A8B0878-5285-4EDD-893F-D5A392E669B7}" sibTransId="{51DCFD54-F0FE-4FD4-9644-AE8D0452323E}"/>
    <dgm:cxn modelId="{986C7349-3DBF-43EC-99DB-5FA4CAF0A1A6}" srcId="{70869940-46DF-43E8-B2B5-F2B5E03C5B68}" destId="{603E04BF-5F71-4FF1-837E-A27135582C35}" srcOrd="5" destOrd="0" parTransId="{6A66E1F9-2B08-4B68-BBF7-D6A39786E7E4}" sibTransId="{942262FA-8EBD-4D30-861A-A6F965A45931}"/>
    <dgm:cxn modelId="{E20B508C-A696-4035-A94A-439500EB0C25}" srcId="{70869940-46DF-43E8-B2B5-F2B5E03C5B68}" destId="{51B24D0A-F32C-4CA7-871A-27FEF8396F33}" srcOrd="6" destOrd="0" parTransId="{5798AFBE-7480-45A8-98D1-59C48F590362}" sibTransId="{11B81C03-638D-473C-9A5F-AFDBC1FAD2B3}"/>
    <dgm:cxn modelId="{8E0B2031-FC06-41C8-82E1-1672177B805A}" type="presOf" srcId="{ED81F2BE-1996-49CB-966C-69400ACFCD75}" destId="{3DBBE7B5-C90D-4A40-BC4E-08FD87FB1480}" srcOrd="0" destOrd="0" presId="urn:microsoft.com/office/officeart/2008/layout/VerticalCurvedList"/>
    <dgm:cxn modelId="{8125EC2F-EBFA-4C3F-A4FE-43FA18C56B79}" type="presOf" srcId="{59AC7059-82A7-41EF-91F2-3E0D918A7F34}" destId="{10EA9684-8F64-4910-B88C-F64C9CB0201F}" srcOrd="0" destOrd="0" presId="urn:microsoft.com/office/officeart/2008/layout/VerticalCurvedList"/>
    <dgm:cxn modelId="{38648C81-3583-4DC6-96A8-9787362E6E9D}" srcId="{70869940-46DF-43E8-B2B5-F2B5E03C5B68}" destId="{1BE82A4D-CCBC-409A-8216-31F42FDC94B3}" srcOrd="7" destOrd="0" parTransId="{E2BCAA4A-5D3A-4F4E-A432-90C0C23AD280}" sibTransId="{EF28DD15-7361-4544-AC6C-BD19BEA1D631}"/>
    <dgm:cxn modelId="{27F78800-B72E-4A7B-90DD-957C95645288}" srcId="{70869940-46DF-43E8-B2B5-F2B5E03C5B68}" destId="{59AC7059-82A7-41EF-91F2-3E0D918A7F34}" srcOrd="1" destOrd="0" parTransId="{AFB8B8CA-8D9A-41D1-9650-A3AFE60BAC9B}" sibTransId="{A79D5C83-F544-4A2E-8E3F-9C96EDE827C3}"/>
    <dgm:cxn modelId="{FB6C19D0-C964-4679-A89D-0EB789A9C718}" type="presOf" srcId="{06DF4B82-7F1A-45C4-AB04-30720AC5C84A}" destId="{7F33E9AD-611A-4B5F-AC41-EB5B66A4E2A0}" srcOrd="0" destOrd="0" presId="urn:microsoft.com/office/officeart/2008/layout/VerticalCurvedList"/>
    <dgm:cxn modelId="{EF4A6862-837F-4C56-91F7-FF86B4DCD7DC}" srcId="{70869940-46DF-43E8-B2B5-F2B5E03C5B68}" destId="{D5B73421-414F-4CA2-BAE5-CD0B75AE4EE7}" srcOrd="3" destOrd="0" parTransId="{153C3C27-3869-4B57-9E88-39561AA1C2C1}" sibTransId="{287C9416-1FBC-4322-A670-02CF2BB214D4}"/>
    <dgm:cxn modelId="{BC2B00F3-C53C-4BB7-A072-531A162A962A}" srcId="{70869940-46DF-43E8-B2B5-F2B5E03C5B68}" destId="{503F5C3C-75C1-4657-AC3B-20516B45BB84}" srcOrd="2" destOrd="0" parTransId="{0750F65E-B1F7-4E5A-8A62-9CE20AD6E568}" sibTransId="{EC584393-D34F-47B8-A5EF-CFD5D4751B7E}"/>
    <dgm:cxn modelId="{43E272BC-2803-44C9-9181-957400C78BA7}" type="presOf" srcId="{70869940-46DF-43E8-B2B5-F2B5E03C5B68}" destId="{9CEA2767-0C1B-46E9-8CAC-0E3C1D466B3B}" srcOrd="0" destOrd="0" presId="urn:microsoft.com/office/officeart/2008/layout/VerticalCurvedList"/>
    <dgm:cxn modelId="{3C0BAA43-62E2-4B4B-803B-4C4D9A98D14C}" type="presParOf" srcId="{9CEA2767-0C1B-46E9-8CAC-0E3C1D466B3B}" destId="{CD984471-D92D-44CC-AA4A-C96A934193DF}" srcOrd="0" destOrd="0" presId="urn:microsoft.com/office/officeart/2008/layout/VerticalCurvedList"/>
    <dgm:cxn modelId="{11137600-1098-4A51-A3A7-7CD72D61E07E}" type="presParOf" srcId="{CD984471-D92D-44CC-AA4A-C96A934193DF}" destId="{72959277-BFCC-4B54-9A86-FFC70D1C2872}" srcOrd="0" destOrd="0" presId="urn:microsoft.com/office/officeart/2008/layout/VerticalCurvedList"/>
    <dgm:cxn modelId="{824D45DE-5340-4BF7-B9DA-8813CBA56BE7}" type="presParOf" srcId="{72959277-BFCC-4B54-9A86-FFC70D1C2872}" destId="{9958D6CD-385D-4E8A-AD64-D35FC570DEDF}" srcOrd="0" destOrd="0" presId="urn:microsoft.com/office/officeart/2008/layout/VerticalCurvedList"/>
    <dgm:cxn modelId="{11BB325C-450B-4EB9-85AB-5209FC7B879F}" type="presParOf" srcId="{72959277-BFCC-4B54-9A86-FFC70D1C2872}" destId="{8F06191B-9789-42CC-9771-81BAF05DD92B}" srcOrd="1" destOrd="0" presId="urn:microsoft.com/office/officeart/2008/layout/VerticalCurvedList"/>
    <dgm:cxn modelId="{7F97971D-6524-40FD-B754-C1D304A3DA4B}" type="presParOf" srcId="{72959277-BFCC-4B54-9A86-FFC70D1C2872}" destId="{3F98ADCC-8C34-4040-B989-857CE8E013B5}" srcOrd="2" destOrd="0" presId="urn:microsoft.com/office/officeart/2008/layout/VerticalCurvedList"/>
    <dgm:cxn modelId="{E75733FB-9F52-4444-9B14-8A49CB298E5A}" type="presParOf" srcId="{72959277-BFCC-4B54-9A86-FFC70D1C2872}" destId="{A6EF7AD5-7369-4BC1-AE1C-687BBE3E354C}" srcOrd="3" destOrd="0" presId="urn:microsoft.com/office/officeart/2008/layout/VerticalCurvedList"/>
    <dgm:cxn modelId="{80F0C7AD-8284-4D84-915B-2BA990E39B6F}" type="presParOf" srcId="{CD984471-D92D-44CC-AA4A-C96A934193DF}" destId="{3DBBE7B5-C90D-4A40-BC4E-08FD87FB1480}" srcOrd="1" destOrd="0" presId="urn:microsoft.com/office/officeart/2008/layout/VerticalCurvedList"/>
    <dgm:cxn modelId="{780EF97E-09AD-4BAF-B7DC-6F5604AA4261}" type="presParOf" srcId="{CD984471-D92D-44CC-AA4A-C96A934193DF}" destId="{3AC30853-034A-4267-BDCC-C31079D8F71D}" srcOrd="2" destOrd="0" presId="urn:microsoft.com/office/officeart/2008/layout/VerticalCurvedList"/>
    <dgm:cxn modelId="{83B5208A-F733-4986-9D9D-CFEFFA23A8D4}" type="presParOf" srcId="{3AC30853-034A-4267-BDCC-C31079D8F71D}" destId="{909A38F2-BFB3-4624-AF6F-B67DC6049F79}" srcOrd="0" destOrd="0" presId="urn:microsoft.com/office/officeart/2008/layout/VerticalCurvedList"/>
    <dgm:cxn modelId="{1CB25779-CE06-4C53-A018-E2D2CA316EA5}" type="presParOf" srcId="{CD984471-D92D-44CC-AA4A-C96A934193DF}" destId="{10EA9684-8F64-4910-B88C-F64C9CB0201F}" srcOrd="3" destOrd="0" presId="urn:microsoft.com/office/officeart/2008/layout/VerticalCurvedList"/>
    <dgm:cxn modelId="{5C54E8E7-DA82-45DC-A04B-57B79F6939FB}" type="presParOf" srcId="{CD984471-D92D-44CC-AA4A-C96A934193DF}" destId="{D9F5ECCD-4735-44D2-972D-EEA21A394C7E}" srcOrd="4" destOrd="0" presId="urn:microsoft.com/office/officeart/2008/layout/VerticalCurvedList"/>
    <dgm:cxn modelId="{03794052-8EB0-4273-B3A9-5325D19C52D8}" type="presParOf" srcId="{D9F5ECCD-4735-44D2-972D-EEA21A394C7E}" destId="{8175F9CF-7F49-4225-9FD1-5AAEEDB52244}" srcOrd="0" destOrd="0" presId="urn:microsoft.com/office/officeart/2008/layout/VerticalCurvedList"/>
    <dgm:cxn modelId="{179C4061-ED13-4CC7-A3B6-7BB43E2A0864}" type="presParOf" srcId="{CD984471-D92D-44CC-AA4A-C96A934193DF}" destId="{E167431B-162C-4690-A50D-48362DBEA5FC}" srcOrd="5" destOrd="0" presId="urn:microsoft.com/office/officeart/2008/layout/VerticalCurvedList"/>
    <dgm:cxn modelId="{07C71742-57D7-48ED-94A9-69A2B3366467}" type="presParOf" srcId="{CD984471-D92D-44CC-AA4A-C96A934193DF}" destId="{CAAD1C4B-449E-4237-8832-97FA31493C66}" srcOrd="6" destOrd="0" presId="urn:microsoft.com/office/officeart/2008/layout/VerticalCurvedList"/>
    <dgm:cxn modelId="{0BAD231F-6F07-4AED-B036-BB40884C8D96}" type="presParOf" srcId="{CAAD1C4B-449E-4237-8832-97FA31493C66}" destId="{40E8593B-EAA0-4855-B056-81B1E164E5CB}" srcOrd="0" destOrd="0" presId="urn:microsoft.com/office/officeart/2008/layout/VerticalCurvedList"/>
    <dgm:cxn modelId="{ECAA9AF7-8367-4E02-B43F-4A0D6793F517}" type="presParOf" srcId="{CD984471-D92D-44CC-AA4A-C96A934193DF}" destId="{A84E2677-2346-483F-9425-FFA3A6C46AA3}" srcOrd="7" destOrd="0" presId="urn:microsoft.com/office/officeart/2008/layout/VerticalCurvedList"/>
    <dgm:cxn modelId="{5BF31EB4-03A1-4D62-A6E2-54847F718CC4}" type="presParOf" srcId="{CD984471-D92D-44CC-AA4A-C96A934193DF}" destId="{8D4C9763-EC08-4356-8F89-6894E26C18EF}" srcOrd="8" destOrd="0" presId="urn:microsoft.com/office/officeart/2008/layout/VerticalCurvedList"/>
    <dgm:cxn modelId="{EC30C126-6E06-4FDE-BD87-C42A8B11C171}" type="presParOf" srcId="{8D4C9763-EC08-4356-8F89-6894E26C18EF}" destId="{86C28FF7-7650-48AF-B021-780F80D32463}" srcOrd="0" destOrd="0" presId="urn:microsoft.com/office/officeart/2008/layout/VerticalCurvedList"/>
    <dgm:cxn modelId="{A7E5CDFE-6EBD-45E7-B14E-37E8020AD7EE}" type="presParOf" srcId="{CD984471-D92D-44CC-AA4A-C96A934193DF}" destId="{7F33E9AD-611A-4B5F-AC41-EB5B66A4E2A0}" srcOrd="9" destOrd="0" presId="urn:microsoft.com/office/officeart/2008/layout/VerticalCurvedList"/>
    <dgm:cxn modelId="{843631E3-594E-42BA-AB02-F6E84284BB7F}" type="presParOf" srcId="{CD984471-D92D-44CC-AA4A-C96A934193DF}" destId="{422B7D85-38CC-47C9-89E3-2D4B6C342902}" srcOrd="10" destOrd="0" presId="urn:microsoft.com/office/officeart/2008/layout/VerticalCurvedList"/>
    <dgm:cxn modelId="{BD96D741-0C50-48CE-8469-91175A40EB36}" type="presParOf" srcId="{422B7D85-38CC-47C9-89E3-2D4B6C342902}" destId="{B0C3B73A-21DE-4B8C-AD8A-53582C375425}" srcOrd="0" destOrd="0" presId="urn:microsoft.com/office/officeart/2008/layout/VerticalCurvedList"/>
    <dgm:cxn modelId="{F026E82C-ADEC-44A1-A6AB-2B20E7FC846A}" type="presParOf" srcId="{CD984471-D92D-44CC-AA4A-C96A934193DF}" destId="{669AAEE9-AB1F-4326-B69D-51831A8CB21D}" srcOrd="11" destOrd="0" presId="urn:microsoft.com/office/officeart/2008/layout/VerticalCurvedList"/>
    <dgm:cxn modelId="{507AE165-7031-4E81-B4E6-7C9C0D16060A}" type="presParOf" srcId="{CD984471-D92D-44CC-AA4A-C96A934193DF}" destId="{2B8BB40E-12F0-40A4-8B4E-64767D831EF6}" srcOrd="12" destOrd="0" presId="urn:microsoft.com/office/officeart/2008/layout/VerticalCurvedList"/>
    <dgm:cxn modelId="{010FB564-2C07-4F08-B417-6A55DD7C94CA}" type="presParOf" srcId="{2B8BB40E-12F0-40A4-8B4E-64767D831EF6}" destId="{A5A80D0A-2C96-4CBF-A133-241AC890B316}" srcOrd="0" destOrd="0" presId="urn:microsoft.com/office/officeart/2008/layout/VerticalCurvedList"/>
    <dgm:cxn modelId="{62443413-9DFC-495B-A678-598CA3E87BAA}" type="presParOf" srcId="{CD984471-D92D-44CC-AA4A-C96A934193DF}" destId="{DF9067CC-927E-435F-A569-C336D20B2F4B}" srcOrd="13" destOrd="0" presId="urn:microsoft.com/office/officeart/2008/layout/VerticalCurvedList"/>
    <dgm:cxn modelId="{0E06F248-FC73-4FE2-8374-60A59574BCBF}" type="presParOf" srcId="{CD984471-D92D-44CC-AA4A-C96A934193DF}" destId="{C9170187-7132-4628-97BC-30CEC705BF3C}" srcOrd="14" destOrd="0" presId="urn:microsoft.com/office/officeart/2008/layout/VerticalCurvedList"/>
    <dgm:cxn modelId="{B2A70650-6A83-46D6-8CC8-E0CBC013C098}" type="presParOf" srcId="{C9170187-7132-4628-97BC-30CEC705BF3C}" destId="{6167048F-B31E-4C62-8D65-4119D5BE71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3FF7E-4AA5-41CE-9E0E-25FC595DA1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B1ECA62-360C-4A38-81EF-BE744617B044}">
      <dgm:prSet phldrT="[Text]"/>
      <dgm:spPr/>
      <dgm:t>
        <a:bodyPr/>
        <a:lstStyle/>
        <a:p>
          <a:r>
            <a:rPr lang="en-US" b="1" dirty="0" err="1" smtClean="0">
              <a:effectLst>
                <a:outerShdw blurRad="38100" dist="38100" dir="2700000" algn="tl">
                  <a:srgbClr val="000000">
                    <a:alpha val="43137"/>
                  </a:srgbClr>
                </a:outerShdw>
              </a:effectLst>
            </a:rPr>
            <a:t>Globalisasi</a:t>
          </a:r>
          <a:endParaRPr lang="en-US" b="1" dirty="0">
            <a:effectLst>
              <a:outerShdw blurRad="38100" dist="38100" dir="2700000" algn="tl">
                <a:srgbClr val="000000">
                  <a:alpha val="43137"/>
                </a:srgbClr>
              </a:outerShdw>
            </a:effectLst>
          </a:endParaRPr>
        </a:p>
      </dgm:t>
    </dgm:pt>
    <dgm:pt modelId="{6380DE25-DF98-4BA1-ADB2-96E48E8CDD94}" type="parTrans" cxnId="{ACB3A410-ACA0-4795-91E5-8D36DBF6FF0C}">
      <dgm:prSet/>
      <dgm:spPr/>
      <dgm:t>
        <a:bodyPr/>
        <a:lstStyle/>
        <a:p>
          <a:endParaRPr lang="en-US"/>
        </a:p>
      </dgm:t>
    </dgm:pt>
    <dgm:pt modelId="{0B922560-EFF8-422A-AE08-E83DCA67C38D}" type="sibTrans" cxnId="{ACB3A410-ACA0-4795-91E5-8D36DBF6FF0C}">
      <dgm:prSet/>
      <dgm:spPr/>
      <dgm:t>
        <a:bodyPr/>
        <a:lstStyle/>
        <a:p>
          <a:endParaRPr lang="en-US"/>
        </a:p>
      </dgm:t>
    </dgm:pt>
    <dgm:pt modelId="{2CA0D201-CA29-485A-B4D5-745318D60AE5}">
      <dgm:prSet phldrT="[Text]" custT="1"/>
      <dgm:spPr/>
      <dgm:t>
        <a:bodyPr/>
        <a:lstStyle/>
        <a:p>
          <a:r>
            <a:rPr lang="es-ES_tradnl" sz="2200" dirty="0" err="1" smtClean="0"/>
            <a:t>membuka</a:t>
          </a:r>
          <a:r>
            <a:rPr lang="es-ES_tradnl" sz="2200" dirty="0" smtClean="0"/>
            <a:t> </a:t>
          </a:r>
          <a:r>
            <a:rPr lang="es-ES_tradnl" sz="2200" dirty="0" err="1" smtClean="0"/>
            <a:t>peluang</a:t>
          </a:r>
          <a:r>
            <a:rPr lang="es-ES_tradnl" sz="2200" dirty="0" smtClean="0"/>
            <a:t> </a:t>
          </a:r>
          <a:r>
            <a:rPr lang="es-ES_tradnl" sz="2200" dirty="0" err="1" smtClean="0"/>
            <a:t>beroperasinya</a:t>
          </a:r>
          <a:r>
            <a:rPr lang="es-ES_tradnl" sz="2200" dirty="0" smtClean="0"/>
            <a:t> </a:t>
          </a:r>
          <a:r>
            <a:rPr lang="es-ES_tradnl" sz="2200" dirty="0" err="1" smtClean="0"/>
            <a:t>perguruan</a:t>
          </a:r>
          <a:r>
            <a:rPr lang="es-ES_tradnl" sz="2200" dirty="0" smtClean="0"/>
            <a:t> </a:t>
          </a:r>
          <a:r>
            <a:rPr lang="es-ES_tradnl" sz="2200" dirty="0" err="1" smtClean="0"/>
            <a:t>tinggi</a:t>
          </a:r>
          <a:r>
            <a:rPr lang="es-ES_tradnl" sz="2200" dirty="0" smtClean="0"/>
            <a:t> dan </a:t>
          </a:r>
          <a:r>
            <a:rPr lang="es-ES_tradnl" sz="2200" dirty="0" err="1" smtClean="0"/>
            <a:t>lembaga</a:t>
          </a:r>
          <a:r>
            <a:rPr lang="es-ES_tradnl" sz="2200" dirty="0" smtClean="0"/>
            <a:t> </a:t>
          </a:r>
          <a:r>
            <a:rPr lang="es-ES_tradnl" sz="2200" dirty="0" err="1" smtClean="0"/>
            <a:t>akreditasi</a:t>
          </a:r>
          <a:r>
            <a:rPr lang="es-ES_tradnl" sz="2200" dirty="0" smtClean="0"/>
            <a:t> </a:t>
          </a:r>
          <a:r>
            <a:rPr lang="es-ES_tradnl" sz="2200" dirty="0" err="1" smtClean="0"/>
            <a:t>pendidikan</a:t>
          </a:r>
          <a:r>
            <a:rPr lang="es-ES_tradnl" sz="2200" dirty="0" smtClean="0"/>
            <a:t> </a:t>
          </a:r>
          <a:r>
            <a:rPr lang="es-ES_tradnl" sz="2200" dirty="0" err="1" smtClean="0"/>
            <a:t>tinggi</a:t>
          </a:r>
          <a:r>
            <a:rPr lang="es-ES_tradnl" sz="2200" dirty="0" smtClean="0"/>
            <a:t> </a:t>
          </a:r>
          <a:r>
            <a:rPr lang="es-ES_tradnl" sz="2200" dirty="0" err="1" smtClean="0"/>
            <a:t>asing</a:t>
          </a:r>
          <a:r>
            <a:rPr lang="es-ES_tradnl" sz="2200" dirty="0" smtClean="0"/>
            <a:t> di Indonesia</a:t>
          </a:r>
          <a:endParaRPr lang="en-US" sz="2200" dirty="0"/>
        </a:p>
      </dgm:t>
    </dgm:pt>
    <dgm:pt modelId="{33052A9A-11EA-4495-89B2-9840BF651FFA}" type="parTrans" cxnId="{0DD34FDE-27D2-4E00-938E-7227F96498F5}">
      <dgm:prSet/>
      <dgm:spPr/>
      <dgm:t>
        <a:bodyPr/>
        <a:lstStyle/>
        <a:p>
          <a:endParaRPr lang="en-US"/>
        </a:p>
      </dgm:t>
    </dgm:pt>
    <dgm:pt modelId="{E245B21E-C0B1-4E1A-8D84-B6FDC45C071C}" type="sibTrans" cxnId="{0DD34FDE-27D2-4E00-938E-7227F96498F5}">
      <dgm:prSet/>
      <dgm:spPr/>
      <dgm:t>
        <a:bodyPr/>
        <a:lstStyle/>
        <a:p>
          <a:endParaRPr lang="en-US"/>
        </a:p>
      </dgm:t>
    </dgm:pt>
    <dgm:pt modelId="{3CDA8998-26C1-4929-885A-451ED611B139}">
      <dgm:prSet phldrT="[Text]"/>
      <dgm:spPr/>
      <dgm:t>
        <a:bodyPr/>
        <a:lstStyle/>
        <a:p>
          <a:r>
            <a:rPr lang="en-US" b="1" dirty="0" err="1" smtClean="0">
              <a:effectLst>
                <a:outerShdw blurRad="38100" dist="38100" dir="2700000" algn="tl">
                  <a:srgbClr val="000000">
                    <a:alpha val="43137"/>
                  </a:srgbClr>
                </a:outerShdw>
              </a:effectLst>
            </a:rPr>
            <a:t>Akreditasi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berbasis</a:t>
          </a:r>
          <a:r>
            <a:rPr lang="en-US" b="1" dirty="0" smtClean="0">
              <a:effectLst>
                <a:outerShdw blurRad="38100" dist="38100" dir="2700000" algn="tl">
                  <a:srgbClr val="000000">
                    <a:alpha val="43137"/>
                  </a:srgbClr>
                </a:outerShdw>
              </a:effectLst>
            </a:rPr>
            <a:t> </a:t>
          </a:r>
          <a:r>
            <a:rPr lang="en-US" b="1" i="0" dirty="0" err="1" smtClean="0">
              <a:effectLst>
                <a:outerShdw blurRad="38100" dist="38100" dir="2700000" algn="tl">
                  <a:srgbClr val="000000">
                    <a:alpha val="43137"/>
                  </a:srgbClr>
                </a:outerShdw>
              </a:effectLst>
            </a:rPr>
            <a:t>capaian</a:t>
          </a:r>
          <a:endParaRPr lang="en-US" b="1" i="0" dirty="0">
            <a:effectLst>
              <a:outerShdw blurRad="38100" dist="38100" dir="2700000" algn="tl">
                <a:srgbClr val="000000">
                  <a:alpha val="43137"/>
                </a:srgbClr>
              </a:outerShdw>
            </a:effectLst>
          </a:endParaRPr>
        </a:p>
      </dgm:t>
    </dgm:pt>
    <dgm:pt modelId="{0BB627AD-8708-4FFD-95A8-D998AEE4818E}" type="parTrans" cxnId="{1C53E0F8-1CDB-4066-A621-419585B51841}">
      <dgm:prSet/>
      <dgm:spPr/>
      <dgm:t>
        <a:bodyPr/>
        <a:lstStyle/>
        <a:p>
          <a:endParaRPr lang="en-US"/>
        </a:p>
      </dgm:t>
    </dgm:pt>
    <dgm:pt modelId="{0DEAEC47-DE44-403D-9523-D3B49E704061}" type="sibTrans" cxnId="{1C53E0F8-1CDB-4066-A621-419585B51841}">
      <dgm:prSet/>
      <dgm:spPr/>
      <dgm:t>
        <a:bodyPr/>
        <a:lstStyle/>
        <a:p>
          <a:endParaRPr lang="en-US"/>
        </a:p>
      </dgm:t>
    </dgm:pt>
    <dgm:pt modelId="{583F8104-9B84-4489-B1B2-592CF537D429}">
      <dgm:prSet phldrT="[Text]" custT="1"/>
      <dgm:spPr/>
      <dgm:t>
        <a:bodyPr/>
        <a:lstStyle/>
        <a:p>
          <a:r>
            <a:rPr lang="en-US" sz="2000" dirty="0" smtClean="0"/>
            <a:t>Model </a:t>
          </a:r>
          <a:r>
            <a:rPr lang="en-US" sz="2000" dirty="0" err="1" smtClean="0"/>
            <a:t>dan</a:t>
          </a:r>
          <a:r>
            <a:rPr lang="en-US" sz="2000" dirty="0" smtClean="0"/>
            <a:t> </a:t>
          </a:r>
          <a:r>
            <a:rPr lang="en-US" sz="2000" dirty="0" err="1" smtClean="0"/>
            <a:t>pendekatan</a:t>
          </a:r>
          <a:r>
            <a:rPr lang="en-US" sz="2000" dirty="0" smtClean="0"/>
            <a:t> </a:t>
          </a:r>
          <a:r>
            <a:rPr lang="en-US" sz="2000" dirty="0" err="1" smtClean="0"/>
            <a:t>akreditasi</a:t>
          </a:r>
          <a:r>
            <a:rPr lang="en-US" sz="2000" dirty="0" smtClean="0"/>
            <a:t> </a:t>
          </a:r>
          <a:r>
            <a:rPr lang="en-US" sz="2000" dirty="0" err="1" smtClean="0"/>
            <a:t>tidak</a:t>
          </a:r>
          <a:r>
            <a:rPr lang="en-US" sz="2000" dirty="0" smtClean="0"/>
            <a:t> </a:t>
          </a:r>
          <a:r>
            <a:rPr lang="en-US" sz="2000" dirty="0" err="1" smtClean="0"/>
            <a:t>hanya</a:t>
          </a:r>
          <a:r>
            <a:rPr lang="en-US" sz="2000" dirty="0" smtClean="0"/>
            <a:t> </a:t>
          </a:r>
          <a:r>
            <a:rPr lang="en-US" sz="2000" dirty="0" err="1" smtClean="0"/>
            <a:t>menekankan</a:t>
          </a:r>
          <a:r>
            <a:rPr lang="en-US" sz="2000" dirty="0" smtClean="0"/>
            <a:t> </a:t>
          </a:r>
          <a:r>
            <a:rPr lang="en-US" sz="2000" dirty="0" err="1" smtClean="0"/>
            <a:t>pada</a:t>
          </a:r>
          <a:r>
            <a:rPr lang="en-US" sz="2000" dirty="0" smtClean="0"/>
            <a:t> compliance</a:t>
          </a:r>
          <a:r>
            <a:rPr lang="en-US" sz="2000" i="1" dirty="0" smtClean="0"/>
            <a:t> </a:t>
          </a:r>
          <a:r>
            <a:rPr lang="en-US" sz="2000" i="0" dirty="0" err="1" smtClean="0"/>
            <a:t>tetapi</a:t>
          </a:r>
          <a:r>
            <a:rPr lang="en-US" sz="2000" i="0" dirty="0" smtClean="0"/>
            <a:t> </a:t>
          </a:r>
          <a:r>
            <a:rPr lang="en-US" sz="2000" i="0" dirty="0" err="1" smtClean="0"/>
            <a:t>pada</a:t>
          </a:r>
          <a:r>
            <a:rPr lang="en-US" sz="2000" i="0" dirty="0" smtClean="0"/>
            <a:t> performance (</a:t>
          </a:r>
          <a:r>
            <a:rPr lang="en-US" sz="2000" i="1" dirty="0" smtClean="0"/>
            <a:t>output </a:t>
          </a:r>
          <a:r>
            <a:rPr lang="en-US" sz="2000" i="1" dirty="0" err="1" smtClean="0"/>
            <a:t>dan</a:t>
          </a:r>
          <a:r>
            <a:rPr lang="en-US" sz="2000" i="1" dirty="0" smtClean="0"/>
            <a:t> outcome</a:t>
          </a:r>
          <a:r>
            <a:rPr lang="en-US" sz="2000" i="0" dirty="0" smtClean="0"/>
            <a:t>) </a:t>
          </a:r>
          <a:r>
            <a:rPr lang="en-US" sz="2000" i="0" dirty="0" err="1" smtClean="0"/>
            <a:t>dalam</a:t>
          </a:r>
          <a:r>
            <a:rPr lang="en-US" sz="2000" i="0" dirty="0" smtClean="0"/>
            <a:t> </a:t>
          </a:r>
          <a:r>
            <a:rPr lang="en-US" sz="2000" i="0" dirty="0" err="1" smtClean="0"/>
            <a:t>rangka</a:t>
          </a:r>
          <a:r>
            <a:rPr lang="en-US" sz="2000" i="0" dirty="0" smtClean="0"/>
            <a:t> </a:t>
          </a:r>
          <a:r>
            <a:rPr lang="en-US" sz="2000" i="0" dirty="0" err="1" smtClean="0"/>
            <a:t>saling</a:t>
          </a:r>
          <a:r>
            <a:rPr lang="en-US" sz="2000" i="0" dirty="0" smtClean="0"/>
            <a:t> </a:t>
          </a:r>
          <a:r>
            <a:rPr lang="en-US" sz="2000" i="0" dirty="0" err="1" smtClean="0"/>
            <a:t>mengakui</a:t>
          </a:r>
          <a:r>
            <a:rPr lang="en-US" sz="2000" i="0" dirty="0" smtClean="0"/>
            <a:t> (</a:t>
          </a:r>
          <a:r>
            <a:rPr lang="en-US" sz="2000" i="1" dirty="0" smtClean="0"/>
            <a:t>mutual recognition</a:t>
          </a:r>
          <a:r>
            <a:rPr lang="en-US" sz="2000" i="0" dirty="0" smtClean="0"/>
            <a:t>)</a:t>
          </a:r>
          <a:endParaRPr lang="en-US" sz="2000" i="1" dirty="0"/>
        </a:p>
      </dgm:t>
    </dgm:pt>
    <dgm:pt modelId="{DB8F2393-B534-40F8-A712-66827DA06069}" type="parTrans" cxnId="{4E36435A-644C-4675-B906-A0FBE0E721E4}">
      <dgm:prSet/>
      <dgm:spPr/>
      <dgm:t>
        <a:bodyPr/>
        <a:lstStyle/>
        <a:p>
          <a:endParaRPr lang="en-US"/>
        </a:p>
      </dgm:t>
    </dgm:pt>
    <dgm:pt modelId="{702E6454-0820-40BC-8A49-5D3E1D19E6C8}" type="sibTrans" cxnId="{4E36435A-644C-4675-B906-A0FBE0E721E4}">
      <dgm:prSet/>
      <dgm:spPr/>
      <dgm:t>
        <a:bodyPr/>
        <a:lstStyle/>
        <a:p>
          <a:endParaRPr lang="en-US"/>
        </a:p>
      </dgm:t>
    </dgm:pt>
    <dgm:pt modelId="{70FC4D39-C29F-4C30-9F9C-BE7C8A77BEB7}">
      <dgm:prSet phldrT="[Text]"/>
      <dgm:spPr/>
      <dgm:t>
        <a:bodyPr/>
        <a:lstStyle/>
        <a:p>
          <a:r>
            <a:rPr lang="en-US" b="1" dirty="0" err="1" smtClean="0">
              <a:effectLst>
                <a:outerShdw blurRad="38100" dist="38100" dir="2700000" algn="tl">
                  <a:srgbClr val="000000">
                    <a:alpha val="43137"/>
                  </a:srgbClr>
                </a:outerShdw>
              </a:effectLst>
            </a:rPr>
            <a:t>Kesetaraan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standar</a:t>
          </a:r>
          <a:endParaRPr lang="en-US" b="1" dirty="0">
            <a:effectLst>
              <a:outerShdw blurRad="38100" dist="38100" dir="2700000" algn="tl">
                <a:srgbClr val="000000">
                  <a:alpha val="43137"/>
                </a:srgbClr>
              </a:outerShdw>
            </a:effectLst>
          </a:endParaRPr>
        </a:p>
      </dgm:t>
    </dgm:pt>
    <dgm:pt modelId="{56C72743-AB26-4121-B39D-0BBE76F85DC6}" type="parTrans" cxnId="{160EBFFB-AE65-4DF9-B599-B1E3E6A15694}">
      <dgm:prSet/>
      <dgm:spPr/>
      <dgm:t>
        <a:bodyPr/>
        <a:lstStyle/>
        <a:p>
          <a:endParaRPr lang="en-US"/>
        </a:p>
      </dgm:t>
    </dgm:pt>
    <dgm:pt modelId="{727493FE-4EB1-4859-891C-B9E270819B2F}" type="sibTrans" cxnId="{160EBFFB-AE65-4DF9-B599-B1E3E6A15694}">
      <dgm:prSet/>
      <dgm:spPr/>
      <dgm:t>
        <a:bodyPr/>
        <a:lstStyle/>
        <a:p>
          <a:endParaRPr lang="en-US"/>
        </a:p>
      </dgm:t>
    </dgm:pt>
    <dgm:pt modelId="{2D68B2FC-8979-4CAB-826D-8DFAB90BFDA6}">
      <dgm:prSet phldrT="[Text]"/>
      <dgm:spPr/>
      <dgm:t>
        <a:bodyPr/>
        <a:lstStyle/>
        <a:p>
          <a:r>
            <a:rPr lang="es-ES_tradnl" dirty="0" err="1" smtClean="0"/>
            <a:t>Akreditasi</a:t>
          </a:r>
          <a:r>
            <a:rPr lang="es-ES_tradnl" dirty="0" smtClean="0"/>
            <a:t> </a:t>
          </a:r>
          <a:r>
            <a:rPr lang="es-ES_tradnl" dirty="0" err="1" smtClean="0"/>
            <a:t>menjadi</a:t>
          </a:r>
          <a:r>
            <a:rPr lang="es-ES_tradnl" dirty="0" smtClean="0"/>
            <a:t> </a:t>
          </a:r>
          <a:r>
            <a:rPr lang="es-ES_tradnl" dirty="0" err="1" smtClean="0"/>
            <a:t>sarana</a:t>
          </a:r>
          <a:r>
            <a:rPr lang="es-ES_tradnl" dirty="0" smtClean="0"/>
            <a:t> </a:t>
          </a:r>
          <a:r>
            <a:rPr lang="es-ES_tradnl" dirty="0" err="1" smtClean="0"/>
            <a:t>atau</a:t>
          </a:r>
          <a:r>
            <a:rPr lang="es-ES_tradnl" dirty="0" smtClean="0"/>
            <a:t> </a:t>
          </a:r>
          <a:r>
            <a:rPr lang="es-ES_tradnl" dirty="0" err="1" smtClean="0"/>
            <a:t>prasyarat</a:t>
          </a:r>
          <a:r>
            <a:rPr lang="es-ES_tradnl" dirty="0" smtClean="0"/>
            <a:t> </a:t>
          </a:r>
          <a:r>
            <a:rPr lang="es-ES_tradnl" i="1" dirty="0" err="1" smtClean="0"/>
            <a:t>people</a:t>
          </a:r>
          <a:r>
            <a:rPr lang="es-ES_tradnl" i="1" dirty="0" smtClean="0"/>
            <a:t> </a:t>
          </a:r>
          <a:r>
            <a:rPr lang="es-ES_tradnl" i="1" dirty="0" err="1" smtClean="0"/>
            <a:t>mobility</a:t>
          </a:r>
          <a:r>
            <a:rPr lang="es-ES_tradnl" dirty="0" smtClean="0"/>
            <a:t>, </a:t>
          </a:r>
          <a:r>
            <a:rPr lang="es-ES_tradnl" i="1" dirty="0" err="1" smtClean="0"/>
            <a:t>recognition</a:t>
          </a:r>
          <a:r>
            <a:rPr lang="es-ES_tradnl" dirty="0" smtClean="0"/>
            <a:t>, dan </a:t>
          </a:r>
          <a:r>
            <a:rPr lang="es-ES_tradnl" dirty="0" err="1" smtClean="0"/>
            <a:t>standardisasi</a:t>
          </a:r>
          <a:r>
            <a:rPr lang="es-ES_tradnl" dirty="0" smtClean="0"/>
            <a:t> </a:t>
          </a:r>
          <a:r>
            <a:rPr lang="es-ES_tradnl" dirty="0" err="1" smtClean="0"/>
            <a:t>kompetensi</a:t>
          </a:r>
          <a:endParaRPr lang="en-US" dirty="0"/>
        </a:p>
      </dgm:t>
    </dgm:pt>
    <dgm:pt modelId="{DFE0CDB7-A655-44B1-B85B-AA65E4A68B8D}" type="parTrans" cxnId="{3EBE4D14-BBCD-4E2B-B1C6-83E99B880EBF}">
      <dgm:prSet/>
      <dgm:spPr/>
      <dgm:t>
        <a:bodyPr/>
        <a:lstStyle/>
        <a:p>
          <a:endParaRPr lang="en-US"/>
        </a:p>
      </dgm:t>
    </dgm:pt>
    <dgm:pt modelId="{716C3C6A-8743-4BD8-A4CB-8489695BA0FA}" type="sibTrans" cxnId="{3EBE4D14-BBCD-4E2B-B1C6-83E99B880EBF}">
      <dgm:prSet/>
      <dgm:spPr/>
      <dgm:t>
        <a:bodyPr/>
        <a:lstStyle/>
        <a:p>
          <a:endParaRPr lang="en-US"/>
        </a:p>
      </dgm:t>
    </dgm:pt>
    <dgm:pt modelId="{56FF5E9C-82A0-41D8-B156-9536D908CDBF}" type="pres">
      <dgm:prSet presAssocID="{C1A3FF7E-4AA5-41CE-9E0E-25FC595DA19C}" presName="Name0" presStyleCnt="0">
        <dgm:presLayoutVars>
          <dgm:dir/>
          <dgm:animLvl val="lvl"/>
          <dgm:resizeHandles val="exact"/>
        </dgm:presLayoutVars>
      </dgm:prSet>
      <dgm:spPr/>
      <dgm:t>
        <a:bodyPr/>
        <a:lstStyle/>
        <a:p>
          <a:endParaRPr lang="en-US"/>
        </a:p>
      </dgm:t>
    </dgm:pt>
    <dgm:pt modelId="{AA2B1EDA-2A8F-4C06-84A5-2DE6D7661BFF}" type="pres">
      <dgm:prSet presAssocID="{3B1ECA62-360C-4A38-81EF-BE744617B044}" presName="linNode" presStyleCnt="0"/>
      <dgm:spPr/>
    </dgm:pt>
    <dgm:pt modelId="{F7F97143-637E-453D-A1F3-0D9D8DE2B26D}" type="pres">
      <dgm:prSet presAssocID="{3B1ECA62-360C-4A38-81EF-BE744617B044}" presName="parentText" presStyleLbl="node1" presStyleIdx="0" presStyleCnt="3">
        <dgm:presLayoutVars>
          <dgm:chMax val="1"/>
          <dgm:bulletEnabled val="1"/>
        </dgm:presLayoutVars>
      </dgm:prSet>
      <dgm:spPr/>
      <dgm:t>
        <a:bodyPr/>
        <a:lstStyle/>
        <a:p>
          <a:endParaRPr lang="en-US"/>
        </a:p>
      </dgm:t>
    </dgm:pt>
    <dgm:pt modelId="{7BB7C7E1-5762-4E85-AE63-61414EF0220E}" type="pres">
      <dgm:prSet presAssocID="{3B1ECA62-360C-4A38-81EF-BE744617B044}" presName="descendantText" presStyleLbl="alignAccFollowNode1" presStyleIdx="0" presStyleCnt="3">
        <dgm:presLayoutVars>
          <dgm:bulletEnabled val="1"/>
        </dgm:presLayoutVars>
      </dgm:prSet>
      <dgm:spPr/>
      <dgm:t>
        <a:bodyPr/>
        <a:lstStyle/>
        <a:p>
          <a:endParaRPr lang="en-US"/>
        </a:p>
      </dgm:t>
    </dgm:pt>
    <dgm:pt modelId="{33C074E6-80EF-414C-8814-50D0358DC420}" type="pres">
      <dgm:prSet presAssocID="{0B922560-EFF8-422A-AE08-E83DCA67C38D}" presName="sp" presStyleCnt="0"/>
      <dgm:spPr/>
    </dgm:pt>
    <dgm:pt modelId="{C97B8B23-8699-44B5-9F90-E4A8A1CBF2F9}" type="pres">
      <dgm:prSet presAssocID="{3CDA8998-26C1-4929-885A-451ED611B139}" presName="linNode" presStyleCnt="0"/>
      <dgm:spPr/>
    </dgm:pt>
    <dgm:pt modelId="{A2836C56-8A8F-4F62-935A-1905E01816F9}" type="pres">
      <dgm:prSet presAssocID="{3CDA8998-26C1-4929-885A-451ED611B139}" presName="parentText" presStyleLbl="node1" presStyleIdx="1" presStyleCnt="3">
        <dgm:presLayoutVars>
          <dgm:chMax val="1"/>
          <dgm:bulletEnabled val="1"/>
        </dgm:presLayoutVars>
      </dgm:prSet>
      <dgm:spPr/>
      <dgm:t>
        <a:bodyPr/>
        <a:lstStyle/>
        <a:p>
          <a:endParaRPr lang="en-US"/>
        </a:p>
      </dgm:t>
    </dgm:pt>
    <dgm:pt modelId="{23054475-A473-4777-8FC2-B705EB5F81F1}" type="pres">
      <dgm:prSet presAssocID="{3CDA8998-26C1-4929-885A-451ED611B139}" presName="descendantText" presStyleLbl="alignAccFollowNode1" presStyleIdx="1" presStyleCnt="3" custLinFactNeighborY="-2342">
        <dgm:presLayoutVars>
          <dgm:bulletEnabled val="1"/>
        </dgm:presLayoutVars>
      </dgm:prSet>
      <dgm:spPr/>
      <dgm:t>
        <a:bodyPr/>
        <a:lstStyle/>
        <a:p>
          <a:endParaRPr lang="en-US"/>
        </a:p>
      </dgm:t>
    </dgm:pt>
    <dgm:pt modelId="{F712A30C-88D5-4D55-A563-2F316675FA41}" type="pres">
      <dgm:prSet presAssocID="{0DEAEC47-DE44-403D-9523-D3B49E704061}" presName="sp" presStyleCnt="0"/>
      <dgm:spPr/>
    </dgm:pt>
    <dgm:pt modelId="{99D83B21-4F36-4963-A0F1-7EFF8556DD7C}" type="pres">
      <dgm:prSet presAssocID="{70FC4D39-C29F-4C30-9F9C-BE7C8A77BEB7}" presName="linNode" presStyleCnt="0"/>
      <dgm:spPr/>
    </dgm:pt>
    <dgm:pt modelId="{D8881196-8521-4AB4-B4DA-5762D564755E}" type="pres">
      <dgm:prSet presAssocID="{70FC4D39-C29F-4C30-9F9C-BE7C8A77BEB7}" presName="parentText" presStyleLbl="node1" presStyleIdx="2" presStyleCnt="3">
        <dgm:presLayoutVars>
          <dgm:chMax val="1"/>
          <dgm:bulletEnabled val="1"/>
        </dgm:presLayoutVars>
      </dgm:prSet>
      <dgm:spPr/>
      <dgm:t>
        <a:bodyPr/>
        <a:lstStyle/>
        <a:p>
          <a:endParaRPr lang="en-US"/>
        </a:p>
      </dgm:t>
    </dgm:pt>
    <dgm:pt modelId="{152D21CB-F63E-4885-8AAC-2E6FF44113B5}" type="pres">
      <dgm:prSet presAssocID="{70FC4D39-C29F-4C30-9F9C-BE7C8A77BEB7}" presName="descendantText" presStyleLbl="alignAccFollowNode1" presStyleIdx="2" presStyleCnt="3">
        <dgm:presLayoutVars>
          <dgm:bulletEnabled val="1"/>
        </dgm:presLayoutVars>
      </dgm:prSet>
      <dgm:spPr/>
      <dgm:t>
        <a:bodyPr/>
        <a:lstStyle/>
        <a:p>
          <a:endParaRPr lang="en-US"/>
        </a:p>
      </dgm:t>
    </dgm:pt>
  </dgm:ptLst>
  <dgm:cxnLst>
    <dgm:cxn modelId="{3EBE4D14-BBCD-4E2B-B1C6-83E99B880EBF}" srcId="{70FC4D39-C29F-4C30-9F9C-BE7C8A77BEB7}" destId="{2D68B2FC-8979-4CAB-826D-8DFAB90BFDA6}" srcOrd="0" destOrd="0" parTransId="{DFE0CDB7-A655-44B1-B85B-AA65E4A68B8D}" sibTransId="{716C3C6A-8743-4BD8-A4CB-8489695BA0FA}"/>
    <dgm:cxn modelId="{27F1557C-7169-48C3-982F-85B323A27975}" type="presOf" srcId="{3B1ECA62-360C-4A38-81EF-BE744617B044}" destId="{F7F97143-637E-453D-A1F3-0D9D8DE2B26D}" srcOrd="0" destOrd="0" presId="urn:microsoft.com/office/officeart/2005/8/layout/vList5"/>
    <dgm:cxn modelId="{0AAA695A-C46E-4F83-BC44-4DCE93379D93}" type="presOf" srcId="{70FC4D39-C29F-4C30-9F9C-BE7C8A77BEB7}" destId="{D8881196-8521-4AB4-B4DA-5762D564755E}" srcOrd="0" destOrd="0" presId="urn:microsoft.com/office/officeart/2005/8/layout/vList5"/>
    <dgm:cxn modelId="{160EBFFB-AE65-4DF9-B599-B1E3E6A15694}" srcId="{C1A3FF7E-4AA5-41CE-9E0E-25FC595DA19C}" destId="{70FC4D39-C29F-4C30-9F9C-BE7C8A77BEB7}" srcOrd="2" destOrd="0" parTransId="{56C72743-AB26-4121-B39D-0BBE76F85DC6}" sibTransId="{727493FE-4EB1-4859-891C-B9E270819B2F}"/>
    <dgm:cxn modelId="{797A03F1-CA91-4C34-8438-13465C8A1425}" type="presOf" srcId="{3CDA8998-26C1-4929-885A-451ED611B139}" destId="{A2836C56-8A8F-4F62-935A-1905E01816F9}" srcOrd="0" destOrd="0" presId="urn:microsoft.com/office/officeart/2005/8/layout/vList5"/>
    <dgm:cxn modelId="{ACB3A410-ACA0-4795-91E5-8D36DBF6FF0C}" srcId="{C1A3FF7E-4AA5-41CE-9E0E-25FC595DA19C}" destId="{3B1ECA62-360C-4A38-81EF-BE744617B044}" srcOrd="0" destOrd="0" parTransId="{6380DE25-DF98-4BA1-ADB2-96E48E8CDD94}" sibTransId="{0B922560-EFF8-422A-AE08-E83DCA67C38D}"/>
    <dgm:cxn modelId="{147B676E-8682-4ADC-881E-03075F2442C4}" type="presOf" srcId="{2D68B2FC-8979-4CAB-826D-8DFAB90BFDA6}" destId="{152D21CB-F63E-4885-8AAC-2E6FF44113B5}" srcOrd="0" destOrd="0" presId="urn:microsoft.com/office/officeart/2005/8/layout/vList5"/>
    <dgm:cxn modelId="{4E36435A-644C-4675-B906-A0FBE0E721E4}" srcId="{3CDA8998-26C1-4929-885A-451ED611B139}" destId="{583F8104-9B84-4489-B1B2-592CF537D429}" srcOrd="0" destOrd="0" parTransId="{DB8F2393-B534-40F8-A712-66827DA06069}" sibTransId="{702E6454-0820-40BC-8A49-5D3E1D19E6C8}"/>
    <dgm:cxn modelId="{BC2A2004-4558-4DC3-9BF7-1979A9B9203B}" type="presOf" srcId="{C1A3FF7E-4AA5-41CE-9E0E-25FC595DA19C}" destId="{56FF5E9C-82A0-41D8-B156-9536D908CDBF}" srcOrd="0" destOrd="0" presId="urn:microsoft.com/office/officeart/2005/8/layout/vList5"/>
    <dgm:cxn modelId="{640B2048-30B5-4822-AC8E-0EFE733404ED}" type="presOf" srcId="{2CA0D201-CA29-485A-B4D5-745318D60AE5}" destId="{7BB7C7E1-5762-4E85-AE63-61414EF0220E}" srcOrd="0" destOrd="0" presId="urn:microsoft.com/office/officeart/2005/8/layout/vList5"/>
    <dgm:cxn modelId="{058BB5AE-74FD-4AB9-9316-6FACA0AB2F08}" type="presOf" srcId="{583F8104-9B84-4489-B1B2-592CF537D429}" destId="{23054475-A473-4777-8FC2-B705EB5F81F1}" srcOrd="0" destOrd="0" presId="urn:microsoft.com/office/officeart/2005/8/layout/vList5"/>
    <dgm:cxn modelId="{0DD34FDE-27D2-4E00-938E-7227F96498F5}" srcId="{3B1ECA62-360C-4A38-81EF-BE744617B044}" destId="{2CA0D201-CA29-485A-B4D5-745318D60AE5}" srcOrd="0" destOrd="0" parTransId="{33052A9A-11EA-4495-89B2-9840BF651FFA}" sibTransId="{E245B21E-C0B1-4E1A-8D84-B6FDC45C071C}"/>
    <dgm:cxn modelId="{1C53E0F8-1CDB-4066-A621-419585B51841}" srcId="{C1A3FF7E-4AA5-41CE-9E0E-25FC595DA19C}" destId="{3CDA8998-26C1-4929-885A-451ED611B139}" srcOrd="1" destOrd="0" parTransId="{0BB627AD-8708-4FFD-95A8-D998AEE4818E}" sibTransId="{0DEAEC47-DE44-403D-9523-D3B49E704061}"/>
    <dgm:cxn modelId="{644B3DC4-5B21-42DC-94B4-237A4832D970}" type="presParOf" srcId="{56FF5E9C-82A0-41D8-B156-9536D908CDBF}" destId="{AA2B1EDA-2A8F-4C06-84A5-2DE6D7661BFF}" srcOrd="0" destOrd="0" presId="urn:microsoft.com/office/officeart/2005/8/layout/vList5"/>
    <dgm:cxn modelId="{1A68E5B4-BA35-4AD5-9DF0-D1517710F4CE}" type="presParOf" srcId="{AA2B1EDA-2A8F-4C06-84A5-2DE6D7661BFF}" destId="{F7F97143-637E-453D-A1F3-0D9D8DE2B26D}" srcOrd="0" destOrd="0" presId="urn:microsoft.com/office/officeart/2005/8/layout/vList5"/>
    <dgm:cxn modelId="{3521EBE4-25B1-4A84-9D85-A87BA95EC9E8}" type="presParOf" srcId="{AA2B1EDA-2A8F-4C06-84A5-2DE6D7661BFF}" destId="{7BB7C7E1-5762-4E85-AE63-61414EF0220E}" srcOrd="1" destOrd="0" presId="urn:microsoft.com/office/officeart/2005/8/layout/vList5"/>
    <dgm:cxn modelId="{7FEFCB2A-6DA8-4A58-8D89-E7B3BDE10909}" type="presParOf" srcId="{56FF5E9C-82A0-41D8-B156-9536D908CDBF}" destId="{33C074E6-80EF-414C-8814-50D0358DC420}" srcOrd="1" destOrd="0" presId="urn:microsoft.com/office/officeart/2005/8/layout/vList5"/>
    <dgm:cxn modelId="{04B61389-F322-4EB4-8C09-F3C9BE807F82}" type="presParOf" srcId="{56FF5E9C-82A0-41D8-B156-9536D908CDBF}" destId="{C97B8B23-8699-44B5-9F90-E4A8A1CBF2F9}" srcOrd="2" destOrd="0" presId="urn:microsoft.com/office/officeart/2005/8/layout/vList5"/>
    <dgm:cxn modelId="{4B91F02F-0202-47E4-B3EA-F426CF8415AC}" type="presParOf" srcId="{C97B8B23-8699-44B5-9F90-E4A8A1CBF2F9}" destId="{A2836C56-8A8F-4F62-935A-1905E01816F9}" srcOrd="0" destOrd="0" presId="urn:microsoft.com/office/officeart/2005/8/layout/vList5"/>
    <dgm:cxn modelId="{69226D8D-1CEC-4C82-BF78-CF097ED1E231}" type="presParOf" srcId="{C97B8B23-8699-44B5-9F90-E4A8A1CBF2F9}" destId="{23054475-A473-4777-8FC2-B705EB5F81F1}" srcOrd="1" destOrd="0" presId="urn:microsoft.com/office/officeart/2005/8/layout/vList5"/>
    <dgm:cxn modelId="{C9F1DC52-8F2D-4E5E-A2AA-C85B4E61F2AF}" type="presParOf" srcId="{56FF5E9C-82A0-41D8-B156-9536D908CDBF}" destId="{F712A30C-88D5-4D55-A563-2F316675FA41}" srcOrd="3" destOrd="0" presId="urn:microsoft.com/office/officeart/2005/8/layout/vList5"/>
    <dgm:cxn modelId="{CA0DB344-4A9E-4FBB-B82B-D737B8E4299A}" type="presParOf" srcId="{56FF5E9C-82A0-41D8-B156-9536D908CDBF}" destId="{99D83B21-4F36-4963-A0F1-7EFF8556DD7C}" srcOrd="4" destOrd="0" presId="urn:microsoft.com/office/officeart/2005/8/layout/vList5"/>
    <dgm:cxn modelId="{0709444A-E748-4478-BEED-B7D244C9FBD6}" type="presParOf" srcId="{99D83B21-4F36-4963-A0F1-7EFF8556DD7C}" destId="{D8881196-8521-4AB4-B4DA-5762D564755E}" srcOrd="0" destOrd="0" presId="urn:microsoft.com/office/officeart/2005/8/layout/vList5"/>
    <dgm:cxn modelId="{9455A795-B20B-47F0-B497-A881316443DF}" type="presParOf" srcId="{99D83B21-4F36-4963-A0F1-7EFF8556DD7C}" destId="{152D21CB-F63E-4885-8AAC-2E6FF44113B5}" srcOrd="1" destOrd="0" presId="urn:microsoft.com/office/officeart/2005/8/layout/vList5"/>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A3FF7E-4AA5-41CE-9E0E-25FC595DA19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CA0D201-CA29-485A-B4D5-745318D60AE5}">
      <dgm:prSet phldrT="[Text]" custT="1"/>
      <dgm:spPr/>
      <dgm:t>
        <a:bodyPr/>
        <a:lstStyle/>
        <a:p>
          <a:r>
            <a:rPr lang="es-ES_tradnl" sz="2400" dirty="0" err="1" smtClean="0"/>
            <a:t>Undang-Undang</a:t>
          </a:r>
          <a:r>
            <a:rPr lang="es-ES_tradnl" sz="2400" dirty="0" smtClean="0"/>
            <a:t> </a:t>
          </a:r>
          <a:r>
            <a:rPr lang="es-ES_tradnl" sz="2400" dirty="0" err="1" smtClean="0"/>
            <a:t>Nomor</a:t>
          </a:r>
          <a:r>
            <a:rPr lang="es-ES_tradnl" sz="2400" dirty="0" smtClean="0"/>
            <a:t> 12 </a:t>
          </a:r>
          <a:r>
            <a:rPr lang="es-ES_tradnl" sz="2400" dirty="0" err="1" smtClean="0"/>
            <a:t>Tahun</a:t>
          </a:r>
          <a:r>
            <a:rPr lang="es-ES_tradnl" sz="2400" dirty="0" smtClean="0"/>
            <a:t> 2012 </a:t>
          </a:r>
          <a:r>
            <a:rPr lang="es-ES_tradnl" sz="2400" dirty="0" err="1" smtClean="0"/>
            <a:t>pasal</a:t>
          </a:r>
          <a:r>
            <a:rPr lang="es-ES_tradnl" sz="2400" dirty="0" smtClean="0"/>
            <a:t> 55</a:t>
          </a:r>
          <a:endParaRPr lang="en-US" sz="2400" dirty="0"/>
        </a:p>
      </dgm:t>
    </dgm:pt>
    <dgm:pt modelId="{33052A9A-11EA-4495-89B2-9840BF651FFA}" type="parTrans" cxnId="{0DD34FDE-27D2-4E00-938E-7227F96498F5}">
      <dgm:prSet/>
      <dgm:spPr/>
      <dgm:t>
        <a:bodyPr/>
        <a:lstStyle/>
        <a:p>
          <a:endParaRPr lang="en-US"/>
        </a:p>
      </dgm:t>
    </dgm:pt>
    <dgm:pt modelId="{E245B21E-C0B1-4E1A-8D84-B6FDC45C071C}" type="sibTrans" cxnId="{0DD34FDE-27D2-4E00-938E-7227F96498F5}">
      <dgm:prSet/>
      <dgm:spPr/>
      <dgm:t>
        <a:bodyPr/>
        <a:lstStyle/>
        <a:p>
          <a:endParaRPr lang="en-US"/>
        </a:p>
      </dgm:t>
    </dgm:pt>
    <dgm:pt modelId="{3CDA8998-26C1-4929-885A-451ED611B139}">
      <dgm:prSet phldrT="[Text]" custT="1"/>
      <dgm:spPr/>
      <dgm:t>
        <a:bodyPr/>
        <a:lstStyle/>
        <a:p>
          <a:pPr algn="ctr"/>
          <a:r>
            <a:rPr lang="en-US" sz="2000" b="1" dirty="0" err="1" smtClean="0">
              <a:solidFill>
                <a:schemeClr val="bg1"/>
              </a:solidFill>
              <a:effectLst>
                <a:outerShdw blurRad="38100" dist="38100" dir="2700000" algn="tl">
                  <a:srgbClr val="000000">
                    <a:alpha val="43137"/>
                  </a:srgbClr>
                </a:outerShdw>
              </a:effectLst>
              <a:latin typeface="Arial"/>
              <a:cs typeface="Arial"/>
            </a:rPr>
            <a:t>Akreditasi</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menjadi</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prasyarat</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penting</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pemberian</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ijazah</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sertifikat</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dan</a:t>
          </a:r>
          <a:r>
            <a:rPr lang="en-US" sz="2000" b="1" dirty="0" smtClean="0">
              <a:solidFill>
                <a:schemeClr val="bg1"/>
              </a:solidFill>
              <a:effectLst>
                <a:outerShdw blurRad="38100" dist="38100" dir="2700000" algn="tl">
                  <a:srgbClr val="000000">
                    <a:alpha val="43137"/>
                  </a:srgbClr>
                </a:outerShdw>
              </a:effectLst>
              <a:latin typeface="Arial"/>
              <a:cs typeface="Arial"/>
            </a:rPr>
            <a:t> </a:t>
          </a:r>
          <a:r>
            <a:rPr lang="en-US" sz="2000" b="1" dirty="0" err="1" smtClean="0">
              <a:solidFill>
                <a:schemeClr val="bg1"/>
              </a:solidFill>
              <a:effectLst>
                <a:outerShdw blurRad="38100" dist="38100" dir="2700000" algn="tl">
                  <a:srgbClr val="000000">
                    <a:alpha val="43137"/>
                  </a:srgbClr>
                </a:outerShdw>
              </a:effectLst>
              <a:latin typeface="Arial"/>
              <a:cs typeface="Arial"/>
            </a:rPr>
            <a:t>gelar</a:t>
          </a:r>
          <a:endParaRPr lang="en-US" sz="2000" b="1" dirty="0">
            <a:solidFill>
              <a:schemeClr val="bg1"/>
            </a:solidFill>
            <a:effectLst>
              <a:outerShdw blurRad="38100" dist="38100" dir="2700000" algn="tl">
                <a:srgbClr val="000000">
                  <a:alpha val="43137"/>
                </a:srgbClr>
              </a:outerShdw>
            </a:effectLst>
            <a:latin typeface="Arial"/>
            <a:cs typeface="Arial"/>
          </a:endParaRPr>
        </a:p>
      </dgm:t>
    </dgm:pt>
    <dgm:pt modelId="{0BB627AD-8708-4FFD-95A8-D998AEE4818E}" type="parTrans" cxnId="{1C53E0F8-1CDB-4066-A621-419585B51841}">
      <dgm:prSet/>
      <dgm:spPr/>
      <dgm:t>
        <a:bodyPr/>
        <a:lstStyle/>
        <a:p>
          <a:endParaRPr lang="en-US"/>
        </a:p>
      </dgm:t>
    </dgm:pt>
    <dgm:pt modelId="{0DEAEC47-DE44-403D-9523-D3B49E704061}" type="sibTrans" cxnId="{1C53E0F8-1CDB-4066-A621-419585B51841}">
      <dgm:prSet/>
      <dgm:spPr/>
      <dgm:t>
        <a:bodyPr/>
        <a:lstStyle/>
        <a:p>
          <a:endParaRPr lang="en-US"/>
        </a:p>
      </dgm:t>
    </dgm:pt>
    <dgm:pt modelId="{583F8104-9B84-4489-B1B2-592CF537D429}">
      <dgm:prSet phldrT="[Text]" custT="1"/>
      <dgm:spPr/>
      <dgm:t>
        <a:bodyPr/>
        <a:lstStyle/>
        <a:p>
          <a:r>
            <a:rPr lang="es-ES_tradnl" sz="2400" dirty="0" err="1" smtClean="0"/>
            <a:t>Undang-Undang</a:t>
          </a:r>
          <a:r>
            <a:rPr lang="es-ES_tradnl" sz="2400" dirty="0" smtClean="0"/>
            <a:t> </a:t>
          </a:r>
          <a:r>
            <a:rPr lang="es-ES_tradnl" sz="2400" dirty="0" err="1" smtClean="0"/>
            <a:t>Nomor</a:t>
          </a:r>
          <a:r>
            <a:rPr lang="es-ES_tradnl" sz="2400" dirty="0" smtClean="0"/>
            <a:t> 12 </a:t>
          </a:r>
          <a:r>
            <a:rPr lang="es-ES_tradnl" sz="2400" dirty="0" err="1" smtClean="0"/>
            <a:t>Tahun</a:t>
          </a:r>
          <a:r>
            <a:rPr lang="es-ES_tradnl" sz="2400" dirty="0" smtClean="0"/>
            <a:t> 2012 </a:t>
          </a:r>
          <a:r>
            <a:rPr lang="es-ES_tradnl" sz="2400" dirty="0" err="1" smtClean="0"/>
            <a:t>pasal</a:t>
          </a:r>
          <a:r>
            <a:rPr lang="es-ES_tradnl" sz="2400" dirty="0" smtClean="0"/>
            <a:t> 28 </a:t>
          </a:r>
          <a:r>
            <a:rPr lang="es-ES_tradnl" sz="2400" dirty="0" err="1" smtClean="0"/>
            <a:t>ayat</a:t>
          </a:r>
          <a:r>
            <a:rPr lang="es-ES_tradnl" sz="2400" dirty="0" smtClean="0"/>
            <a:t> (3) </a:t>
          </a:r>
          <a:r>
            <a:rPr lang="es-ES_tradnl" sz="2400" dirty="0" err="1" smtClean="0"/>
            <a:t>huruf</a:t>
          </a:r>
          <a:r>
            <a:rPr lang="es-ES_tradnl" sz="2400" dirty="0" smtClean="0"/>
            <a:t> a dan </a:t>
          </a:r>
          <a:r>
            <a:rPr lang="es-ES_tradnl" sz="2400" dirty="0" err="1" smtClean="0"/>
            <a:t>ayat</a:t>
          </a:r>
          <a:r>
            <a:rPr lang="es-ES_tradnl" sz="2400" dirty="0" smtClean="0"/>
            <a:t> (4) </a:t>
          </a:r>
          <a:r>
            <a:rPr lang="es-ES_tradnl" sz="2400" dirty="0" err="1" smtClean="0"/>
            <a:t>huruf</a:t>
          </a:r>
          <a:r>
            <a:rPr lang="es-ES_tradnl" sz="2400" dirty="0" smtClean="0"/>
            <a:t> a</a:t>
          </a:r>
          <a:endParaRPr lang="en-US" sz="2400" dirty="0"/>
        </a:p>
      </dgm:t>
    </dgm:pt>
    <dgm:pt modelId="{DB8F2393-B534-40F8-A712-66827DA06069}" type="parTrans" cxnId="{4E36435A-644C-4675-B906-A0FBE0E721E4}">
      <dgm:prSet/>
      <dgm:spPr/>
      <dgm:t>
        <a:bodyPr/>
        <a:lstStyle/>
        <a:p>
          <a:endParaRPr lang="en-US"/>
        </a:p>
      </dgm:t>
    </dgm:pt>
    <dgm:pt modelId="{702E6454-0820-40BC-8A49-5D3E1D19E6C8}" type="sibTrans" cxnId="{4E36435A-644C-4675-B906-A0FBE0E721E4}">
      <dgm:prSet/>
      <dgm:spPr/>
      <dgm:t>
        <a:bodyPr/>
        <a:lstStyle/>
        <a:p>
          <a:endParaRPr lang="en-US"/>
        </a:p>
      </dgm:t>
    </dgm:pt>
    <dgm:pt modelId="{70FC4D39-C29F-4C30-9F9C-BE7C8A77BEB7}">
      <dgm:prSet phldrT="[Text]" custT="1"/>
      <dgm:spPr/>
      <dgm:t>
        <a:bodyPr/>
        <a:lstStyle/>
        <a:p>
          <a:pPr algn="ctr"/>
          <a:r>
            <a:rPr lang="en-US" sz="2200" b="1" dirty="0" err="1" smtClean="0">
              <a:solidFill>
                <a:schemeClr val="bg1"/>
              </a:solidFill>
              <a:effectLst>
                <a:outerShdw blurRad="38100" dist="38100" dir="2700000" algn="tl">
                  <a:srgbClr val="000000">
                    <a:alpha val="43137"/>
                  </a:srgbClr>
                </a:outerShdw>
              </a:effectLst>
              <a:latin typeface="Arial"/>
              <a:cs typeface="Arial"/>
            </a:rPr>
            <a:t>Tuntutan</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masyarakat</a:t>
          </a:r>
          <a:endParaRPr lang="en-US" sz="2200" b="1" dirty="0">
            <a:solidFill>
              <a:schemeClr val="bg1"/>
            </a:solidFill>
            <a:effectLst>
              <a:outerShdw blurRad="38100" dist="38100" dir="2700000" algn="tl">
                <a:srgbClr val="000000">
                  <a:alpha val="43137"/>
                </a:srgbClr>
              </a:outerShdw>
            </a:effectLst>
            <a:latin typeface="Arial"/>
            <a:cs typeface="Arial"/>
          </a:endParaRPr>
        </a:p>
      </dgm:t>
    </dgm:pt>
    <dgm:pt modelId="{56C72743-AB26-4121-B39D-0BBE76F85DC6}" type="parTrans" cxnId="{160EBFFB-AE65-4DF9-B599-B1E3E6A15694}">
      <dgm:prSet/>
      <dgm:spPr/>
      <dgm:t>
        <a:bodyPr/>
        <a:lstStyle/>
        <a:p>
          <a:endParaRPr lang="en-US"/>
        </a:p>
      </dgm:t>
    </dgm:pt>
    <dgm:pt modelId="{727493FE-4EB1-4859-891C-B9E270819B2F}" type="sibTrans" cxnId="{160EBFFB-AE65-4DF9-B599-B1E3E6A15694}">
      <dgm:prSet/>
      <dgm:spPr/>
      <dgm:t>
        <a:bodyPr/>
        <a:lstStyle/>
        <a:p>
          <a:endParaRPr lang="en-US"/>
        </a:p>
      </dgm:t>
    </dgm:pt>
    <dgm:pt modelId="{2D68B2FC-8979-4CAB-826D-8DFAB90BFDA6}">
      <dgm:prSet phldrT="[Text]" custT="1"/>
      <dgm:spPr/>
      <dgm:t>
        <a:bodyPr/>
        <a:lstStyle/>
        <a:p>
          <a:r>
            <a:rPr lang="en-US" sz="2400" dirty="0" err="1" smtClean="0"/>
            <a:t>untuk</a:t>
          </a:r>
          <a:r>
            <a:rPr lang="en-US" sz="2400" dirty="0" smtClean="0"/>
            <a:t> </a:t>
          </a:r>
          <a:r>
            <a:rPr lang="en-US" sz="2400" dirty="0" err="1" smtClean="0"/>
            <a:t>mendapatkan</a:t>
          </a:r>
          <a:r>
            <a:rPr lang="en-US" sz="2400" dirty="0" smtClean="0"/>
            <a:t> </a:t>
          </a:r>
          <a:r>
            <a:rPr lang="en-US" sz="2400" dirty="0" err="1" smtClean="0"/>
            <a:t>lulusan</a:t>
          </a:r>
          <a:r>
            <a:rPr lang="en-US" sz="2400" dirty="0" smtClean="0"/>
            <a:t>, </a:t>
          </a:r>
          <a:r>
            <a:rPr lang="en-US" sz="2400" i="1" dirty="0" smtClean="0"/>
            <a:t>output</a:t>
          </a:r>
          <a:r>
            <a:rPr lang="en-US" sz="2400" dirty="0" smtClean="0"/>
            <a:t> </a:t>
          </a:r>
          <a:r>
            <a:rPr lang="en-US" sz="2400" dirty="0" err="1" smtClean="0"/>
            <a:t>dan</a:t>
          </a:r>
          <a:r>
            <a:rPr lang="en-US" sz="2400" dirty="0" smtClean="0"/>
            <a:t> </a:t>
          </a:r>
          <a:r>
            <a:rPr lang="en-US" sz="2400" i="1" dirty="0" smtClean="0"/>
            <a:t>outcome</a:t>
          </a:r>
          <a:r>
            <a:rPr lang="en-US" sz="2400" dirty="0" smtClean="0"/>
            <a:t> </a:t>
          </a:r>
          <a:r>
            <a:rPr lang="en-US" sz="2400" dirty="0" err="1" smtClean="0"/>
            <a:t>perguruan</a:t>
          </a:r>
          <a:r>
            <a:rPr lang="en-US" sz="2400" dirty="0" smtClean="0"/>
            <a:t> </a:t>
          </a:r>
          <a:r>
            <a:rPr lang="en-US" sz="2400" dirty="0" err="1" smtClean="0"/>
            <a:t>tinggi</a:t>
          </a:r>
          <a:r>
            <a:rPr lang="en-US" sz="2400" dirty="0" smtClean="0"/>
            <a:t> </a:t>
          </a:r>
          <a:r>
            <a:rPr lang="en-US" sz="2400" dirty="0" err="1" smtClean="0"/>
            <a:t>berkualitas</a:t>
          </a:r>
          <a:endParaRPr lang="en-US" sz="2400" dirty="0"/>
        </a:p>
      </dgm:t>
    </dgm:pt>
    <dgm:pt modelId="{DFE0CDB7-A655-44B1-B85B-AA65E4A68B8D}" type="parTrans" cxnId="{3EBE4D14-BBCD-4E2B-B1C6-83E99B880EBF}">
      <dgm:prSet/>
      <dgm:spPr/>
      <dgm:t>
        <a:bodyPr/>
        <a:lstStyle/>
        <a:p>
          <a:endParaRPr lang="en-US"/>
        </a:p>
      </dgm:t>
    </dgm:pt>
    <dgm:pt modelId="{716C3C6A-8743-4BD8-A4CB-8489695BA0FA}" type="sibTrans" cxnId="{3EBE4D14-BBCD-4E2B-B1C6-83E99B880EBF}">
      <dgm:prSet/>
      <dgm:spPr/>
      <dgm:t>
        <a:bodyPr/>
        <a:lstStyle/>
        <a:p>
          <a:endParaRPr lang="en-US"/>
        </a:p>
      </dgm:t>
    </dgm:pt>
    <dgm:pt modelId="{724404AD-D423-47F3-961C-DD44DBA571CA}">
      <dgm:prSet custT="1"/>
      <dgm:spPr/>
      <dgm:t>
        <a:bodyPr/>
        <a:lstStyle/>
        <a:p>
          <a:pPr algn="ctr"/>
          <a:r>
            <a:rPr lang="en-US" sz="2200" b="1" dirty="0" err="1" smtClean="0">
              <a:solidFill>
                <a:schemeClr val="bg1"/>
              </a:solidFill>
              <a:effectLst>
                <a:outerShdw blurRad="38100" dist="38100" dir="2700000" algn="tl">
                  <a:srgbClr val="000000">
                    <a:alpha val="43137"/>
                  </a:srgbClr>
                </a:outerShdw>
              </a:effectLst>
              <a:latin typeface="Arial"/>
              <a:cs typeface="Arial"/>
            </a:rPr>
            <a:t>Akreditasi</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mengarah</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pada</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capaian</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i="1" dirty="0" smtClean="0">
              <a:solidFill>
                <a:schemeClr val="bg1"/>
              </a:solidFill>
              <a:effectLst>
                <a:outerShdw blurRad="38100" dist="38100" dir="2700000" algn="tl">
                  <a:srgbClr val="000000">
                    <a:alpha val="43137"/>
                  </a:srgbClr>
                </a:outerShdw>
              </a:effectLst>
              <a:latin typeface="Arial"/>
              <a:cs typeface="Arial"/>
            </a:rPr>
            <a:t>outcome-based</a:t>
          </a:r>
          <a:r>
            <a:rPr lang="id-ID" sz="2200" b="1" i="1" dirty="0" smtClean="0">
              <a:solidFill>
                <a:schemeClr val="bg1"/>
              </a:solidFill>
              <a:effectLst>
                <a:outerShdw blurRad="38100" dist="38100" dir="2700000" algn="tl">
                  <a:srgbClr val="000000">
                    <a:alpha val="43137"/>
                  </a:srgbClr>
                </a:outerShdw>
              </a:effectLst>
              <a:latin typeface="Arial"/>
              <a:cs typeface="Arial"/>
            </a:rPr>
            <a:t> learning</a:t>
          </a:r>
          <a:r>
            <a:rPr lang="en-US" sz="2200" b="1" dirty="0" smtClean="0">
              <a:solidFill>
                <a:schemeClr val="bg1"/>
              </a:solidFill>
              <a:effectLst>
                <a:outerShdw blurRad="38100" dist="38100" dir="2700000" algn="tl">
                  <a:srgbClr val="000000">
                    <a:alpha val="43137"/>
                  </a:srgbClr>
                </a:outerShdw>
              </a:effectLst>
              <a:latin typeface="Arial"/>
              <a:cs typeface="Arial"/>
            </a:rPr>
            <a:t>)</a:t>
          </a:r>
          <a:endParaRPr lang="en-US" sz="2200" b="1" dirty="0">
            <a:solidFill>
              <a:schemeClr val="bg1"/>
            </a:solidFill>
            <a:effectLst>
              <a:outerShdw blurRad="38100" dist="38100" dir="2700000" algn="tl">
                <a:srgbClr val="000000">
                  <a:alpha val="43137"/>
                </a:srgbClr>
              </a:outerShdw>
            </a:effectLst>
            <a:latin typeface="Arial"/>
            <a:cs typeface="Arial"/>
          </a:endParaRPr>
        </a:p>
      </dgm:t>
    </dgm:pt>
    <dgm:pt modelId="{75D043D9-3495-4FD6-8469-9DBBC204E515}" type="parTrans" cxnId="{A6976E5C-89CF-452A-96AC-28A86BB8BCD2}">
      <dgm:prSet/>
      <dgm:spPr/>
      <dgm:t>
        <a:bodyPr/>
        <a:lstStyle/>
        <a:p>
          <a:endParaRPr lang="en-US"/>
        </a:p>
      </dgm:t>
    </dgm:pt>
    <dgm:pt modelId="{F8207E7C-FEA4-4C08-8C86-ED8AA7F6C7E6}" type="sibTrans" cxnId="{A6976E5C-89CF-452A-96AC-28A86BB8BCD2}">
      <dgm:prSet/>
      <dgm:spPr/>
      <dgm:t>
        <a:bodyPr/>
        <a:lstStyle/>
        <a:p>
          <a:endParaRPr lang="en-US"/>
        </a:p>
      </dgm:t>
    </dgm:pt>
    <dgm:pt modelId="{AAE40F28-C818-42FA-9511-A977AAB0652A}">
      <dgm:prSet custT="1"/>
      <dgm:spPr/>
      <dgm:t>
        <a:bodyPr/>
        <a:lstStyle/>
        <a:p>
          <a:r>
            <a:rPr lang="en-US" sz="2400" dirty="0" err="1" smtClean="0"/>
            <a:t>Perpres</a:t>
          </a:r>
          <a:r>
            <a:rPr lang="en-US" sz="2400" dirty="0" smtClean="0"/>
            <a:t> </a:t>
          </a:r>
          <a:r>
            <a:rPr lang="en-US" sz="2400" dirty="0" err="1" smtClean="0"/>
            <a:t>Nomor</a:t>
          </a:r>
          <a:r>
            <a:rPr lang="en-US" sz="2400" dirty="0" smtClean="0"/>
            <a:t> 8 </a:t>
          </a:r>
          <a:r>
            <a:rPr lang="en-US" sz="2400" dirty="0" err="1" smtClean="0"/>
            <a:t>Tahun</a:t>
          </a:r>
          <a:r>
            <a:rPr lang="en-US" sz="2400" dirty="0" smtClean="0"/>
            <a:t> 2012 </a:t>
          </a:r>
          <a:r>
            <a:rPr lang="en-US" sz="2400" dirty="0" err="1" smtClean="0"/>
            <a:t>tentang</a:t>
          </a:r>
          <a:r>
            <a:rPr lang="en-US" sz="2400" dirty="0" smtClean="0"/>
            <a:t> KKNI </a:t>
          </a:r>
          <a:endParaRPr lang="en-US" sz="2400" dirty="0"/>
        </a:p>
      </dgm:t>
    </dgm:pt>
    <dgm:pt modelId="{6918727A-FF8D-4858-912D-C5295B629D1F}" type="parTrans" cxnId="{328A6193-1FDD-4A6E-83A3-75BF34F4A9FC}">
      <dgm:prSet/>
      <dgm:spPr/>
      <dgm:t>
        <a:bodyPr/>
        <a:lstStyle/>
        <a:p>
          <a:endParaRPr lang="en-US"/>
        </a:p>
      </dgm:t>
    </dgm:pt>
    <dgm:pt modelId="{C1FB9758-E3C5-4EFB-BE22-9A9EDAF0AB79}" type="sibTrans" cxnId="{328A6193-1FDD-4A6E-83A3-75BF34F4A9FC}">
      <dgm:prSet/>
      <dgm:spPr/>
      <dgm:t>
        <a:bodyPr/>
        <a:lstStyle/>
        <a:p>
          <a:endParaRPr lang="en-US"/>
        </a:p>
      </dgm:t>
    </dgm:pt>
    <dgm:pt modelId="{3B1ECA62-360C-4A38-81EF-BE744617B044}">
      <dgm:prSet phldrT="[Text]" custT="1"/>
      <dgm:spPr/>
      <dgm:t>
        <a:bodyPr/>
        <a:lstStyle/>
        <a:p>
          <a:pPr algn="ctr"/>
          <a:r>
            <a:rPr lang="en-US" sz="2200" b="1" dirty="0" err="1" smtClean="0">
              <a:solidFill>
                <a:schemeClr val="bg1"/>
              </a:solidFill>
              <a:effectLst>
                <a:outerShdw blurRad="38100" dist="38100" dir="2700000" algn="tl">
                  <a:srgbClr val="000000">
                    <a:alpha val="43137"/>
                  </a:srgbClr>
                </a:outerShdw>
              </a:effectLst>
              <a:latin typeface="Arial"/>
              <a:cs typeface="Arial"/>
            </a:rPr>
            <a:t>Akreditasi</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bersifat</a:t>
          </a:r>
          <a:r>
            <a:rPr lang="en-US" sz="2200" b="1" dirty="0" smtClean="0">
              <a:solidFill>
                <a:schemeClr val="bg1"/>
              </a:solidFill>
              <a:effectLst>
                <a:outerShdw blurRad="38100" dist="38100" dir="2700000" algn="tl">
                  <a:srgbClr val="000000">
                    <a:alpha val="43137"/>
                  </a:srgbClr>
                </a:outerShdw>
              </a:effectLst>
              <a:latin typeface="Arial"/>
              <a:cs typeface="Arial"/>
            </a:rPr>
            <a:t> </a:t>
          </a:r>
          <a:r>
            <a:rPr lang="en-US" sz="2200" b="1" dirty="0" err="1" smtClean="0">
              <a:solidFill>
                <a:schemeClr val="bg1"/>
              </a:solidFill>
              <a:effectLst>
                <a:outerShdw blurRad="38100" dist="38100" dir="2700000" algn="tl">
                  <a:srgbClr val="000000">
                    <a:alpha val="43137"/>
                  </a:srgbClr>
                </a:outerShdw>
              </a:effectLst>
              <a:latin typeface="Arial"/>
              <a:cs typeface="Arial"/>
            </a:rPr>
            <a:t>wajib</a:t>
          </a:r>
          <a:endParaRPr lang="en-US" sz="2200" b="1" dirty="0">
            <a:solidFill>
              <a:schemeClr val="bg1"/>
            </a:solidFill>
            <a:effectLst>
              <a:outerShdw blurRad="38100" dist="38100" dir="2700000" algn="tl">
                <a:srgbClr val="000000">
                  <a:alpha val="43137"/>
                </a:srgbClr>
              </a:outerShdw>
            </a:effectLst>
            <a:latin typeface="Arial"/>
            <a:cs typeface="Arial"/>
          </a:endParaRPr>
        </a:p>
      </dgm:t>
    </dgm:pt>
    <dgm:pt modelId="{0B922560-EFF8-422A-AE08-E83DCA67C38D}" type="sibTrans" cxnId="{ACB3A410-ACA0-4795-91E5-8D36DBF6FF0C}">
      <dgm:prSet/>
      <dgm:spPr/>
      <dgm:t>
        <a:bodyPr/>
        <a:lstStyle/>
        <a:p>
          <a:endParaRPr lang="en-US"/>
        </a:p>
      </dgm:t>
    </dgm:pt>
    <dgm:pt modelId="{6380DE25-DF98-4BA1-ADB2-96E48E8CDD94}" type="parTrans" cxnId="{ACB3A410-ACA0-4795-91E5-8D36DBF6FF0C}">
      <dgm:prSet/>
      <dgm:spPr/>
      <dgm:t>
        <a:bodyPr/>
        <a:lstStyle/>
        <a:p>
          <a:endParaRPr lang="en-US"/>
        </a:p>
      </dgm:t>
    </dgm:pt>
    <dgm:pt modelId="{56FF5E9C-82A0-41D8-B156-9536D908CDBF}" type="pres">
      <dgm:prSet presAssocID="{C1A3FF7E-4AA5-41CE-9E0E-25FC595DA19C}" presName="Name0" presStyleCnt="0">
        <dgm:presLayoutVars>
          <dgm:dir/>
          <dgm:animLvl val="lvl"/>
          <dgm:resizeHandles val="exact"/>
        </dgm:presLayoutVars>
      </dgm:prSet>
      <dgm:spPr/>
      <dgm:t>
        <a:bodyPr/>
        <a:lstStyle/>
        <a:p>
          <a:endParaRPr lang="en-US"/>
        </a:p>
      </dgm:t>
    </dgm:pt>
    <dgm:pt modelId="{AA2B1EDA-2A8F-4C06-84A5-2DE6D7661BFF}" type="pres">
      <dgm:prSet presAssocID="{3B1ECA62-360C-4A38-81EF-BE744617B044}" presName="linNode" presStyleCnt="0"/>
      <dgm:spPr/>
      <dgm:t>
        <a:bodyPr/>
        <a:lstStyle/>
        <a:p>
          <a:endParaRPr lang="en-US"/>
        </a:p>
      </dgm:t>
    </dgm:pt>
    <dgm:pt modelId="{F7F97143-637E-453D-A1F3-0D9D8DE2B26D}" type="pres">
      <dgm:prSet presAssocID="{3B1ECA62-360C-4A38-81EF-BE744617B044}" presName="parentText" presStyleLbl="node1" presStyleIdx="0" presStyleCnt="4">
        <dgm:presLayoutVars>
          <dgm:chMax val="1"/>
          <dgm:bulletEnabled val="1"/>
        </dgm:presLayoutVars>
      </dgm:prSet>
      <dgm:spPr/>
      <dgm:t>
        <a:bodyPr/>
        <a:lstStyle/>
        <a:p>
          <a:endParaRPr lang="en-US"/>
        </a:p>
      </dgm:t>
    </dgm:pt>
    <dgm:pt modelId="{7BB7C7E1-5762-4E85-AE63-61414EF0220E}" type="pres">
      <dgm:prSet presAssocID="{3B1ECA62-360C-4A38-81EF-BE744617B044}" presName="descendantText" presStyleLbl="alignAccFollowNode1" presStyleIdx="0" presStyleCnt="4">
        <dgm:presLayoutVars>
          <dgm:bulletEnabled val="1"/>
        </dgm:presLayoutVars>
      </dgm:prSet>
      <dgm:spPr/>
      <dgm:t>
        <a:bodyPr/>
        <a:lstStyle/>
        <a:p>
          <a:endParaRPr lang="en-US"/>
        </a:p>
      </dgm:t>
    </dgm:pt>
    <dgm:pt modelId="{33C074E6-80EF-414C-8814-50D0358DC420}" type="pres">
      <dgm:prSet presAssocID="{0B922560-EFF8-422A-AE08-E83DCA67C38D}" presName="sp" presStyleCnt="0"/>
      <dgm:spPr/>
      <dgm:t>
        <a:bodyPr/>
        <a:lstStyle/>
        <a:p>
          <a:endParaRPr lang="en-US"/>
        </a:p>
      </dgm:t>
    </dgm:pt>
    <dgm:pt modelId="{C97B8B23-8699-44B5-9F90-E4A8A1CBF2F9}" type="pres">
      <dgm:prSet presAssocID="{3CDA8998-26C1-4929-885A-451ED611B139}" presName="linNode" presStyleCnt="0"/>
      <dgm:spPr/>
      <dgm:t>
        <a:bodyPr/>
        <a:lstStyle/>
        <a:p>
          <a:endParaRPr lang="en-US"/>
        </a:p>
      </dgm:t>
    </dgm:pt>
    <dgm:pt modelId="{A2836C56-8A8F-4F62-935A-1905E01816F9}" type="pres">
      <dgm:prSet presAssocID="{3CDA8998-26C1-4929-885A-451ED611B139}" presName="parentText" presStyleLbl="node1" presStyleIdx="1" presStyleCnt="4">
        <dgm:presLayoutVars>
          <dgm:chMax val="1"/>
          <dgm:bulletEnabled val="1"/>
        </dgm:presLayoutVars>
      </dgm:prSet>
      <dgm:spPr/>
      <dgm:t>
        <a:bodyPr/>
        <a:lstStyle/>
        <a:p>
          <a:endParaRPr lang="en-US"/>
        </a:p>
      </dgm:t>
    </dgm:pt>
    <dgm:pt modelId="{23054475-A473-4777-8FC2-B705EB5F81F1}" type="pres">
      <dgm:prSet presAssocID="{3CDA8998-26C1-4929-885A-451ED611B139}" presName="descendantText" presStyleLbl="alignAccFollowNode1" presStyleIdx="1" presStyleCnt="4">
        <dgm:presLayoutVars>
          <dgm:bulletEnabled val="1"/>
        </dgm:presLayoutVars>
      </dgm:prSet>
      <dgm:spPr/>
      <dgm:t>
        <a:bodyPr/>
        <a:lstStyle/>
        <a:p>
          <a:endParaRPr lang="en-US"/>
        </a:p>
      </dgm:t>
    </dgm:pt>
    <dgm:pt modelId="{F712A30C-88D5-4D55-A563-2F316675FA41}" type="pres">
      <dgm:prSet presAssocID="{0DEAEC47-DE44-403D-9523-D3B49E704061}" presName="sp" presStyleCnt="0"/>
      <dgm:spPr/>
      <dgm:t>
        <a:bodyPr/>
        <a:lstStyle/>
        <a:p>
          <a:endParaRPr lang="en-US"/>
        </a:p>
      </dgm:t>
    </dgm:pt>
    <dgm:pt modelId="{9AEAB16A-F935-49DD-A0B2-13C766F34030}" type="pres">
      <dgm:prSet presAssocID="{724404AD-D423-47F3-961C-DD44DBA571CA}" presName="linNode" presStyleCnt="0"/>
      <dgm:spPr/>
      <dgm:t>
        <a:bodyPr/>
        <a:lstStyle/>
        <a:p>
          <a:endParaRPr lang="en-US"/>
        </a:p>
      </dgm:t>
    </dgm:pt>
    <dgm:pt modelId="{EA27DCF8-B738-4718-86CC-8B1DB0FA2D63}" type="pres">
      <dgm:prSet presAssocID="{724404AD-D423-47F3-961C-DD44DBA571CA}" presName="parentText" presStyleLbl="node1" presStyleIdx="2" presStyleCnt="4">
        <dgm:presLayoutVars>
          <dgm:chMax val="1"/>
          <dgm:bulletEnabled val="1"/>
        </dgm:presLayoutVars>
      </dgm:prSet>
      <dgm:spPr/>
      <dgm:t>
        <a:bodyPr/>
        <a:lstStyle/>
        <a:p>
          <a:endParaRPr lang="en-US"/>
        </a:p>
      </dgm:t>
    </dgm:pt>
    <dgm:pt modelId="{FE5ECE02-6EDC-41FE-82D4-E803FF2FF7AE}" type="pres">
      <dgm:prSet presAssocID="{724404AD-D423-47F3-961C-DD44DBA571CA}" presName="descendantText" presStyleLbl="alignAccFollowNode1" presStyleIdx="2" presStyleCnt="4">
        <dgm:presLayoutVars>
          <dgm:bulletEnabled val="1"/>
        </dgm:presLayoutVars>
      </dgm:prSet>
      <dgm:spPr/>
      <dgm:t>
        <a:bodyPr/>
        <a:lstStyle/>
        <a:p>
          <a:endParaRPr lang="en-US"/>
        </a:p>
      </dgm:t>
    </dgm:pt>
    <dgm:pt modelId="{397782E6-19E4-4A76-9BE7-348887A849DB}" type="pres">
      <dgm:prSet presAssocID="{F8207E7C-FEA4-4C08-8C86-ED8AA7F6C7E6}" presName="sp" presStyleCnt="0"/>
      <dgm:spPr/>
      <dgm:t>
        <a:bodyPr/>
        <a:lstStyle/>
        <a:p>
          <a:endParaRPr lang="en-US"/>
        </a:p>
      </dgm:t>
    </dgm:pt>
    <dgm:pt modelId="{99D83B21-4F36-4963-A0F1-7EFF8556DD7C}" type="pres">
      <dgm:prSet presAssocID="{70FC4D39-C29F-4C30-9F9C-BE7C8A77BEB7}" presName="linNode" presStyleCnt="0"/>
      <dgm:spPr/>
      <dgm:t>
        <a:bodyPr/>
        <a:lstStyle/>
        <a:p>
          <a:endParaRPr lang="en-US"/>
        </a:p>
      </dgm:t>
    </dgm:pt>
    <dgm:pt modelId="{D8881196-8521-4AB4-B4DA-5762D564755E}" type="pres">
      <dgm:prSet presAssocID="{70FC4D39-C29F-4C30-9F9C-BE7C8A77BEB7}" presName="parentText" presStyleLbl="node1" presStyleIdx="3" presStyleCnt="4">
        <dgm:presLayoutVars>
          <dgm:chMax val="1"/>
          <dgm:bulletEnabled val="1"/>
        </dgm:presLayoutVars>
      </dgm:prSet>
      <dgm:spPr/>
      <dgm:t>
        <a:bodyPr/>
        <a:lstStyle/>
        <a:p>
          <a:endParaRPr lang="en-US"/>
        </a:p>
      </dgm:t>
    </dgm:pt>
    <dgm:pt modelId="{152D21CB-F63E-4885-8AAC-2E6FF44113B5}" type="pres">
      <dgm:prSet presAssocID="{70FC4D39-C29F-4C30-9F9C-BE7C8A77BEB7}" presName="descendantText" presStyleLbl="alignAccFollowNode1" presStyleIdx="3" presStyleCnt="4">
        <dgm:presLayoutVars>
          <dgm:bulletEnabled val="1"/>
        </dgm:presLayoutVars>
      </dgm:prSet>
      <dgm:spPr/>
      <dgm:t>
        <a:bodyPr/>
        <a:lstStyle/>
        <a:p>
          <a:endParaRPr lang="en-US"/>
        </a:p>
      </dgm:t>
    </dgm:pt>
  </dgm:ptLst>
  <dgm:cxnLst>
    <dgm:cxn modelId="{3EBE4D14-BBCD-4E2B-B1C6-83E99B880EBF}" srcId="{70FC4D39-C29F-4C30-9F9C-BE7C8A77BEB7}" destId="{2D68B2FC-8979-4CAB-826D-8DFAB90BFDA6}" srcOrd="0" destOrd="0" parTransId="{DFE0CDB7-A655-44B1-B85B-AA65E4A68B8D}" sibTransId="{716C3C6A-8743-4BD8-A4CB-8489695BA0FA}"/>
    <dgm:cxn modelId="{05E022A0-938E-4114-A84E-03B00864D6ED}" type="presOf" srcId="{C1A3FF7E-4AA5-41CE-9E0E-25FC595DA19C}" destId="{56FF5E9C-82A0-41D8-B156-9536D908CDBF}" srcOrd="0" destOrd="0" presId="urn:microsoft.com/office/officeart/2005/8/layout/vList5"/>
    <dgm:cxn modelId="{160EBFFB-AE65-4DF9-B599-B1E3E6A15694}" srcId="{C1A3FF7E-4AA5-41CE-9E0E-25FC595DA19C}" destId="{70FC4D39-C29F-4C30-9F9C-BE7C8A77BEB7}" srcOrd="3" destOrd="0" parTransId="{56C72743-AB26-4121-B39D-0BBE76F85DC6}" sibTransId="{727493FE-4EB1-4859-891C-B9E270819B2F}"/>
    <dgm:cxn modelId="{A6976E5C-89CF-452A-96AC-28A86BB8BCD2}" srcId="{C1A3FF7E-4AA5-41CE-9E0E-25FC595DA19C}" destId="{724404AD-D423-47F3-961C-DD44DBA571CA}" srcOrd="2" destOrd="0" parTransId="{75D043D9-3495-4FD6-8469-9DBBC204E515}" sibTransId="{F8207E7C-FEA4-4C08-8C86-ED8AA7F6C7E6}"/>
    <dgm:cxn modelId="{3A3B07A7-6945-45BA-86E7-3995ADAF6A72}" type="presOf" srcId="{724404AD-D423-47F3-961C-DD44DBA571CA}" destId="{EA27DCF8-B738-4718-86CC-8B1DB0FA2D63}" srcOrd="0" destOrd="0" presId="urn:microsoft.com/office/officeart/2005/8/layout/vList5"/>
    <dgm:cxn modelId="{991D58B4-D879-4334-A846-FE311DA0BCF4}" type="presOf" srcId="{583F8104-9B84-4489-B1B2-592CF537D429}" destId="{23054475-A473-4777-8FC2-B705EB5F81F1}" srcOrd="0" destOrd="0" presId="urn:microsoft.com/office/officeart/2005/8/layout/vList5"/>
    <dgm:cxn modelId="{F89C9F92-B3B7-42B0-B353-375F1ACF7F86}" type="presOf" srcId="{AAE40F28-C818-42FA-9511-A977AAB0652A}" destId="{FE5ECE02-6EDC-41FE-82D4-E803FF2FF7AE}" srcOrd="0" destOrd="0" presId="urn:microsoft.com/office/officeart/2005/8/layout/vList5"/>
    <dgm:cxn modelId="{ACB3A410-ACA0-4795-91E5-8D36DBF6FF0C}" srcId="{C1A3FF7E-4AA5-41CE-9E0E-25FC595DA19C}" destId="{3B1ECA62-360C-4A38-81EF-BE744617B044}" srcOrd="0" destOrd="0" parTransId="{6380DE25-DF98-4BA1-ADB2-96E48E8CDD94}" sibTransId="{0B922560-EFF8-422A-AE08-E83DCA67C38D}"/>
    <dgm:cxn modelId="{328A6193-1FDD-4A6E-83A3-75BF34F4A9FC}" srcId="{724404AD-D423-47F3-961C-DD44DBA571CA}" destId="{AAE40F28-C818-42FA-9511-A977AAB0652A}" srcOrd="0" destOrd="0" parTransId="{6918727A-FF8D-4858-912D-C5295B629D1F}" sibTransId="{C1FB9758-E3C5-4EFB-BE22-9A9EDAF0AB79}"/>
    <dgm:cxn modelId="{E31640F2-A611-44DE-B30E-2DCC82EC5ECE}" type="presOf" srcId="{2CA0D201-CA29-485A-B4D5-745318D60AE5}" destId="{7BB7C7E1-5762-4E85-AE63-61414EF0220E}" srcOrd="0" destOrd="0" presId="urn:microsoft.com/office/officeart/2005/8/layout/vList5"/>
    <dgm:cxn modelId="{4E36435A-644C-4675-B906-A0FBE0E721E4}" srcId="{3CDA8998-26C1-4929-885A-451ED611B139}" destId="{583F8104-9B84-4489-B1B2-592CF537D429}" srcOrd="0" destOrd="0" parTransId="{DB8F2393-B534-40F8-A712-66827DA06069}" sibTransId="{702E6454-0820-40BC-8A49-5D3E1D19E6C8}"/>
    <dgm:cxn modelId="{00D7A22D-1A6C-4DD8-AD8F-A44DBEB18B17}" type="presOf" srcId="{3CDA8998-26C1-4929-885A-451ED611B139}" destId="{A2836C56-8A8F-4F62-935A-1905E01816F9}" srcOrd="0" destOrd="0" presId="urn:microsoft.com/office/officeart/2005/8/layout/vList5"/>
    <dgm:cxn modelId="{70B4AE23-2F78-48AE-A075-59C6F372D13F}" type="presOf" srcId="{70FC4D39-C29F-4C30-9F9C-BE7C8A77BEB7}" destId="{D8881196-8521-4AB4-B4DA-5762D564755E}" srcOrd="0" destOrd="0" presId="urn:microsoft.com/office/officeart/2005/8/layout/vList5"/>
    <dgm:cxn modelId="{0DD34FDE-27D2-4E00-938E-7227F96498F5}" srcId="{3B1ECA62-360C-4A38-81EF-BE744617B044}" destId="{2CA0D201-CA29-485A-B4D5-745318D60AE5}" srcOrd="0" destOrd="0" parTransId="{33052A9A-11EA-4495-89B2-9840BF651FFA}" sibTransId="{E245B21E-C0B1-4E1A-8D84-B6FDC45C071C}"/>
    <dgm:cxn modelId="{1C53E0F8-1CDB-4066-A621-419585B51841}" srcId="{C1A3FF7E-4AA5-41CE-9E0E-25FC595DA19C}" destId="{3CDA8998-26C1-4929-885A-451ED611B139}" srcOrd="1" destOrd="0" parTransId="{0BB627AD-8708-4FFD-95A8-D998AEE4818E}" sibTransId="{0DEAEC47-DE44-403D-9523-D3B49E704061}"/>
    <dgm:cxn modelId="{3D228388-FD3F-4F17-BB69-A7C1E33D7A01}" type="presOf" srcId="{3B1ECA62-360C-4A38-81EF-BE744617B044}" destId="{F7F97143-637E-453D-A1F3-0D9D8DE2B26D}" srcOrd="0" destOrd="0" presId="urn:microsoft.com/office/officeart/2005/8/layout/vList5"/>
    <dgm:cxn modelId="{7F7C4A6A-7653-4E73-BBC3-774777A92426}" type="presOf" srcId="{2D68B2FC-8979-4CAB-826D-8DFAB90BFDA6}" destId="{152D21CB-F63E-4885-8AAC-2E6FF44113B5}" srcOrd="0" destOrd="0" presId="urn:microsoft.com/office/officeart/2005/8/layout/vList5"/>
    <dgm:cxn modelId="{9C838A75-9BAB-44AF-9B5C-5414088A68E3}" type="presParOf" srcId="{56FF5E9C-82A0-41D8-B156-9536D908CDBF}" destId="{AA2B1EDA-2A8F-4C06-84A5-2DE6D7661BFF}" srcOrd="0" destOrd="0" presId="urn:microsoft.com/office/officeart/2005/8/layout/vList5"/>
    <dgm:cxn modelId="{E5AC14F5-3355-437F-8791-3D7F79F9F7A9}" type="presParOf" srcId="{AA2B1EDA-2A8F-4C06-84A5-2DE6D7661BFF}" destId="{F7F97143-637E-453D-A1F3-0D9D8DE2B26D}" srcOrd="0" destOrd="0" presId="urn:microsoft.com/office/officeart/2005/8/layout/vList5"/>
    <dgm:cxn modelId="{8DDDD830-7513-49AD-8748-7319E4DF43CA}" type="presParOf" srcId="{AA2B1EDA-2A8F-4C06-84A5-2DE6D7661BFF}" destId="{7BB7C7E1-5762-4E85-AE63-61414EF0220E}" srcOrd="1" destOrd="0" presId="urn:microsoft.com/office/officeart/2005/8/layout/vList5"/>
    <dgm:cxn modelId="{EC2041B5-9F04-4336-A2D7-9283F0216EA7}" type="presParOf" srcId="{56FF5E9C-82A0-41D8-B156-9536D908CDBF}" destId="{33C074E6-80EF-414C-8814-50D0358DC420}" srcOrd="1" destOrd="0" presId="urn:microsoft.com/office/officeart/2005/8/layout/vList5"/>
    <dgm:cxn modelId="{27E65D55-85AB-49CD-94CC-307653AB3C9F}" type="presParOf" srcId="{56FF5E9C-82A0-41D8-B156-9536D908CDBF}" destId="{C97B8B23-8699-44B5-9F90-E4A8A1CBF2F9}" srcOrd="2" destOrd="0" presId="urn:microsoft.com/office/officeart/2005/8/layout/vList5"/>
    <dgm:cxn modelId="{973608D8-9EC1-4B78-A411-A1B994B64F5B}" type="presParOf" srcId="{C97B8B23-8699-44B5-9F90-E4A8A1CBF2F9}" destId="{A2836C56-8A8F-4F62-935A-1905E01816F9}" srcOrd="0" destOrd="0" presId="urn:microsoft.com/office/officeart/2005/8/layout/vList5"/>
    <dgm:cxn modelId="{819D8131-086A-429E-BD98-FBFC01FE81F0}" type="presParOf" srcId="{C97B8B23-8699-44B5-9F90-E4A8A1CBF2F9}" destId="{23054475-A473-4777-8FC2-B705EB5F81F1}" srcOrd="1" destOrd="0" presId="urn:microsoft.com/office/officeart/2005/8/layout/vList5"/>
    <dgm:cxn modelId="{C2DDE7F3-009E-4078-9E03-9AA8B8FC3CD6}" type="presParOf" srcId="{56FF5E9C-82A0-41D8-B156-9536D908CDBF}" destId="{F712A30C-88D5-4D55-A563-2F316675FA41}" srcOrd="3" destOrd="0" presId="urn:microsoft.com/office/officeart/2005/8/layout/vList5"/>
    <dgm:cxn modelId="{88578676-A200-4F75-AD25-ABD176993871}" type="presParOf" srcId="{56FF5E9C-82A0-41D8-B156-9536D908CDBF}" destId="{9AEAB16A-F935-49DD-A0B2-13C766F34030}" srcOrd="4" destOrd="0" presId="urn:microsoft.com/office/officeart/2005/8/layout/vList5"/>
    <dgm:cxn modelId="{BABD400E-0F8C-4782-96E0-60186BA51AC5}" type="presParOf" srcId="{9AEAB16A-F935-49DD-A0B2-13C766F34030}" destId="{EA27DCF8-B738-4718-86CC-8B1DB0FA2D63}" srcOrd="0" destOrd="0" presId="urn:microsoft.com/office/officeart/2005/8/layout/vList5"/>
    <dgm:cxn modelId="{7886BE20-C6B9-4B6E-AB1F-9837E196A8EA}" type="presParOf" srcId="{9AEAB16A-F935-49DD-A0B2-13C766F34030}" destId="{FE5ECE02-6EDC-41FE-82D4-E803FF2FF7AE}" srcOrd="1" destOrd="0" presId="urn:microsoft.com/office/officeart/2005/8/layout/vList5"/>
    <dgm:cxn modelId="{31D70BDE-FBE3-4391-BBA4-3715E6C07C65}" type="presParOf" srcId="{56FF5E9C-82A0-41D8-B156-9536D908CDBF}" destId="{397782E6-19E4-4A76-9BE7-348887A849DB}" srcOrd="5" destOrd="0" presId="urn:microsoft.com/office/officeart/2005/8/layout/vList5"/>
    <dgm:cxn modelId="{649BC2D2-2A8D-4306-9D03-07970DF2CAF9}" type="presParOf" srcId="{56FF5E9C-82A0-41D8-B156-9536D908CDBF}" destId="{99D83B21-4F36-4963-A0F1-7EFF8556DD7C}" srcOrd="6" destOrd="0" presId="urn:microsoft.com/office/officeart/2005/8/layout/vList5"/>
    <dgm:cxn modelId="{9CF2BD50-A0A8-4047-B481-028C2ECE0DB7}" type="presParOf" srcId="{99D83B21-4F36-4963-A0F1-7EFF8556DD7C}" destId="{D8881196-8521-4AB4-B4DA-5762D564755E}" srcOrd="0" destOrd="0" presId="urn:microsoft.com/office/officeart/2005/8/layout/vList5"/>
    <dgm:cxn modelId="{8ADA4115-5076-4772-8285-B5A591491EFC}" type="presParOf" srcId="{99D83B21-4F36-4963-A0F1-7EFF8556DD7C}" destId="{152D21CB-F63E-4885-8AAC-2E6FF44113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5C8B6A-0D9D-4F61-A9EB-B1814212AD3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d-ID"/>
        </a:p>
      </dgm:t>
    </dgm:pt>
    <dgm:pt modelId="{0BD99E7D-47AA-4E99-8495-3C6FB4CF94F6}">
      <dgm:prSet phldrT="[Text]" custT="1"/>
      <dgm:spPr>
        <a:solidFill>
          <a:schemeClr val="accent3">
            <a:lumMod val="75000"/>
          </a:schemeClr>
        </a:solidFill>
      </dgm:spPr>
      <dgm:t>
        <a:bodyPr/>
        <a:lstStyle/>
        <a:p>
          <a:r>
            <a:rPr lang="id-ID" sz="5200" b="1" dirty="0" smtClean="0">
              <a:effectLst>
                <a:outerShdw blurRad="38100" dist="38100" dir="2700000" algn="tl">
                  <a:srgbClr val="000000">
                    <a:alpha val="43137"/>
                  </a:srgbClr>
                </a:outerShdw>
              </a:effectLst>
              <a:latin typeface="Calibri" pitchFamily="34" charset="0"/>
            </a:rPr>
            <a:t>SPMI</a:t>
          </a:r>
          <a:endParaRPr lang="id-ID" sz="5200" b="1" dirty="0">
            <a:effectLst>
              <a:outerShdw blurRad="38100" dist="38100" dir="2700000" algn="tl">
                <a:srgbClr val="000000">
                  <a:alpha val="43137"/>
                </a:srgbClr>
              </a:outerShdw>
            </a:effectLst>
            <a:latin typeface="Calibri" pitchFamily="34" charset="0"/>
          </a:endParaRPr>
        </a:p>
      </dgm:t>
    </dgm:pt>
    <dgm:pt modelId="{E06EE4D7-6614-4D76-B6F7-A9DB44637DC2}" type="parTrans" cxnId="{3F374603-C262-469D-97C9-E52B60961C60}">
      <dgm:prSet/>
      <dgm:spPr/>
      <dgm:t>
        <a:bodyPr/>
        <a:lstStyle/>
        <a:p>
          <a:endParaRPr lang="id-ID">
            <a:latin typeface="Calibri" pitchFamily="34" charset="0"/>
          </a:endParaRPr>
        </a:p>
      </dgm:t>
    </dgm:pt>
    <dgm:pt modelId="{4299B092-7D97-492B-964C-4C5A1567B991}" type="sibTrans" cxnId="{3F374603-C262-469D-97C9-E52B60961C60}">
      <dgm:prSet/>
      <dgm:spPr/>
      <dgm:t>
        <a:bodyPr/>
        <a:lstStyle/>
        <a:p>
          <a:endParaRPr lang="id-ID">
            <a:latin typeface="Calibri" pitchFamily="34" charset="0"/>
          </a:endParaRPr>
        </a:p>
      </dgm:t>
    </dgm:pt>
    <dgm:pt modelId="{6E583C2E-1A26-42B0-AFB9-0C6627BEFD72}">
      <dgm:prSet phldrT="[Text]" custT="1"/>
      <dgm:spPr/>
      <dgm:t>
        <a:bodyPr/>
        <a:lstStyle/>
        <a:p>
          <a:r>
            <a:rPr lang="id-ID" sz="3200" dirty="0" smtClean="0">
              <a:latin typeface="Calibri" pitchFamily="34" charset="0"/>
            </a:rPr>
            <a:t>Sistem Penjaminan Mutu Internal</a:t>
          </a:r>
          <a:endParaRPr lang="id-ID" sz="3200" dirty="0">
            <a:latin typeface="Calibri" pitchFamily="34" charset="0"/>
          </a:endParaRPr>
        </a:p>
      </dgm:t>
    </dgm:pt>
    <dgm:pt modelId="{59D82F87-FA02-4D3D-8477-A3C4BC3A2002}" type="parTrans" cxnId="{D1F960AC-7BE1-4384-B608-50520595F72C}">
      <dgm:prSet/>
      <dgm:spPr/>
      <dgm:t>
        <a:bodyPr/>
        <a:lstStyle/>
        <a:p>
          <a:endParaRPr lang="id-ID">
            <a:latin typeface="Calibri" pitchFamily="34" charset="0"/>
          </a:endParaRPr>
        </a:p>
      </dgm:t>
    </dgm:pt>
    <dgm:pt modelId="{2ABD74F9-9C52-4658-A8E9-0E1855251E10}" type="sibTrans" cxnId="{D1F960AC-7BE1-4384-B608-50520595F72C}">
      <dgm:prSet/>
      <dgm:spPr/>
      <dgm:t>
        <a:bodyPr/>
        <a:lstStyle/>
        <a:p>
          <a:endParaRPr lang="id-ID">
            <a:latin typeface="Calibri" pitchFamily="34" charset="0"/>
          </a:endParaRPr>
        </a:p>
      </dgm:t>
    </dgm:pt>
    <dgm:pt modelId="{F398FEA4-9FF4-4A1C-8826-D9849F72576B}">
      <dgm:prSet phldrT="[Text]" custT="1"/>
      <dgm:spPr/>
      <dgm:t>
        <a:bodyPr/>
        <a:lstStyle/>
        <a:p>
          <a:r>
            <a:rPr lang="id-ID" sz="3200" dirty="0" smtClean="0">
              <a:latin typeface="Calibri" pitchFamily="34" charset="0"/>
            </a:rPr>
            <a:t>Dilakukan oleh PT </a:t>
          </a:r>
          <a:endParaRPr lang="id-ID" sz="3200" dirty="0">
            <a:latin typeface="Calibri" pitchFamily="34" charset="0"/>
          </a:endParaRPr>
        </a:p>
      </dgm:t>
    </dgm:pt>
    <dgm:pt modelId="{C54E292A-C3CA-49D3-A307-F04EDC61EAD2}" type="parTrans" cxnId="{5A9592FE-A231-4834-B880-F508EF80E98C}">
      <dgm:prSet/>
      <dgm:spPr/>
      <dgm:t>
        <a:bodyPr/>
        <a:lstStyle/>
        <a:p>
          <a:endParaRPr lang="id-ID">
            <a:latin typeface="Calibri" pitchFamily="34" charset="0"/>
          </a:endParaRPr>
        </a:p>
      </dgm:t>
    </dgm:pt>
    <dgm:pt modelId="{BFE794E2-55AE-4C08-9E37-A839DC381F35}" type="sibTrans" cxnId="{5A9592FE-A231-4834-B880-F508EF80E98C}">
      <dgm:prSet/>
      <dgm:spPr/>
      <dgm:t>
        <a:bodyPr/>
        <a:lstStyle/>
        <a:p>
          <a:endParaRPr lang="id-ID">
            <a:latin typeface="Calibri" pitchFamily="34" charset="0"/>
          </a:endParaRPr>
        </a:p>
      </dgm:t>
    </dgm:pt>
    <dgm:pt modelId="{7DCD1621-F27B-4919-8E87-48E5149E30A4}">
      <dgm:prSet phldrT="[Text]" custT="1"/>
      <dgm:spPr>
        <a:solidFill>
          <a:schemeClr val="accent5">
            <a:lumMod val="75000"/>
          </a:schemeClr>
        </a:solidFill>
      </dgm:spPr>
      <dgm:t>
        <a:bodyPr/>
        <a:lstStyle/>
        <a:p>
          <a:r>
            <a:rPr lang="id-ID" sz="4800" b="1" dirty="0" smtClean="0">
              <a:effectLst>
                <a:outerShdw blurRad="38100" dist="38100" dir="2700000" algn="tl">
                  <a:srgbClr val="000000">
                    <a:alpha val="43137"/>
                  </a:srgbClr>
                </a:outerShdw>
              </a:effectLst>
              <a:latin typeface="Calibri" pitchFamily="34" charset="0"/>
            </a:rPr>
            <a:t>SPME</a:t>
          </a:r>
          <a:endParaRPr lang="id-ID" sz="4800" b="1" dirty="0">
            <a:effectLst>
              <a:outerShdw blurRad="38100" dist="38100" dir="2700000" algn="tl">
                <a:srgbClr val="000000">
                  <a:alpha val="43137"/>
                </a:srgbClr>
              </a:outerShdw>
            </a:effectLst>
            <a:latin typeface="Calibri" pitchFamily="34" charset="0"/>
          </a:endParaRPr>
        </a:p>
      </dgm:t>
    </dgm:pt>
    <dgm:pt modelId="{AEE191FE-90E5-4E98-AF9E-3E7231B1D7F1}" type="parTrans" cxnId="{1A5ED6F6-BC7F-4FAF-9386-6E2AA4F61C45}">
      <dgm:prSet/>
      <dgm:spPr/>
      <dgm:t>
        <a:bodyPr/>
        <a:lstStyle/>
        <a:p>
          <a:endParaRPr lang="id-ID">
            <a:latin typeface="Calibri" pitchFamily="34" charset="0"/>
          </a:endParaRPr>
        </a:p>
      </dgm:t>
    </dgm:pt>
    <dgm:pt modelId="{5276BB02-A435-4739-916E-0292A17C8A92}" type="sibTrans" cxnId="{1A5ED6F6-BC7F-4FAF-9386-6E2AA4F61C45}">
      <dgm:prSet/>
      <dgm:spPr/>
      <dgm:t>
        <a:bodyPr/>
        <a:lstStyle/>
        <a:p>
          <a:endParaRPr lang="id-ID">
            <a:latin typeface="Calibri" pitchFamily="34" charset="0"/>
          </a:endParaRPr>
        </a:p>
      </dgm:t>
    </dgm:pt>
    <dgm:pt modelId="{7BDFA5C3-FC81-4FF3-B3DC-F780E6D01E9E}">
      <dgm:prSet phldrT="[Text]" custT="1"/>
      <dgm:spPr/>
      <dgm:t>
        <a:bodyPr/>
        <a:lstStyle/>
        <a:p>
          <a:r>
            <a:rPr lang="id-ID" sz="3200" dirty="0" smtClean="0">
              <a:latin typeface="Calibri" pitchFamily="34" charset="0"/>
            </a:rPr>
            <a:t>Sistem Penjaminan Mutu Eksternal </a:t>
          </a:r>
          <a:endParaRPr lang="id-ID" sz="3200" dirty="0">
            <a:latin typeface="Calibri" pitchFamily="34" charset="0"/>
          </a:endParaRPr>
        </a:p>
      </dgm:t>
    </dgm:pt>
    <dgm:pt modelId="{3CBF12C8-8814-4B4B-B316-C2B236F075A6}" type="parTrans" cxnId="{AB70AB22-057B-419F-A3EB-44A6B5DF3B87}">
      <dgm:prSet/>
      <dgm:spPr/>
      <dgm:t>
        <a:bodyPr/>
        <a:lstStyle/>
        <a:p>
          <a:endParaRPr lang="id-ID">
            <a:latin typeface="Calibri" pitchFamily="34" charset="0"/>
          </a:endParaRPr>
        </a:p>
      </dgm:t>
    </dgm:pt>
    <dgm:pt modelId="{21D12A8F-2EF9-430B-81DA-70F991D7967E}" type="sibTrans" cxnId="{AB70AB22-057B-419F-A3EB-44A6B5DF3B87}">
      <dgm:prSet/>
      <dgm:spPr/>
      <dgm:t>
        <a:bodyPr/>
        <a:lstStyle/>
        <a:p>
          <a:endParaRPr lang="id-ID">
            <a:latin typeface="Calibri" pitchFamily="34" charset="0"/>
          </a:endParaRPr>
        </a:p>
      </dgm:t>
    </dgm:pt>
    <dgm:pt modelId="{81D98847-75D6-45A0-A7E3-1F801CFD41B9}">
      <dgm:prSet phldrT="[Text]" custT="1"/>
      <dgm:spPr/>
      <dgm:t>
        <a:bodyPr/>
        <a:lstStyle/>
        <a:p>
          <a:r>
            <a:rPr lang="id-ID" sz="3200" dirty="0" smtClean="0">
              <a:latin typeface="Calibri" pitchFamily="34" charset="0"/>
            </a:rPr>
            <a:t>Dilakukan melalui Akreditasi</a:t>
          </a:r>
          <a:endParaRPr lang="id-ID" sz="3200" dirty="0">
            <a:latin typeface="Calibri" pitchFamily="34" charset="0"/>
          </a:endParaRPr>
        </a:p>
      </dgm:t>
    </dgm:pt>
    <dgm:pt modelId="{A8AE9850-2DC1-4148-AEFA-D2AD49870FD1}" type="parTrans" cxnId="{96B4E91E-1DF8-45C2-9D38-CF9755C2D10F}">
      <dgm:prSet/>
      <dgm:spPr/>
      <dgm:t>
        <a:bodyPr/>
        <a:lstStyle/>
        <a:p>
          <a:endParaRPr lang="id-ID">
            <a:latin typeface="Calibri" pitchFamily="34" charset="0"/>
          </a:endParaRPr>
        </a:p>
      </dgm:t>
    </dgm:pt>
    <dgm:pt modelId="{9FDF847F-C54B-454D-B90B-DA1A0130C762}" type="sibTrans" cxnId="{96B4E91E-1DF8-45C2-9D38-CF9755C2D10F}">
      <dgm:prSet/>
      <dgm:spPr/>
      <dgm:t>
        <a:bodyPr/>
        <a:lstStyle/>
        <a:p>
          <a:endParaRPr lang="id-ID">
            <a:latin typeface="Calibri" pitchFamily="34" charset="0"/>
          </a:endParaRPr>
        </a:p>
      </dgm:t>
    </dgm:pt>
    <dgm:pt modelId="{F1D02E6F-A73F-4987-B83C-6E5DA2ECE38C}" type="pres">
      <dgm:prSet presAssocID="{B55C8B6A-0D9D-4F61-A9EB-B1814212AD38}" presName="Name0" presStyleCnt="0">
        <dgm:presLayoutVars>
          <dgm:dir/>
          <dgm:animLvl val="lvl"/>
          <dgm:resizeHandles/>
        </dgm:presLayoutVars>
      </dgm:prSet>
      <dgm:spPr/>
      <dgm:t>
        <a:bodyPr/>
        <a:lstStyle/>
        <a:p>
          <a:endParaRPr lang="id-ID"/>
        </a:p>
      </dgm:t>
    </dgm:pt>
    <dgm:pt modelId="{BECFE35E-B857-4F79-9BBA-1153FEFE6982}" type="pres">
      <dgm:prSet presAssocID="{0BD99E7D-47AA-4E99-8495-3C6FB4CF94F6}" presName="linNode" presStyleCnt="0"/>
      <dgm:spPr/>
    </dgm:pt>
    <dgm:pt modelId="{F5C7DDD1-5386-4EB7-A8C6-E23466D32CB5}" type="pres">
      <dgm:prSet presAssocID="{0BD99E7D-47AA-4E99-8495-3C6FB4CF94F6}" presName="parentShp" presStyleLbl="node1" presStyleIdx="0" presStyleCnt="2" custScaleX="84016">
        <dgm:presLayoutVars>
          <dgm:bulletEnabled val="1"/>
        </dgm:presLayoutVars>
      </dgm:prSet>
      <dgm:spPr/>
      <dgm:t>
        <a:bodyPr/>
        <a:lstStyle/>
        <a:p>
          <a:endParaRPr lang="id-ID"/>
        </a:p>
      </dgm:t>
    </dgm:pt>
    <dgm:pt modelId="{1C421842-C7EB-4EFF-A62E-CD42FA819A4A}" type="pres">
      <dgm:prSet presAssocID="{0BD99E7D-47AA-4E99-8495-3C6FB4CF94F6}" presName="childShp" presStyleLbl="bgAccFollowNode1" presStyleIdx="0" presStyleCnt="2" custScaleX="166667">
        <dgm:presLayoutVars>
          <dgm:bulletEnabled val="1"/>
        </dgm:presLayoutVars>
      </dgm:prSet>
      <dgm:spPr/>
      <dgm:t>
        <a:bodyPr/>
        <a:lstStyle/>
        <a:p>
          <a:endParaRPr lang="id-ID"/>
        </a:p>
      </dgm:t>
    </dgm:pt>
    <dgm:pt modelId="{4B3BA241-08D9-4A8F-8572-6704D106A19E}" type="pres">
      <dgm:prSet presAssocID="{4299B092-7D97-492B-964C-4C5A1567B991}" presName="spacing" presStyleCnt="0"/>
      <dgm:spPr/>
    </dgm:pt>
    <dgm:pt modelId="{99FA8B05-2823-45C9-9A45-691220BFD42A}" type="pres">
      <dgm:prSet presAssocID="{7DCD1621-F27B-4919-8E87-48E5149E30A4}" presName="linNode" presStyleCnt="0"/>
      <dgm:spPr/>
    </dgm:pt>
    <dgm:pt modelId="{081ACB48-4550-493A-9F5F-86CA804C7914}" type="pres">
      <dgm:prSet presAssocID="{7DCD1621-F27B-4919-8E87-48E5149E30A4}" presName="parentShp" presStyleLbl="node1" presStyleIdx="1" presStyleCnt="2" custScaleX="89409" custLinFactNeighborX="-8434">
        <dgm:presLayoutVars>
          <dgm:bulletEnabled val="1"/>
        </dgm:presLayoutVars>
      </dgm:prSet>
      <dgm:spPr/>
      <dgm:t>
        <a:bodyPr/>
        <a:lstStyle/>
        <a:p>
          <a:endParaRPr lang="id-ID"/>
        </a:p>
      </dgm:t>
    </dgm:pt>
    <dgm:pt modelId="{E69397CF-141F-4FF0-9971-B1D63258F924}" type="pres">
      <dgm:prSet presAssocID="{7DCD1621-F27B-4919-8E87-48E5149E30A4}" presName="childShp" presStyleLbl="bgAccFollowNode1" presStyleIdx="1" presStyleCnt="2" custScaleX="177257" custLinFactNeighborX="2991">
        <dgm:presLayoutVars>
          <dgm:bulletEnabled val="1"/>
        </dgm:presLayoutVars>
      </dgm:prSet>
      <dgm:spPr/>
      <dgm:t>
        <a:bodyPr/>
        <a:lstStyle/>
        <a:p>
          <a:endParaRPr lang="id-ID"/>
        </a:p>
      </dgm:t>
    </dgm:pt>
  </dgm:ptLst>
  <dgm:cxnLst>
    <dgm:cxn modelId="{A2DF6F18-4653-48A0-AA6C-5FE94241AD61}" type="presOf" srcId="{7BDFA5C3-FC81-4FF3-B3DC-F780E6D01E9E}" destId="{E69397CF-141F-4FF0-9971-B1D63258F924}" srcOrd="0" destOrd="0" presId="urn:microsoft.com/office/officeart/2005/8/layout/vList6"/>
    <dgm:cxn modelId="{3F374603-C262-469D-97C9-E52B60961C60}" srcId="{B55C8B6A-0D9D-4F61-A9EB-B1814212AD38}" destId="{0BD99E7D-47AA-4E99-8495-3C6FB4CF94F6}" srcOrd="0" destOrd="0" parTransId="{E06EE4D7-6614-4D76-B6F7-A9DB44637DC2}" sibTransId="{4299B092-7D97-492B-964C-4C5A1567B991}"/>
    <dgm:cxn modelId="{5A9592FE-A231-4834-B880-F508EF80E98C}" srcId="{0BD99E7D-47AA-4E99-8495-3C6FB4CF94F6}" destId="{F398FEA4-9FF4-4A1C-8826-D9849F72576B}" srcOrd="1" destOrd="0" parTransId="{C54E292A-C3CA-49D3-A307-F04EDC61EAD2}" sibTransId="{BFE794E2-55AE-4C08-9E37-A839DC381F35}"/>
    <dgm:cxn modelId="{7D4E03C1-7E93-4858-AA59-58A5007808CC}" type="presOf" srcId="{81D98847-75D6-45A0-A7E3-1F801CFD41B9}" destId="{E69397CF-141F-4FF0-9971-B1D63258F924}" srcOrd="0" destOrd="1" presId="urn:microsoft.com/office/officeart/2005/8/layout/vList6"/>
    <dgm:cxn modelId="{4A2202AF-4668-4755-B0EC-590592B08571}" type="presOf" srcId="{0BD99E7D-47AA-4E99-8495-3C6FB4CF94F6}" destId="{F5C7DDD1-5386-4EB7-A8C6-E23466D32CB5}" srcOrd="0" destOrd="0" presId="urn:microsoft.com/office/officeart/2005/8/layout/vList6"/>
    <dgm:cxn modelId="{AB70AB22-057B-419F-A3EB-44A6B5DF3B87}" srcId="{7DCD1621-F27B-4919-8E87-48E5149E30A4}" destId="{7BDFA5C3-FC81-4FF3-B3DC-F780E6D01E9E}" srcOrd="0" destOrd="0" parTransId="{3CBF12C8-8814-4B4B-B316-C2B236F075A6}" sibTransId="{21D12A8F-2EF9-430B-81DA-70F991D7967E}"/>
    <dgm:cxn modelId="{E60B1810-AA64-4310-BFF2-400A2B41D2D9}" type="presOf" srcId="{F398FEA4-9FF4-4A1C-8826-D9849F72576B}" destId="{1C421842-C7EB-4EFF-A62E-CD42FA819A4A}" srcOrd="0" destOrd="1" presId="urn:microsoft.com/office/officeart/2005/8/layout/vList6"/>
    <dgm:cxn modelId="{1A5ED6F6-BC7F-4FAF-9386-6E2AA4F61C45}" srcId="{B55C8B6A-0D9D-4F61-A9EB-B1814212AD38}" destId="{7DCD1621-F27B-4919-8E87-48E5149E30A4}" srcOrd="1" destOrd="0" parTransId="{AEE191FE-90E5-4E98-AF9E-3E7231B1D7F1}" sibTransId="{5276BB02-A435-4739-916E-0292A17C8A92}"/>
    <dgm:cxn modelId="{96B4E91E-1DF8-45C2-9D38-CF9755C2D10F}" srcId="{7DCD1621-F27B-4919-8E87-48E5149E30A4}" destId="{81D98847-75D6-45A0-A7E3-1F801CFD41B9}" srcOrd="1" destOrd="0" parTransId="{A8AE9850-2DC1-4148-AEFA-D2AD49870FD1}" sibTransId="{9FDF847F-C54B-454D-B90B-DA1A0130C762}"/>
    <dgm:cxn modelId="{4954D999-DC5A-4999-94E8-D7DD5478FBD0}" type="presOf" srcId="{7DCD1621-F27B-4919-8E87-48E5149E30A4}" destId="{081ACB48-4550-493A-9F5F-86CA804C7914}" srcOrd="0" destOrd="0" presId="urn:microsoft.com/office/officeart/2005/8/layout/vList6"/>
    <dgm:cxn modelId="{B29DCDF9-4F2D-4A56-99A7-1BEB72AAF4D0}" type="presOf" srcId="{B55C8B6A-0D9D-4F61-A9EB-B1814212AD38}" destId="{F1D02E6F-A73F-4987-B83C-6E5DA2ECE38C}" srcOrd="0" destOrd="0" presId="urn:microsoft.com/office/officeart/2005/8/layout/vList6"/>
    <dgm:cxn modelId="{5400ED67-D5B8-4898-AD4B-B4C518602E42}" type="presOf" srcId="{6E583C2E-1A26-42B0-AFB9-0C6627BEFD72}" destId="{1C421842-C7EB-4EFF-A62E-CD42FA819A4A}" srcOrd="0" destOrd="0" presId="urn:microsoft.com/office/officeart/2005/8/layout/vList6"/>
    <dgm:cxn modelId="{D1F960AC-7BE1-4384-B608-50520595F72C}" srcId="{0BD99E7D-47AA-4E99-8495-3C6FB4CF94F6}" destId="{6E583C2E-1A26-42B0-AFB9-0C6627BEFD72}" srcOrd="0" destOrd="0" parTransId="{59D82F87-FA02-4D3D-8477-A3C4BC3A2002}" sibTransId="{2ABD74F9-9C52-4658-A8E9-0E1855251E10}"/>
    <dgm:cxn modelId="{5B39BE0D-E199-4090-853D-B3F3647AA325}" type="presParOf" srcId="{F1D02E6F-A73F-4987-B83C-6E5DA2ECE38C}" destId="{BECFE35E-B857-4F79-9BBA-1153FEFE6982}" srcOrd="0" destOrd="0" presId="urn:microsoft.com/office/officeart/2005/8/layout/vList6"/>
    <dgm:cxn modelId="{D222BB0F-13F5-4CFB-9398-BA0D063C891E}" type="presParOf" srcId="{BECFE35E-B857-4F79-9BBA-1153FEFE6982}" destId="{F5C7DDD1-5386-4EB7-A8C6-E23466D32CB5}" srcOrd="0" destOrd="0" presId="urn:microsoft.com/office/officeart/2005/8/layout/vList6"/>
    <dgm:cxn modelId="{5921E421-CEE2-48DE-8611-9565B4075F92}" type="presParOf" srcId="{BECFE35E-B857-4F79-9BBA-1153FEFE6982}" destId="{1C421842-C7EB-4EFF-A62E-CD42FA819A4A}" srcOrd="1" destOrd="0" presId="urn:microsoft.com/office/officeart/2005/8/layout/vList6"/>
    <dgm:cxn modelId="{26D5F719-6597-411F-84B5-30B6073ED69E}" type="presParOf" srcId="{F1D02E6F-A73F-4987-B83C-6E5DA2ECE38C}" destId="{4B3BA241-08D9-4A8F-8572-6704D106A19E}" srcOrd="1" destOrd="0" presId="urn:microsoft.com/office/officeart/2005/8/layout/vList6"/>
    <dgm:cxn modelId="{9CEBF663-4F88-4C31-B61E-B378CE50607D}" type="presParOf" srcId="{F1D02E6F-A73F-4987-B83C-6E5DA2ECE38C}" destId="{99FA8B05-2823-45C9-9A45-691220BFD42A}" srcOrd="2" destOrd="0" presId="urn:microsoft.com/office/officeart/2005/8/layout/vList6"/>
    <dgm:cxn modelId="{A71BE625-0817-4537-B7CB-3E4FB66ADCCE}" type="presParOf" srcId="{99FA8B05-2823-45C9-9A45-691220BFD42A}" destId="{081ACB48-4550-493A-9F5F-86CA804C7914}" srcOrd="0" destOrd="0" presId="urn:microsoft.com/office/officeart/2005/8/layout/vList6"/>
    <dgm:cxn modelId="{56E72E97-91DE-479A-88D0-0EE2528BCFBC}" type="presParOf" srcId="{99FA8B05-2823-45C9-9A45-691220BFD42A}" destId="{E69397CF-141F-4FF0-9971-B1D63258F92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6660BA-A462-4F57-AD04-FFA3139D19A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7B43B60-9A2A-4D55-ADA2-63C74BB3DF5D}">
      <dgm:prSet phldrT="[Text]" custT="1"/>
      <dgm:spPr/>
      <dgm:t>
        <a:bodyPr/>
        <a:lstStyle/>
        <a:p>
          <a:r>
            <a:rPr lang="en-US" sz="3200" dirty="0" smtClean="0"/>
            <a:t>1989</a:t>
          </a:r>
          <a:endParaRPr lang="en-US" sz="3200" dirty="0"/>
        </a:p>
      </dgm:t>
    </dgm:pt>
    <dgm:pt modelId="{7A9B2BE4-D7C4-4467-9176-44642D12731A}" type="parTrans" cxnId="{707F909C-DF03-42F4-ABA8-1A8A9FB84178}">
      <dgm:prSet/>
      <dgm:spPr/>
      <dgm:t>
        <a:bodyPr/>
        <a:lstStyle/>
        <a:p>
          <a:endParaRPr lang="en-US" sz="2000"/>
        </a:p>
      </dgm:t>
    </dgm:pt>
    <dgm:pt modelId="{4FB99CA9-12A0-4C55-9895-3682EA63747E}" type="sibTrans" cxnId="{707F909C-DF03-42F4-ABA8-1A8A9FB84178}">
      <dgm:prSet/>
      <dgm:spPr/>
      <dgm:t>
        <a:bodyPr/>
        <a:lstStyle/>
        <a:p>
          <a:endParaRPr lang="en-US" sz="2000"/>
        </a:p>
      </dgm:t>
    </dgm:pt>
    <dgm:pt modelId="{23758DAB-D04A-42E1-A42D-1275F37B3531}">
      <dgm:prSet phldrT="[Text]" custT="1"/>
      <dgm:spPr/>
      <dgm:t>
        <a:bodyPr/>
        <a:lstStyle/>
        <a:p>
          <a:r>
            <a:rPr lang="es-ES_tradnl" sz="1800" b="1" dirty="0" err="1" smtClean="0"/>
            <a:t>Akreditasi</a:t>
          </a:r>
          <a:r>
            <a:rPr lang="es-ES_tradnl" sz="1800" b="1" dirty="0" smtClean="0"/>
            <a:t> </a:t>
          </a:r>
          <a:r>
            <a:rPr lang="es-ES_tradnl" sz="1800" b="1" dirty="0" err="1" smtClean="0"/>
            <a:t>Pendidikan</a:t>
          </a:r>
          <a:r>
            <a:rPr lang="es-ES_tradnl" sz="1800" b="1" dirty="0" smtClean="0"/>
            <a:t> </a:t>
          </a:r>
          <a:r>
            <a:rPr lang="es-ES_tradnl" sz="1800" b="1" dirty="0" err="1" smtClean="0"/>
            <a:t>Tinggi</a:t>
          </a:r>
          <a:r>
            <a:rPr lang="es-ES_tradnl" sz="1800" b="1" dirty="0" smtClean="0"/>
            <a:t> di Indonesia  secara legal formal </a:t>
          </a:r>
          <a:r>
            <a:rPr lang="es-ES_tradnl" sz="1800" b="1" dirty="0" err="1" smtClean="0"/>
            <a:t>diawali</a:t>
          </a:r>
          <a:r>
            <a:rPr lang="es-ES_tradnl" sz="1800" b="1" dirty="0" smtClean="0"/>
            <a:t> </a:t>
          </a:r>
          <a:r>
            <a:rPr lang="es-ES_tradnl" sz="1800" b="1" dirty="0" err="1" smtClean="0"/>
            <a:t>sejak</a:t>
          </a:r>
          <a:r>
            <a:rPr lang="es-ES_tradnl" sz="1800" b="1" dirty="0" smtClean="0"/>
            <a:t> </a:t>
          </a:r>
          <a:r>
            <a:rPr lang="es-ES_tradnl" sz="1800" b="1" dirty="0" err="1" smtClean="0"/>
            <a:t>berlakunya</a:t>
          </a:r>
          <a:r>
            <a:rPr lang="es-ES_tradnl" sz="1800" b="1" dirty="0" smtClean="0"/>
            <a:t> </a:t>
          </a:r>
          <a:r>
            <a:rPr lang="en-US" sz="1800" b="1" dirty="0" smtClean="0"/>
            <a:t>UU </a:t>
          </a:r>
          <a:r>
            <a:rPr lang="es-ES_tradnl" sz="1800" b="1" dirty="0" err="1" smtClean="0"/>
            <a:t>Nomor</a:t>
          </a:r>
          <a:r>
            <a:rPr lang="es-ES_tradnl" sz="1800" b="1" dirty="0" smtClean="0"/>
            <a:t>  2 </a:t>
          </a:r>
          <a:r>
            <a:rPr lang="es-ES_tradnl" sz="1800" b="1" dirty="0" err="1" smtClean="0"/>
            <a:t>Tahun</a:t>
          </a:r>
          <a:r>
            <a:rPr lang="es-ES_tradnl" sz="1800" b="1" dirty="0" smtClean="0"/>
            <a:t> 1989 </a:t>
          </a:r>
          <a:r>
            <a:rPr lang="es-ES_tradnl" sz="1800" b="1" dirty="0" err="1" smtClean="0"/>
            <a:t>tentang</a:t>
          </a:r>
          <a:r>
            <a:rPr lang="es-ES_tradnl" sz="1800" b="1" dirty="0" smtClean="0"/>
            <a:t> </a:t>
          </a:r>
          <a:r>
            <a:rPr lang="es-ES_tradnl" sz="1800" b="1" dirty="0" err="1" smtClean="0"/>
            <a:t>Sistem</a:t>
          </a:r>
          <a:r>
            <a:rPr lang="es-ES_tradnl" sz="1800" b="1" dirty="0" smtClean="0"/>
            <a:t> </a:t>
          </a:r>
          <a:r>
            <a:rPr lang="es-ES_tradnl" sz="1800" b="1" dirty="0" err="1" smtClean="0"/>
            <a:t>Pendidikan</a:t>
          </a:r>
          <a:r>
            <a:rPr lang="es-ES_tradnl" sz="1800" b="1" dirty="0" smtClean="0"/>
            <a:t> </a:t>
          </a:r>
          <a:r>
            <a:rPr lang="es-ES_tradnl" sz="1800" b="1" dirty="0" err="1" smtClean="0"/>
            <a:t>Nasional</a:t>
          </a:r>
          <a:r>
            <a:rPr lang="es-ES_tradnl" sz="1800" b="1" dirty="0" smtClean="0"/>
            <a:t>. </a:t>
          </a:r>
          <a:r>
            <a:rPr lang="es-ES_tradnl" sz="1800" b="1" dirty="0" err="1" smtClean="0"/>
            <a:t>Pasal</a:t>
          </a:r>
          <a:r>
            <a:rPr lang="es-ES_tradnl" sz="1800" b="1" dirty="0" smtClean="0"/>
            <a:t> 46: </a:t>
          </a:r>
          <a:r>
            <a:rPr lang="id-ID" sz="1800" dirty="0" smtClean="0">
              <a:latin typeface="+mn-lt"/>
            </a:rPr>
            <a:t>Pemerintah melakukan penilaian setiap satuan pendidikan secara berkala dan hasil penilaian diumumkan kepada masyarakat secara terbuka</a:t>
          </a:r>
          <a:r>
            <a:rPr lang="en-US" sz="1800" dirty="0" smtClean="0">
              <a:latin typeface="+mn-lt"/>
            </a:rPr>
            <a:t>.</a:t>
          </a:r>
          <a:endParaRPr lang="en-US" sz="1800" dirty="0"/>
        </a:p>
      </dgm:t>
    </dgm:pt>
    <dgm:pt modelId="{39C18E0B-2332-4077-A1BF-70F787AA879E}" type="parTrans" cxnId="{3B1BE6EE-4825-4126-BA7E-23FF8C9FE5EF}">
      <dgm:prSet/>
      <dgm:spPr/>
      <dgm:t>
        <a:bodyPr/>
        <a:lstStyle/>
        <a:p>
          <a:endParaRPr lang="en-US" sz="2000"/>
        </a:p>
      </dgm:t>
    </dgm:pt>
    <dgm:pt modelId="{68FEB411-6141-4DF2-8C87-528DE503511F}" type="sibTrans" cxnId="{3B1BE6EE-4825-4126-BA7E-23FF8C9FE5EF}">
      <dgm:prSet/>
      <dgm:spPr/>
      <dgm:t>
        <a:bodyPr/>
        <a:lstStyle/>
        <a:p>
          <a:endParaRPr lang="en-US" sz="2000"/>
        </a:p>
      </dgm:t>
    </dgm:pt>
    <dgm:pt modelId="{0E960C08-4224-4A33-8EB2-4193DFF15094}">
      <dgm:prSet phldrT="[Text]" custT="1"/>
      <dgm:spPr/>
      <dgm:t>
        <a:bodyPr/>
        <a:lstStyle/>
        <a:p>
          <a:r>
            <a:rPr lang="en-US" sz="3200" dirty="0" smtClean="0"/>
            <a:t>1994</a:t>
          </a:r>
          <a:endParaRPr lang="en-US" sz="3200" dirty="0"/>
        </a:p>
      </dgm:t>
    </dgm:pt>
    <dgm:pt modelId="{FFF3364B-970C-4512-8D10-2E6AF3D15FEE}" type="parTrans" cxnId="{DD6BDC08-67C2-4F91-8ED7-003BDE378862}">
      <dgm:prSet/>
      <dgm:spPr/>
      <dgm:t>
        <a:bodyPr/>
        <a:lstStyle/>
        <a:p>
          <a:endParaRPr lang="en-US" sz="2000"/>
        </a:p>
      </dgm:t>
    </dgm:pt>
    <dgm:pt modelId="{BADC7953-0A8F-4413-B1FD-3FFD9F7838E6}" type="sibTrans" cxnId="{DD6BDC08-67C2-4F91-8ED7-003BDE378862}">
      <dgm:prSet/>
      <dgm:spPr/>
      <dgm:t>
        <a:bodyPr/>
        <a:lstStyle/>
        <a:p>
          <a:endParaRPr lang="en-US" sz="2000"/>
        </a:p>
      </dgm:t>
    </dgm:pt>
    <dgm:pt modelId="{549622A5-88DB-4593-B299-D500EA0AD5CD}">
      <dgm:prSet phldrT="[Text]" custT="1"/>
      <dgm:spPr/>
      <dgm:t>
        <a:bodyPr/>
        <a:lstStyle/>
        <a:p>
          <a:r>
            <a:rPr lang="en-US" sz="2000" dirty="0" err="1" smtClean="0"/>
            <a:t>Pembentukan</a:t>
          </a:r>
          <a:r>
            <a:rPr lang="en-US" sz="2000" dirty="0" smtClean="0"/>
            <a:t> BAN-PT yang </a:t>
          </a:r>
          <a:r>
            <a:rPr lang="en-US" sz="2000" dirty="0" err="1" smtClean="0"/>
            <a:t>bertugas</a:t>
          </a:r>
          <a:r>
            <a:rPr lang="en-US" sz="2000" dirty="0" smtClean="0"/>
            <a:t> </a:t>
          </a:r>
          <a:r>
            <a:rPr lang="en-US" sz="2000" dirty="0" err="1" smtClean="0"/>
            <a:t>melakukan</a:t>
          </a:r>
          <a:r>
            <a:rPr lang="en-US" sz="2000" dirty="0" smtClean="0"/>
            <a:t> </a:t>
          </a:r>
          <a:r>
            <a:rPr lang="en-US" sz="2000" dirty="0" err="1" smtClean="0"/>
            <a:t>akreditasi</a:t>
          </a:r>
          <a:r>
            <a:rPr lang="en-US" sz="2000" dirty="0" smtClean="0"/>
            <a:t> program </a:t>
          </a:r>
          <a:r>
            <a:rPr lang="en-US" sz="2000" dirty="0" err="1" smtClean="0"/>
            <a:t>dan</a:t>
          </a:r>
          <a:r>
            <a:rPr lang="en-US" sz="2000" dirty="0" smtClean="0"/>
            <a:t> </a:t>
          </a:r>
          <a:r>
            <a:rPr lang="en-US" sz="2000" dirty="0" err="1" smtClean="0"/>
            <a:t>satuan</a:t>
          </a:r>
          <a:r>
            <a:rPr lang="en-US" sz="2000" dirty="0" smtClean="0"/>
            <a:t> PT </a:t>
          </a:r>
          <a:r>
            <a:rPr lang="en-US" sz="2000" dirty="0" err="1" smtClean="0"/>
            <a:t>negeri</a:t>
          </a:r>
          <a:r>
            <a:rPr lang="en-US" sz="2000" dirty="0" smtClean="0"/>
            <a:t> </a:t>
          </a:r>
          <a:r>
            <a:rPr lang="en-US" sz="2000" dirty="0" err="1" smtClean="0"/>
            <a:t>dan</a:t>
          </a:r>
          <a:r>
            <a:rPr lang="en-US" sz="2000" dirty="0" smtClean="0"/>
            <a:t> </a:t>
          </a:r>
          <a:r>
            <a:rPr lang="en-US" sz="2000" dirty="0" err="1" smtClean="0"/>
            <a:t>swasta</a:t>
          </a:r>
          <a:endParaRPr lang="en-US" sz="2000" dirty="0"/>
        </a:p>
      </dgm:t>
    </dgm:pt>
    <dgm:pt modelId="{47A0C38E-9D8E-49DF-8594-517E99298FF2}" type="parTrans" cxnId="{888EA1E3-5E8D-4DF6-A608-C4F2C606EDC8}">
      <dgm:prSet/>
      <dgm:spPr/>
      <dgm:t>
        <a:bodyPr/>
        <a:lstStyle/>
        <a:p>
          <a:endParaRPr lang="en-US" sz="2000"/>
        </a:p>
      </dgm:t>
    </dgm:pt>
    <dgm:pt modelId="{22AE6A38-A014-4A17-9B3D-C423D8EF1B19}" type="sibTrans" cxnId="{888EA1E3-5E8D-4DF6-A608-C4F2C606EDC8}">
      <dgm:prSet/>
      <dgm:spPr/>
      <dgm:t>
        <a:bodyPr/>
        <a:lstStyle/>
        <a:p>
          <a:endParaRPr lang="en-US" sz="2000"/>
        </a:p>
      </dgm:t>
    </dgm:pt>
    <dgm:pt modelId="{C7A7F37F-C824-4246-AE5C-1A7A62A0CB8E}">
      <dgm:prSet phldrT="[Text]" custT="1"/>
      <dgm:spPr/>
      <dgm:t>
        <a:bodyPr/>
        <a:lstStyle/>
        <a:p>
          <a:r>
            <a:rPr lang="en-US" sz="2000" dirty="0" smtClean="0"/>
            <a:t>BAN-PT </a:t>
          </a:r>
          <a:r>
            <a:rPr lang="en-US" sz="2000" dirty="0" err="1" smtClean="0"/>
            <a:t>melakukan</a:t>
          </a:r>
          <a:r>
            <a:rPr lang="en-US" sz="2000" dirty="0" smtClean="0"/>
            <a:t> </a:t>
          </a:r>
          <a:r>
            <a:rPr lang="en-US" sz="2000" dirty="0" err="1" smtClean="0"/>
            <a:t>ujicoba</a:t>
          </a:r>
          <a:r>
            <a:rPr lang="en-US" sz="2000" dirty="0" smtClean="0"/>
            <a:t> </a:t>
          </a:r>
          <a:r>
            <a:rPr lang="es-ES_tradnl" sz="2000" dirty="0" err="1" smtClean="0"/>
            <a:t>perangkat</a:t>
          </a:r>
          <a:r>
            <a:rPr lang="es-ES_tradnl" sz="2000" dirty="0" smtClean="0"/>
            <a:t> </a:t>
          </a:r>
          <a:r>
            <a:rPr lang="es-ES_tradnl" sz="2000" dirty="0" err="1" smtClean="0"/>
            <a:t>instrumen</a:t>
          </a:r>
          <a:r>
            <a:rPr lang="es-ES_tradnl" sz="2000" dirty="0" smtClean="0"/>
            <a:t> </a:t>
          </a:r>
          <a:r>
            <a:rPr lang="es-ES_tradnl" sz="2000" dirty="0" err="1" smtClean="0"/>
            <a:t>akreditasi</a:t>
          </a:r>
          <a:r>
            <a:rPr lang="es-ES_tradnl" sz="2000" dirty="0" smtClean="0"/>
            <a:t> </a:t>
          </a:r>
          <a:r>
            <a:rPr lang="en-US" sz="2000" dirty="0" smtClean="0"/>
            <a:t> </a:t>
          </a:r>
          <a:r>
            <a:rPr lang="en-US" sz="2000" dirty="0" err="1" smtClean="0"/>
            <a:t>untuk</a:t>
          </a:r>
          <a:r>
            <a:rPr lang="en-US" sz="2000" dirty="0" smtClean="0"/>
            <a:t> program </a:t>
          </a:r>
          <a:r>
            <a:rPr lang="en-US" sz="2000" dirty="0" err="1" smtClean="0"/>
            <a:t>studi</a:t>
          </a:r>
          <a:r>
            <a:rPr lang="en-US" sz="2000" dirty="0" smtClean="0"/>
            <a:t> Diploma </a:t>
          </a:r>
          <a:r>
            <a:rPr lang="en-US" sz="2000" dirty="0" err="1" smtClean="0"/>
            <a:t>dan</a:t>
          </a:r>
          <a:r>
            <a:rPr lang="en-US" sz="2000" dirty="0" smtClean="0"/>
            <a:t> </a:t>
          </a:r>
          <a:r>
            <a:rPr lang="en-US" sz="2000" dirty="0" err="1" smtClean="0"/>
            <a:t>Sarjana</a:t>
          </a:r>
          <a:endParaRPr lang="en-US" sz="2000" dirty="0"/>
        </a:p>
      </dgm:t>
    </dgm:pt>
    <dgm:pt modelId="{B7DDFE7D-F6C6-4936-A496-4153DBD303CC}" type="parTrans" cxnId="{CA788367-1AE0-4F76-9268-00A0EA08FE1F}">
      <dgm:prSet/>
      <dgm:spPr/>
      <dgm:t>
        <a:bodyPr/>
        <a:lstStyle/>
        <a:p>
          <a:endParaRPr lang="en-US" sz="2000"/>
        </a:p>
      </dgm:t>
    </dgm:pt>
    <dgm:pt modelId="{C012CBA9-B32A-4F07-9018-5E33398AEEDC}" type="sibTrans" cxnId="{CA788367-1AE0-4F76-9268-00A0EA08FE1F}">
      <dgm:prSet/>
      <dgm:spPr/>
      <dgm:t>
        <a:bodyPr/>
        <a:lstStyle/>
        <a:p>
          <a:endParaRPr lang="en-US" sz="2000"/>
        </a:p>
      </dgm:t>
    </dgm:pt>
    <dgm:pt modelId="{DEB13D14-9FDD-4E93-9E0B-8A5877DD5556}">
      <dgm:prSet phldrT="[Text]" custT="1"/>
      <dgm:spPr/>
      <dgm:t>
        <a:bodyPr/>
        <a:lstStyle/>
        <a:p>
          <a:r>
            <a:rPr lang="es-ES_tradnl" sz="3200" b="1" dirty="0" smtClean="0"/>
            <a:t>1996-1997</a:t>
          </a:r>
          <a:endParaRPr lang="en-US" sz="3200" dirty="0"/>
        </a:p>
      </dgm:t>
    </dgm:pt>
    <dgm:pt modelId="{C45AB00E-80AE-4842-B3AA-C9D0FB0E5F2F}" type="sibTrans" cxnId="{C611A0BB-F3E0-456D-A261-AB79C9F56F37}">
      <dgm:prSet/>
      <dgm:spPr/>
      <dgm:t>
        <a:bodyPr/>
        <a:lstStyle/>
        <a:p>
          <a:endParaRPr lang="en-US" sz="2000"/>
        </a:p>
      </dgm:t>
    </dgm:pt>
    <dgm:pt modelId="{64DC8E39-8943-48DF-A127-0D931E04753F}" type="parTrans" cxnId="{C611A0BB-F3E0-456D-A261-AB79C9F56F37}">
      <dgm:prSet/>
      <dgm:spPr/>
      <dgm:t>
        <a:bodyPr/>
        <a:lstStyle/>
        <a:p>
          <a:endParaRPr lang="en-US" sz="2000"/>
        </a:p>
      </dgm:t>
    </dgm:pt>
    <dgm:pt modelId="{E3FD969E-A840-422B-9139-16869E2B2BC5}" type="pres">
      <dgm:prSet presAssocID="{C86660BA-A462-4F57-AD04-FFA3139D19A6}" presName="rootnode" presStyleCnt="0">
        <dgm:presLayoutVars>
          <dgm:chMax/>
          <dgm:chPref/>
          <dgm:dir/>
          <dgm:animLvl val="lvl"/>
        </dgm:presLayoutVars>
      </dgm:prSet>
      <dgm:spPr/>
      <dgm:t>
        <a:bodyPr/>
        <a:lstStyle/>
        <a:p>
          <a:endParaRPr lang="en-US"/>
        </a:p>
      </dgm:t>
    </dgm:pt>
    <dgm:pt modelId="{ACEC3165-D65D-4F56-9AA2-B06C842C27A2}" type="pres">
      <dgm:prSet presAssocID="{B7B43B60-9A2A-4D55-ADA2-63C74BB3DF5D}" presName="composite" presStyleCnt="0"/>
      <dgm:spPr/>
    </dgm:pt>
    <dgm:pt modelId="{C2AE3A8E-A84F-41CA-A237-55BF4A46B88B}" type="pres">
      <dgm:prSet presAssocID="{B7B43B60-9A2A-4D55-ADA2-63C74BB3DF5D}" presName="bentUpArrow1" presStyleLbl="alignImgPlace1" presStyleIdx="0" presStyleCnt="2"/>
      <dgm:spPr/>
    </dgm:pt>
    <dgm:pt modelId="{CF6B0823-5170-449A-BECC-DBAFFC4E9B9C}" type="pres">
      <dgm:prSet presAssocID="{B7B43B60-9A2A-4D55-ADA2-63C74BB3DF5D}" presName="ParentText" presStyleLbl="node1" presStyleIdx="0" presStyleCnt="3">
        <dgm:presLayoutVars>
          <dgm:chMax val="1"/>
          <dgm:chPref val="1"/>
          <dgm:bulletEnabled val="1"/>
        </dgm:presLayoutVars>
      </dgm:prSet>
      <dgm:spPr/>
      <dgm:t>
        <a:bodyPr/>
        <a:lstStyle/>
        <a:p>
          <a:endParaRPr lang="en-US"/>
        </a:p>
      </dgm:t>
    </dgm:pt>
    <dgm:pt modelId="{F457A081-C3F8-4EBD-8E02-21465C96AF0C}" type="pres">
      <dgm:prSet presAssocID="{B7B43B60-9A2A-4D55-ADA2-63C74BB3DF5D}" presName="ChildText" presStyleLbl="revTx" presStyleIdx="0" presStyleCnt="3" custScaleX="619433" custScaleY="169285" custLinFactX="100000" custLinFactNeighborX="159588" custLinFactNeighborY="-767">
        <dgm:presLayoutVars>
          <dgm:chMax val="0"/>
          <dgm:chPref val="0"/>
          <dgm:bulletEnabled val="1"/>
        </dgm:presLayoutVars>
      </dgm:prSet>
      <dgm:spPr/>
      <dgm:t>
        <a:bodyPr/>
        <a:lstStyle/>
        <a:p>
          <a:endParaRPr lang="en-US"/>
        </a:p>
      </dgm:t>
    </dgm:pt>
    <dgm:pt modelId="{E878D54A-87E3-49B7-95AE-64232C172C64}" type="pres">
      <dgm:prSet presAssocID="{4FB99CA9-12A0-4C55-9895-3682EA63747E}" presName="sibTrans" presStyleCnt="0"/>
      <dgm:spPr/>
    </dgm:pt>
    <dgm:pt modelId="{A694256E-4A84-48F9-8D74-3C32A8D78D04}" type="pres">
      <dgm:prSet presAssocID="{0E960C08-4224-4A33-8EB2-4193DFF15094}" presName="composite" presStyleCnt="0"/>
      <dgm:spPr/>
    </dgm:pt>
    <dgm:pt modelId="{585074F6-322A-4AAA-9CC4-57C806C9F7DE}" type="pres">
      <dgm:prSet presAssocID="{0E960C08-4224-4A33-8EB2-4193DFF15094}" presName="bentUpArrow1" presStyleLbl="alignImgPlace1" presStyleIdx="1" presStyleCnt="2" custScaleY="72328" custLinFactNeighborX="-32910" custLinFactNeighborY="43717"/>
      <dgm:spPr/>
    </dgm:pt>
    <dgm:pt modelId="{54A90271-200A-4CEB-AD5D-490984223BF1}" type="pres">
      <dgm:prSet presAssocID="{0E960C08-4224-4A33-8EB2-4193DFF15094}" presName="ParentText" presStyleLbl="node1" presStyleIdx="1" presStyleCnt="3" custScaleX="98919" custScaleY="104482" custLinFactNeighborX="-48310" custLinFactNeighborY="6805">
        <dgm:presLayoutVars>
          <dgm:chMax val="1"/>
          <dgm:chPref val="1"/>
          <dgm:bulletEnabled val="1"/>
        </dgm:presLayoutVars>
      </dgm:prSet>
      <dgm:spPr/>
      <dgm:t>
        <a:bodyPr/>
        <a:lstStyle/>
        <a:p>
          <a:endParaRPr lang="en-US"/>
        </a:p>
      </dgm:t>
    </dgm:pt>
    <dgm:pt modelId="{7818FFC8-3CDD-433B-A3A7-7B1C3EBC1324}" type="pres">
      <dgm:prSet presAssocID="{0E960C08-4224-4A33-8EB2-4193DFF15094}" presName="ChildText" presStyleLbl="revTx" presStyleIdx="1" presStyleCnt="3" custScaleX="450918" custScaleY="208922" custLinFactX="8437" custLinFactNeighborX="100000" custLinFactNeighborY="6691">
        <dgm:presLayoutVars>
          <dgm:chMax val="0"/>
          <dgm:chPref val="0"/>
          <dgm:bulletEnabled val="1"/>
        </dgm:presLayoutVars>
      </dgm:prSet>
      <dgm:spPr/>
      <dgm:t>
        <a:bodyPr/>
        <a:lstStyle/>
        <a:p>
          <a:endParaRPr lang="en-US"/>
        </a:p>
      </dgm:t>
    </dgm:pt>
    <dgm:pt modelId="{5EEF2022-A8E1-4E4E-A080-923238C8D2AA}" type="pres">
      <dgm:prSet presAssocID="{BADC7953-0A8F-4413-B1FD-3FFD9F7838E6}" presName="sibTrans" presStyleCnt="0"/>
      <dgm:spPr/>
    </dgm:pt>
    <dgm:pt modelId="{2082F096-BDD8-4897-9A1F-9D6D87855DB1}" type="pres">
      <dgm:prSet presAssocID="{DEB13D14-9FDD-4E93-9E0B-8A5877DD5556}" presName="composite" presStyleCnt="0"/>
      <dgm:spPr/>
    </dgm:pt>
    <dgm:pt modelId="{C5B9B289-3059-4FD6-B423-4A4FBD0EFD96}" type="pres">
      <dgm:prSet presAssocID="{DEB13D14-9FDD-4E93-9E0B-8A5877DD5556}" presName="ParentText" presStyleLbl="node1" presStyleIdx="2" presStyleCnt="3" custScaleY="145681" custLinFactX="-16859" custLinFactNeighborX="-100000" custLinFactNeighborY="13805">
        <dgm:presLayoutVars>
          <dgm:chMax val="1"/>
          <dgm:chPref val="1"/>
          <dgm:bulletEnabled val="1"/>
        </dgm:presLayoutVars>
      </dgm:prSet>
      <dgm:spPr/>
      <dgm:t>
        <a:bodyPr/>
        <a:lstStyle/>
        <a:p>
          <a:endParaRPr lang="en-US"/>
        </a:p>
      </dgm:t>
    </dgm:pt>
    <dgm:pt modelId="{60499C12-A27F-47B3-B1F1-9DE094964F9D}" type="pres">
      <dgm:prSet presAssocID="{DEB13D14-9FDD-4E93-9E0B-8A5877DD5556}" presName="FinalChildText" presStyleLbl="revTx" presStyleIdx="2" presStyleCnt="3" custScaleX="276688" custScaleY="306435" custLinFactNeighborX="-72703" custLinFactNeighborY="17263">
        <dgm:presLayoutVars>
          <dgm:chMax val="0"/>
          <dgm:chPref val="0"/>
          <dgm:bulletEnabled val="1"/>
        </dgm:presLayoutVars>
      </dgm:prSet>
      <dgm:spPr/>
      <dgm:t>
        <a:bodyPr/>
        <a:lstStyle/>
        <a:p>
          <a:endParaRPr lang="en-US"/>
        </a:p>
      </dgm:t>
    </dgm:pt>
  </dgm:ptLst>
  <dgm:cxnLst>
    <dgm:cxn modelId="{7230A772-C7B7-4B86-91EF-9EBB6CB4FF55}" type="presOf" srcId="{C7A7F37F-C824-4246-AE5C-1A7A62A0CB8E}" destId="{60499C12-A27F-47B3-B1F1-9DE094964F9D}" srcOrd="0" destOrd="0" presId="urn:microsoft.com/office/officeart/2005/8/layout/StepDownProcess"/>
    <dgm:cxn modelId="{0EC97C81-CCC0-4ADF-9CD2-683C0F2DBC87}" type="presOf" srcId="{DEB13D14-9FDD-4E93-9E0B-8A5877DD5556}" destId="{C5B9B289-3059-4FD6-B423-4A4FBD0EFD96}" srcOrd="0" destOrd="0" presId="urn:microsoft.com/office/officeart/2005/8/layout/StepDownProcess"/>
    <dgm:cxn modelId="{20C63D9F-A791-4B64-B4A6-7CA48D9F3360}" type="presOf" srcId="{0E960C08-4224-4A33-8EB2-4193DFF15094}" destId="{54A90271-200A-4CEB-AD5D-490984223BF1}" srcOrd="0" destOrd="0" presId="urn:microsoft.com/office/officeart/2005/8/layout/StepDownProcess"/>
    <dgm:cxn modelId="{3B1BE6EE-4825-4126-BA7E-23FF8C9FE5EF}" srcId="{B7B43B60-9A2A-4D55-ADA2-63C74BB3DF5D}" destId="{23758DAB-D04A-42E1-A42D-1275F37B3531}" srcOrd="0" destOrd="0" parTransId="{39C18E0B-2332-4077-A1BF-70F787AA879E}" sibTransId="{68FEB411-6141-4DF2-8C87-528DE503511F}"/>
    <dgm:cxn modelId="{3837F459-4899-4534-AB1A-1B630019A91D}" type="presOf" srcId="{23758DAB-D04A-42E1-A42D-1275F37B3531}" destId="{F457A081-C3F8-4EBD-8E02-21465C96AF0C}" srcOrd="0" destOrd="0" presId="urn:microsoft.com/office/officeart/2005/8/layout/StepDownProcess"/>
    <dgm:cxn modelId="{11A571C8-A36D-4DAE-922C-9EB782D4FF31}" type="presOf" srcId="{B7B43B60-9A2A-4D55-ADA2-63C74BB3DF5D}" destId="{CF6B0823-5170-449A-BECC-DBAFFC4E9B9C}" srcOrd="0" destOrd="0" presId="urn:microsoft.com/office/officeart/2005/8/layout/StepDownProcess"/>
    <dgm:cxn modelId="{C611A0BB-F3E0-456D-A261-AB79C9F56F37}" srcId="{C86660BA-A462-4F57-AD04-FFA3139D19A6}" destId="{DEB13D14-9FDD-4E93-9E0B-8A5877DD5556}" srcOrd="2" destOrd="0" parTransId="{64DC8E39-8943-48DF-A127-0D931E04753F}" sibTransId="{C45AB00E-80AE-4842-B3AA-C9D0FB0E5F2F}"/>
    <dgm:cxn modelId="{888EA1E3-5E8D-4DF6-A608-C4F2C606EDC8}" srcId="{0E960C08-4224-4A33-8EB2-4193DFF15094}" destId="{549622A5-88DB-4593-B299-D500EA0AD5CD}" srcOrd="0" destOrd="0" parTransId="{47A0C38E-9D8E-49DF-8594-517E99298FF2}" sibTransId="{22AE6A38-A014-4A17-9B3D-C423D8EF1B19}"/>
    <dgm:cxn modelId="{F9E5A53C-CC7A-4E4E-9477-FF846227EBFA}" type="presOf" srcId="{549622A5-88DB-4593-B299-D500EA0AD5CD}" destId="{7818FFC8-3CDD-433B-A3A7-7B1C3EBC1324}" srcOrd="0" destOrd="0" presId="urn:microsoft.com/office/officeart/2005/8/layout/StepDownProcess"/>
    <dgm:cxn modelId="{DD6BDC08-67C2-4F91-8ED7-003BDE378862}" srcId="{C86660BA-A462-4F57-AD04-FFA3139D19A6}" destId="{0E960C08-4224-4A33-8EB2-4193DFF15094}" srcOrd="1" destOrd="0" parTransId="{FFF3364B-970C-4512-8D10-2E6AF3D15FEE}" sibTransId="{BADC7953-0A8F-4413-B1FD-3FFD9F7838E6}"/>
    <dgm:cxn modelId="{CA788367-1AE0-4F76-9268-00A0EA08FE1F}" srcId="{DEB13D14-9FDD-4E93-9E0B-8A5877DD5556}" destId="{C7A7F37F-C824-4246-AE5C-1A7A62A0CB8E}" srcOrd="0" destOrd="0" parTransId="{B7DDFE7D-F6C6-4936-A496-4153DBD303CC}" sibTransId="{C012CBA9-B32A-4F07-9018-5E33398AEEDC}"/>
    <dgm:cxn modelId="{707F909C-DF03-42F4-ABA8-1A8A9FB84178}" srcId="{C86660BA-A462-4F57-AD04-FFA3139D19A6}" destId="{B7B43B60-9A2A-4D55-ADA2-63C74BB3DF5D}" srcOrd="0" destOrd="0" parTransId="{7A9B2BE4-D7C4-4467-9176-44642D12731A}" sibTransId="{4FB99CA9-12A0-4C55-9895-3682EA63747E}"/>
    <dgm:cxn modelId="{04DD42DF-E1E7-40A3-B341-A6D74D569C36}" type="presOf" srcId="{C86660BA-A462-4F57-AD04-FFA3139D19A6}" destId="{E3FD969E-A840-422B-9139-16869E2B2BC5}" srcOrd="0" destOrd="0" presId="urn:microsoft.com/office/officeart/2005/8/layout/StepDownProcess"/>
    <dgm:cxn modelId="{A87F8B8E-20E2-4EBD-A06D-1BC1D8F195A4}" type="presParOf" srcId="{E3FD969E-A840-422B-9139-16869E2B2BC5}" destId="{ACEC3165-D65D-4F56-9AA2-B06C842C27A2}" srcOrd="0" destOrd="0" presId="urn:microsoft.com/office/officeart/2005/8/layout/StepDownProcess"/>
    <dgm:cxn modelId="{C91ED3FF-7C45-465E-89B7-1EE3BA1E2DDE}" type="presParOf" srcId="{ACEC3165-D65D-4F56-9AA2-B06C842C27A2}" destId="{C2AE3A8E-A84F-41CA-A237-55BF4A46B88B}" srcOrd="0" destOrd="0" presId="urn:microsoft.com/office/officeart/2005/8/layout/StepDownProcess"/>
    <dgm:cxn modelId="{D55F86E1-3C6A-4AE3-82FA-73BF707F380C}" type="presParOf" srcId="{ACEC3165-D65D-4F56-9AA2-B06C842C27A2}" destId="{CF6B0823-5170-449A-BECC-DBAFFC4E9B9C}" srcOrd="1" destOrd="0" presId="urn:microsoft.com/office/officeart/2005/8/layout/StepDownProcess"/>
    <dgm:cxn modelId="{41A6F122-93D8-4AD8-8D20-20A31DE31A3E}" type="presParOf" srcId="{ACEC3165-D65D-4F56-9AA2-B06C842C27A2}" destId="{F457A081-C3F8-4EBD-8E02-21465C96AF0C}" srcOrd="2" destOrd="0" presId="urn:microsoft.com/office/officeart/2005/8/layout/StepDownProcess"/>
    <dgm:cxn modelId="{29F3E968-75E1-4EA1-8311-C4D96B79839A}" type="presParOf" srcId="{E3FD969E-A840-422B-9139-16869E2B2BC5}" destId="{E878D54A-87E3-49B7-95AE-64232C172C64}" srcOrd="1" destOrd="0" presId="urn:microsoft.com/office/officeart/2005/8/layout/StepDownProcess"/>
    <dgm:cxn modelId="{DD7637ED-776F-4803-807A-C50B1C194728}" type="presParOf" srcId="{E3FD969E-A840-422B-9139-16869E2B2BC5}" destId="{A694256E-4A84-48F9-8D74-3C32A8D78D04}" srcOrd="2" destOrd="0" presId="urn:microsoft.com/office/officeart/2005/8/layout/StepDownProcess"/>
    <dgm:cxn modelId="{27EA70D7-5A9E-43FA-A3CE-71E6D597BDA5}" type="presParOf" srcId="{A694256E-4A84-48F9-8D74-3C32A8D78D04}" destId="{585074F6-322A-4AAA-9CC4-57C806C9F7DE}" srcOrd="0" destOrd="0" presId="urn:microsoft.com/office/officeart/2005/8/layout/StepDownProcess"/>
    <dgm:cxn modelId="{7B923F83-7FB3-4FB7-B6CB-FEFB3932D47E}" type="presParOf" srcId="{A694256E-4A84-48F9-8D74-3C32A8D78D04}" destId="{54A90271-200A-4CEB-AD5D-490984223BF1}" srcOrd="1" destOrd="0" presId="urn:microsoft.com/office/officeart/2005/8/layout/StepDownProcess"/>
    <dgm:cxn modelId="{178085FF-98C4-464D-AE21-F4E057FAA06B}" type="presParOf" srcId="{A694256E-4A84-48F9-8D74-3C32A8D78D04}" destId="{7818FFC8-3CDD-433B-A3A7-7B1C3EBC1324}" srcOrd="2" destOrd="0" presId="urn:microsoft.com/office/officeart/2005/8/layout/StepDownProcess"/>
    <dgm:cxn modelId="{48DF6F23-3A6C-4017-BECD-7BFA09B4E97C}" type="presParOf" srcId="{E3FD969E-A840-422B-9139-16869E2B2BC5}" destId="{5EEF2022-A8E1-4E4E-A080-923238C8D2AA}" srcOrd="3" destOrd="0" presId="urn:microsoft.com/office/officeart/2005/8/layout/StepDownProcess"/>
    <dgm:cxn modelId="{A0DBAE73-CCE2-456F-B0EE-8B48BDEC8947}" type="presParOf" srcId="{E3FD969E-A840-422B-9139-16869E2B2BC5}" destId="{2082F096-BDD8-4897-9A1F-9D6D87855DB1}" srcOrd="4" destOrd="0" presId="urn:microsoft.com/office/officeart/2005/8/layout/StepDownProcess"/>
    <dgm:cxn modelId="{132DE968-7053-48FE-8D8E-AADFB47D3043}" type="presParOf" srcId="{2082F096-BDD8-4897-9A1F-9D6D87855DB1}" destId="{C5B9B289-3059-4FD6-B423-4A4FBD0EFD96}" srcOrd="0" destOrd="0" presId="urn:microsoft.com/office/officeart/2005/8/layout/StepDownProcess"/>
    <dgm:cxn modelId="{8066950E-91F9-40F1-ABE5-22C8EDA540DB}" type="presParOf" srcId="{2082F096-BDD8-4897-9A1F-9D6D87855DB1}" destId="{60499C12-A27F-47B3-B1F1-9DE094964F9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BF6064-9154-4095-ABDE-E8344C0AEBB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9C3258A-E430-4B07-8860-B2FA70D25FD6}">
      <dgm:prSet phldrT="[Text]"/>
      <dgm:spPr/>
      <dgm:t>
        <a:bodyPr/>
        <a:lstStyle/>
        <a:p>
          <a:r>
            <a:rPr lang="en-US" b="1" dirty="0" smtClean="0"/>
            <a:t>1999 – 2001</a:t>
          </a:r>
          <a:endParaRPr lang="en-US" dirty="0"/>
        </a:p>
      </dgm:t>
    </dgm:pt>
    <dgm:pt modelId="{0F39DF61-F727-4B03-8B59-63477F7B9C4E}" type="parTrans" cxnId="{681C08E3-92FE-4B72-BA3D-364A057FFA22}">
      <dgm:prSet/>
      <dgm:spPr/>
      <dgm:t>
        <a:bodyPr/>
        <a:lstStyle/>
        <a:p>
          <a:endParaRPr lang="en-US"/>
        </a:p>
      </dgm:t>
    </dgm:pt>
    <dgm:pt modelId="{02AD2F72-9515-4C81-8D30-BEA0FB878F1D}" type="sibTrans" cxnId="{681C08E3-92FE-4B72-BA3D-364A057FFA22}">
      <dgm:prSet/>
      <dgm:spPr/>
      <dgm:t>
        <a:bodyPr/>
        <a:lstStyle/>
        <a:p>
          <a:endParaRPr lang="en-US"/>
        </a:p>
      </dgm:t>
    </dgm:pt>
    <dgm:pt modelId="{42B4125C-20B9-465F-8FC9-7F75696C112B}">
      <dgm:prSet phldrT="[Text]" custT="1"/>
      <dgm:spPr/>
      <dgm:t>
        <a:bodyPr/>
        <a:lstStyle/>
        <a:p>
          <a:r>
            <a:rPr lang="en-US" sz="1800" dirty="0" smtClean="0"/>
            <a:t>BAN-PT </a:t>
          </a:r>
          <a:r>
            <a:rPr lang="en-US" sz="1800" dirty="0" err="1" smtClean="0"/>
            <a:t>Menyusun</a:t>
          </a:r>
          <a:r>
            <a:rPr lang="en-US" sz="1800" dirty="0" smtClean="0"/>
            <a:t> </a:t>
          </a:r>
          <a:r>
            <a:rPr lang="en-US" sz="1800" dirty="0" err="1" smtClean="0"/>
            <a:t>instrumen</a:t>
          </a:r>
          <a:r>
            <a:rPr lang="en-US" sz="1800" dirty="0" smtClean="0"/>
            <a:t> </a:t>
          </a:r>
          <a:r>
            <a:rPr lang="en-US" sz="1800" dirty="0" err="1" smtClean="0"/>
            <a:t>akreditasi</a:t>
          </a:r>
          <a:r>
            <a:rPr lang="en-US" sz="1800" dirty="0" smtClean="0"/>
            <a:t> Magister </a:t>
          </a:r>
          <a:r>
            <a:rPr lang="en-US" sz="1800" dirty="0" err="1" smtClean="0"/>
            <a:t>dan</a:t>
          </a:r>
          <a:r>
            <a:rPr lang="en-US" sz="1800" dirty="0" smtClean="0"/>
            <a:t> </a:t>
          </a:r>
          <a:r>
            <a:rPr lang="en-US" sz="1800" dirty="0" err="1" smtClean="0"/>
            <a:t>Doktor</a:t>
          </a:r>
          <a:r>
            <a:rPr lang="en-US" sz="1800" dirty="0" smtClean="0"/>
            <a:t> </a:t>
          </a:r>
          <a:r>
            <a:rPr lang="en-US" sz="1800" dirty="0" err="1" smtClean="0"/>
            <a:t>serta</a:t>
          </a:r>
          <a:r>
            <a:rPr lang="en-US" sz="1800" dirty="0" smtClean="0"/>
            <a:t> </a:t>
          </a:r>
          <a:r>
            <a:rPr lang="en-US" sz="1800" dirty="0" err="1" smtClean="0"/>
            <a:t>mengembangkan</a:t>
          </a:r>
          <a:r>
            <a:rPr lang="en-US" sz="1800" dirty="0" smtClean="0"/>
            <a:t> </a:t>
          </a:r>
          <a:r>
            <a:rPr lang="en-US" sz="1800" dirty="0" err="1" smtClean="0"/>
            <a:t>sistem</a:t>
          </a:r>
          <a:r>
            <a:rPr lang="en-US" sz="1800" dirty="0" smtClean="0"/>
            <a:t> portfolio</a:t>
          </a:r>
          <a:endParaRPr lang="en-US" sz="1800" dirty="0"/>
        </a:p>
      </dgm:t>
    </dgm:pt>
    <dgm:pt modelId="{ECAA94E1-8F91-4F14-A161-72DD450795EF}" type="parTrans" cxnId="{59A1EF2F-D47E-4181-93D1-346EC9045E18}">
      <dgm:prSet/>
      <dgm:spPr/>
      <dgm:t>
        <a:bodyPr/>
        <a:lstStyle/>
        <a:p>
          <a:endParaRPr lang="en-US"/>
        </a:p>
      </dgm:t>
    </dgm:pt>
    <dgm:pt modelId="{16B95589-544C-49AF-850C-6C0E41122326}" type="sibTrans" cxnId="{59A1EF2F-D47E-4181-93D1-346EC9045E18}">
      <dgm:prSet/>
      <dgm:spPr/>
      <dgm:t>
        <a:bodyPr/>
        <a:lstStyle/>
        <a:p>
          <a:endParaRPr lang="en-US"/>
        </a:p>
      </dgm:t>
    </dgm:pt>
    <dgm:pt modelId="{AB745FE8-F7FB-4FA7-97FE-04F055F1E84F}">
      <dgm:prSet phldrT="[Text]"/>
      <dgm:spPr/>
      <dgm:t>
        <a:bodyPr/>
        <a:lstStyle/>
        <a:p>
          <a:r>
            <a:rPr lang="en-US" dirty="0" smtClean="0"/>
            <a:t>2006</a:t>
          </a:r>
          <a:endParaRPr lang="en-US" dirty="0"/>
        </a:p>
      </dgm:t>
    </dgm:pt>
    <dgm:pt modelId="{2D679935-E034-48C1-9313-300BA33032B3}" type="parTrans" cxnId="{FC308EF9-B58A-4478-96A7-B95439646340}">
      <dgm:prSet/>
      <dgm:spPr/>
      <dgm:t>
        <a:bodyPr/>
        <a:lstStyle/>
        <a:p>
          <a:endParaRPr lang="en-US"/>
        </a:p>
      </dgm:t>
    </dgm:pt>
    <dgm:pt modelId="{611F63B0-F49F-4487-A0CF-49DB6469A148}" type="sibTrans" cxnId="{FC308EF9-B58A-4478-96A7-B95439646340}">
      <dgm:prSet/>
      <dgm:spPr/>
      <dgm:t>
        <a:bodyPr/>
        <a:lstStyle/>
        <a:p>
          <a:endParaRPr lang="en-US"/>
        </a:p>
      </dgm:t>
    </dgm:pt>
    <dgm:pt modelId="{E096C41F-C740-4C06-ADCB-77631B5C8407}">
      <dgm:prSet phldrT="[Text]" custT="1"/>
      <dgm:spPr/>
      <dgm:t>
        <a:bodyPr/>
        <a:lstStyle/>
        <a:p>
          <a:r>
            <a:rPr lang="en-US" sz="1800" dirty="0" err="1" smtClean="0"/>
            <a:t>Pengembangan</a:t>
          </a:r>
          <a:r>
            <a:rPr lang="en-US" sz="1800" dirty="0" smtClean="0"/>
            <a:t>/</a:t>
          </a:r>
          <a:r>
            <a:rPr lang="en-US" sz="1800" dirty="0" err="1" smtClean="0"/>
            <a:t>Implementasi</a:t>
          </a:r>
          <a:r>
            <a:rPr lang="en-US" sz="1800" dirty="0" smtClean="0"/>
            <a:t> </a:t>
          </a:r>
          <a:r>
            <a:rPr lang="en-US" sz="1800" dirty="0" err="1" smtClean="0"/>
            <a:t>Perangkat</a:t>
          </a:r>
          <a:r>
            <a:rPr lang="en-US" sz="1800" dirty="0" smtClean="0"/>
            <a:t> </a:t>
          </a:r>
          <a:r>
            <a:rPr lang="en-US" sz="1800" dirty="0" err="1" smtClean="0"/>
            <a:t>Instrumen</a:t>
          </a:r>
          <a:r>
            <a:rPr lang="en-US" sz="1800" dirty="0" smtClean="0"/>
            <a:t> </a:t>
          </a:r>
          <a:r>
            <a:rPr lang="en-US" sz="1800" dirty="0" err="1" smtClean="0"/>
            <a:t>Akreditasi</a:t>
          </a:r>
          <a:r>
            <a:rPr lang="en-US" sz="1800" dirty="0" smtClean="0"/>
            <a:t>  program </a:t>
          </a:r>
          <a:r>
            <a:rPr lang="en-US" sz="1800" dirty="0" err="1" smtClean="0"/>
            <a:t>studi</a:t>
          </a:r>
          <a:r>
            <a:rPr lang="en-US" sz="1800" dirty="0" smtClean="0"/>
            <a:t> </a:t>
          </a:r>
          <a:r>
            <a:rPr lang="en-US" sz="1800" dirty="0" err="1" smtClean="0"/>
            <a:t>jenjang</a:t>
          </a:r>
          <a:r>
            <a:rPr lang="en-US" sz="1800" dirty="0" smtClean="0"/>
            <a:t> </a:t>
          </a:r>
          <a:r>
            <a:rPr lang="es-ES_tradnl" sz="1800" dirty="0" err="1" smtClean="0"/>
            <a:t>program</a:t>
          </a:r>
          <a:r>
            <a:rPr lang="es-ES_tradnl" sz="1800" dirty="0" smtClean="0"/>
            <a:t> </a:t>
          </a:r>
          <a:r>
            <a:rPr lang="es-ES_tradnl" sz="1800" dirty="0" err="1" smtClean="0"/>
            <a:t>sarjana</a:t>
          </a:r>
          <a:r>
            <a:rPr lang="es-ES_tradnl" sz="1800" dirty="0" smtClean="0"/>
            <a:t> </a:t>
          </a:r>
          <a:r>
            <a:rPr lang="es-ES_tradnl" sz="1800" dirty="0" err="1" smtClean="0"/>
            <a:t>Pendidikan</a:t>
          </a:r>
          <a:r>
            <a:rPr lang="es-ES_tradnl" sz="1800" dirty="0" smtClean="0"/>
            <a:t> </a:t>
          </a:r>
          <a:r>
            <a:rPr lang="es-ES_tradnl" sz="1800" dirty="0" err="1" smtClean="0"/>
            <a:t>Terbuka</a:t>
          </a:r>
          <a:r>
            <a:rPr lang="es-ES_tradnl" sz="1800" dirty="0" smtClean="0"/>
            <a:t> dan </a:t>
          </a:r>
          <a:r>
            <a:rPr lang="es-ES_tradnl" sz="1800" dirty="0" err="1" smtClean="0"/>
            <a:t>Jarak</a:t>
          </a:r>
          <a:r>
            <a:rPr lang="es-ES_tradnl" sz="1800" dirty="0" smtClean="0"/>
            <a:t> </a:t>
          </a:r>
          <a:r>
            <a:rPr lang="es-ES_tradnl" sz="1800" dirty="0" err="1" smtClean="0"/>
            <a:t>Jauh</a:t>
          </a:r>
          <a:endParaRPr lang="en-US" sz="1800" dirty="0"/>
        </a:p>
      </dgm:t>
    </dgm:pt>
    <dgm:pt modelId="{584C9B34-2F65-4D7E-95CF-416BEF111623}" type="parTrans" cxnId="{E56081E3-1F54-42BA-A152-BC70FC99F3DF}">
      <dgm:prSet/>
      <dgm:spPr/>
      <dgm:t>
        <a:bodyPr/>
        <a:lstStyle/>
        <a:p>
          <a:endParaRPr lang="en-US"/>
        </a:p>
      </dgm:t>
    </dgm:pt>
    <dgm:pt modelId="{77568C70-3EA1-48F2-986C-916491A4AEA7}" type="sibTrans" cxnId="{E56081E3-1F54-42BA-A152-BC70FC99F3DF}">
      <dgm:prSet/>
      <dgm:spPr/>
      <dgm:t>
        <a:bodyPr/>
        <a:lstStyle/>
        <a:p>
          <a:endParaRPr lang="en-US"/>
        </a:p>
      </dgm:t>
    </dgm:pt>
    <dgm:pt modelId="{AF898974-3866-4FA3-BD8F-4504C1483408}">
      <dgm:prSet phldrT="[Text]"/>
      <dgm:spPr/>
      <dgm:t>
        <a:bodyPr/>
        <a:lstStyle/>
        <a:p>
          <a:r>
            <a:rPr lang="en-US" b="1" dirty="0" smtClean="0"/>
            <a:t>2007</a:t>
          </a:r>
          <a:endParaRPr lang="en-US" dirty="0"/>
        </a:p>
      </dgm:t>
    </dgm:pt>
    <dgm:pt modelId="{63EBF8CC-7642-4EB2-AA32-073C07767B81}" type="parTrans" cxnId="{D724732B-B682-4D11-9C0A-930AF60B1047}">
      <dgm:prSet/>
      <dgm:spPr/>
      <dgm:t>
        <a:bodyPr/>
        <a:lstStyle/>
        <a:p>
          <a:endParaRPr lang="en-US"/>
        </a:p>
      </dgm:t>
    </dgm:pt>
    <dgm:pt modelId="{6CD8F7E5-0FB3-4BE8-9236-177171F1093F}" type="sibTrans" cxnId="{D724732B-B682-4D11-9C0A-930AF60B1047}">
      <dgm:prSet/>
      <dgm:spPr/>
      <dgm:t>
        <a:bodyPr/>
        <a:lstStyle/>
        <a:p>
          <a:endParaRPr lang="en-US"/>
        </a:p>
      </dgm:t>
    </dgm:pt>
    <dgm:pt modelId="{2A2C4732-A6C2-4B00-838F-E0DEDBD44E30}">
      <dgm:prSet phldrT="[Text]" custT="1"/>
      <dgm:spPr/>
      <dgm:t>
        <a:bodyPr/>
        <a:lstStyle/>
        <a:p>
          <a:r>
            <a:rPr lang="en-US" sz="1800" dirty="0" err="1" smtClean="0"/>
            <a:t>Pengembangan</a:t>
          </a:r>
          <a:r>
            <a:rPr lang="en-US" sz="1800" dirty="0" smtClean="0"/>
            <a:t>/ </a:t>
          </a:r>
          <a:r>
            <a:rPr lang="en-US" sz="1800" dirty="0" err="1" smtClean="0"/>
            <a:t>Implementasi</a:t>
          </a:r>
          <a:r>
            <a:rPr lang="en-US" sz="1800" dirty="0" smtClean="0"/>
            <a:t> </a:t>
          </a:r>
          <a:r>
            <a:rPr lang="en-US" sz="1800" dirty="0" err="1" smtClean="0"/>
            <a:t>Perangkat</a:t>
          </a:r>
          <a:r>
            <a:rPr lang="en-US" sz="1800" dirty="0" smtClean="0"/>
            <a:t> </a:t>
          </a:r>
          <a:r>
            <a:rPr lang="en-US" sz="1800" dirty="0" err="1" smtClean="0"/>
            <a:t>Instrumen</a:t>
          </a:r>
          <a:r>
            <a:rPr lang="en-US" sz="1800" dirty="0" smtClean="0"/>
            <a:t> </a:t>
          </a:r>
          <a:r>
            <a:rPr lang="en-US" sz="1800" dirty="0" err="1" smtClean="0"/>
            <a:t>Akreditasi</a:t>
          </a:r>
          <a:r>
            <a:rPr lang="en-US" sz="1800" dirty="0" smtClean="0"/>
            <a:t>  </a:t>
          </a:r>
          <a:r>
            <a:rPr lang="en-US" sz="1800" dirty="0" err="1" smtClean="0"/>
            <a:t>Institusi.dengan</a:t>
          </a:r>
          <a:r>
            <a:rPr lang="en-US" sz="1800" dirty="0" smtClean="0"/>
            <a:t> 15 </a:t>
          </a:r>
          <a:r>
            <a:rPr lang="en-US" sz="1800" dirty="0" err="1" smtClean="0"/>
            <a:t>standar</a:t>
          </a:r>
          <a:endParaRPr lang="en-US" sz="1800" dirty="0"/>
        </a:p>
      </dgm:t>
    </dgm:pt>
    <dgm:pt modelId="{83672C6C-A4B9-4D5A-8303-D11CA4691D7A}" type="parTrans" cxnId="{F4C8F07D-8068-4733-9079-5CD50F81D389}">
      <dgm:prSet/>
      <dgm:spPr/>
      <dgm:t>
        <a:bodyPr/>
        <a:lstStyle/>
        <a:p>
          <a:endParaRPr lang="en-US"/>
        </a:p>
      </dgm:t>
    </dgm:pt>
    <dgm:pt modelId="{0C906FA9-9958-412D-83E5-E24589498875}" type="sibTrans" cxnId="{F4C8F07D-8068-4733-9079-5CD50F81D389}">
      <dgm:prSet/>
      <dgm:spPr/>
      <dgm:t>
        <a:bodyPr/>
        <a:lstStyle/>
        <a:p>
          <a:endParaRPr lang="en-US"/>
        </a:p>
      </dgm:t>
    </dgm:pt>
    <dgm:pt modelId="{9619B812-BEAA-4AEC-A0AD-B0EB2D5B82F0}" type="pres">
      <dgm:prSet presAssocID="{7FBF6064-9154-4095-ABDE-E8344C0AEBB5}" presName="rootnode" presStyleCnt="0">
        <dgm:presLayoutVars>
          <dgm:chMax/>
          <dgm:chPref/>
          <dgm:dir/>
          <dgm:animLvl val="lvl"/>
        </dgm:presLayoutVars>
      </dgm:prSet>
      <dgm:spPr/>
      <dgm:t>
        <a:bodyPr/>
        <a:lstStyle/>
        <a:p>
          <a:endParaRPr lang="en-US"/>
        </a:p>
      </dgm:t>
    </dgm:pt>
    <dgm:pt modelId="{6BB5C871-A1AB-4B33-9634-871D17AF9188}" type="pres">
      <dgm:prSet presAssocID="{39C3258A-E430-4B07-8860-B2FA70D25FD6}" presName="composite" presStyleCnt="0"/>
      <dgm:spPr/>
    </dgm:pt>
    <dgm:pt modelId="{0C4F0372-4DA7-4F26-8885-FEE44B43AF97}" type="pres">
      <dgm:prSet presAssocID="{39C3258A-E430-4B07-8860-B2FA70D25FD6}" presName="bentUpArrow1" presStyleLbl="alignImgPlace1" presStyleIdx="0" presStyleCnt="2"/>
      <dgm:spPr/>
    </dgm:pt>
    <dgm:pt modelId="{869324AD-E395-4EB7-A1D7-B6F47C80611E}" type="pres">
      <dgm:prSet presAssocID="{39C3258A-E430-4B07-8860-B2FA70D25FD6}" presName="ParentText" presStyleLbl="node1" presStyleIdx="0" presStyleCnt="3">
        <dgm:presLayoutVars>
          <dgm:chMax val="1"/>
          <dgm:chPref val="1"/>
          <dgm:bulletEnabled val="1"/>
        </dgm:presLayoutVars>
      </dgm:prSet>
      <dgm:spPr/>
      <dgm:t>
        <a:bodyPr/>
        <a:lstStyle/>
        <a:p>
          <a:endParaRPr lang="en-US"/>
        </a:p>
      </dgm:t>
    </dgm:pt>
    <dgm:pt modelId="{37E38451-5370-4147-BCCB-5873971557DD}" type="pres">
      <dgm:prSet presAssocID="{39C3258A-E430-4B07-8860-B2FA70D25FD6}" presName="ChildText" presStyleLbl="revTx" presStyleIdx="0" presStyleCnt="3" custScaleX="242193" custLinFactNeighborX="74445">
        <dgm:presLayoutVars>
          <dgm:chMax val="0"/>
          <dgm:chPref val="0"/>
          <dgm:bulletEnabled val="1"/>
        </dgm:presLayoutVars>
      </dgm:prSet>
      <dgm:spPr/>
      <dgm:t>
        <a:bodyPr/>
        <a:lstStyle/>
        <a:p>
          <a:endParaRPr lang="en-US"/>
        </a:p>
      </dgm:t>
    </dgm:pt>
    <dgm:pt modelId="{00615E79-2440-44F3-8CA2-ED100FE4D248}" type="pres">
      <dgm:prSet presAssocID="{02AD2F72-9515-4C81-8D30-BEA0FB878F1D}" presName="sibTrans" presStyleCnt="0"/>
      <dgm:spPr/>
    </dgm:pt>
    <dgm:pt modelId="{453D4495-A4F4-4E06-9FED-A825552C52D2}" type="pres">
      <dgm:prSet presAssocID="{AB745FE8-F7FB-4FA7-97FE-04F055F1E84F}" presName="composite" presStyleCnt="0"/>
      <dgm:spPr/>
    </dgm:pt>
    <dgm:pt modelId="{C0059D12-547D-48C3-9F21-0F1921364B81}" type="pres">
      <dgm:prSet presAssocID="{AB745FE8-F7FB-4FA7-97FE-04F055F1E84F}" presName="bentUpArrow1" presStyleLbl="alignImgPlace1" presStyleIdx="1" presStyleCnt="2"/>
      <dgm:spPr/>
    </dgm:pt>
    <dgm:pt modelId="{1C0331ED-B155-4792-BF80-D42FB85A6BB3}" type="pres">
      <dgm:prSet presAssocID="{AB745FE8-F7FB-4FA7-97FE-04F055F1E84F}" presName="ParentText" presStyleLbl="node1" presStyleIdx="1" presStyleCnt="3">
        <dgm:presLayoutVars>
          <dgm:chMax val="1"/>
          <dgm:chPref val="1"/>
          <dgm:bulletEnabled val="1"/>
        </dgm:presLayoutVars>
      </dgm:prSet>
      <dgm:spPr/>
      <dgm:t>
        <a:bodyPr/>
        <a:lstStyle/>
        <a:p>
          <a:endParaRPr lang="en-US"/>
        </a:p>
      </dgm:t>
    </dgm:pt>
    <dgm:pt modelId="{55294A3C-5781-4AAF-910B-805E11570E93}" type="pres">
      <dgm:prSet presAssocID="{AB745FE8-F7FB-4FA7-97FE-04F055F1E84F}" presName="ChildText" presStyleLbl="revTx" presStyleIdx="1" presStyleCnt="3" custScaleX="290361" custLinFactNeighborX="90806" custLinFactNeighborY="-2104">
        <dgm:presLayoutVars>
          <dgm:chMax val="0"/>
          <dgm:chPref val="0"/>
          <dgm:bulletEnabled val="1"/>
        </dgm:presLayoutVars>
      </dgm:prSet>
      <dgm:spPr/>
      <dgm:t>
        <a:bodyPr/>
        <a:lstStyle/>
        <a:p>
          <a:endParaRPr lang="en-US"/>
        </a:p>
      </dgm:t>
    </dgm:pt>
    <dgm:pt modelId="{1FAEEF17-FDB3-44F8-A35E-AE0856AE9274}" type="pres">
      <dgm:prSet presAssocID="{611F63B0-F49F-4487-A0CF-49DB6469A148}" presName="sibTrans" presStyleCnt="0"/>
      <dgm:spPr/>
    </dgm:pt>
    <dgm:pt modelId="{FC290D46-FE6F-4A09-AFA8-736936536395}" type="pres">
      <dgm:prSet presAssocID="{AF898974-3866-4FA3-BD8F-4504C1483408}" presName="composite" presStyleCnt="0"/>
      <dgm:spPr/>
    </dgm:pt>
    <dgm:pt modelId="{9696C18A-643D-4202-AF85-42E0F0F6AF27}" type="pres">
      <dgm:prSet presAssocID="{AF898974-3866-4FA3-BD8F-4504C1483408}" presName="ParentText" presStyleLbl="node1" presStyleIdx="2" presStyleCnt="3" custScaleX="63028" custScaleY="83802" custLinFactNeighborX="-30729" custLinFactNeighborY="3416">
        <dgm:presLayoutVars>
          <dgm:chMax val="1"/>
          <dgm:chPref val="1"/>
          <dgm:bulletEnabled val="1"/>
        </dgm:presLayoutVars>
      </dgm:prSet>
      <dgm:spPr/>
      <dgm:t>
        <a:bodyPr/>
        <a:lstStyle/>
        <a:p>
          <a:endParaRPr lang="en-US"/>
        </a:p>
      </dgm:t>
    </dgm:pt>
    <dgm:pt modelId="{29CBD1B0-8BF3-4D48-A16E-E2D509C686DD}" type="pres">
      <dgm:prSet presAssocID="{AF898974-3866-4FA3-BD8F-4504C1483408}" presName="FinalChildText" presStyleLbl="revTx" presStyleIdx="2" presStyleCnt="3" custScaleX="208450" custLinFactNeighborX="-28184" custLinFactNeighborY="-1257">
        <dgm:presLayoutVars>
          <dgm:chMax val="0"/>
          <dgm:chPref val="0"/>
          <dgm:bulletEnabled val="1"/>
        </dgm:presLayoutVars>
      </dgm:prSet>
      <dgm:spPr/>
      <dgm:t>
        <a:bodyPr/>
        <a:lstStyle/>
        <a:p>
          <a:endParaRPr lang="en-US"/>
        </a:p>
      </dgm:t>
    </dgm:pt>
  </dgm:ptLst>
  <dgm:cxnLst>
    <dgm:cxn modelId="{4510023E-EF3D-469A-8467-7339782B5CD0}" type="presOf" srcId="{AF898974-3866-4FA3-BD8F-4504C1483408}" destId="{9696C18A-643D-4202-AF85-42E0F0F6AF27}" srcOrd="0" destOrd="0" presId="urn:microsoft.com/office/officeart/2005/8/layout/StepDownProcess"/>
    <dgm:cxn modelId="{D724732B-B682-4D11-9C0A-930AF60B1047}" srcId="{7FBF6064-9154-4095-ABDE-E8344C0AEBB5}" destId="{AF898974-3866-4FA3-BD8F-4504C1483408}" srcOrd="2" destOrd="0" parTransId="{63EBF8CC-7642-4EB2-AA32-073C07767B81}" sibTransId="{6CD8F7E5-0FB3-4BE8-9236-177171F1093F}"/>
    <dgm:cxn modelId="{4214D48E-3BAA-4142-A2EA-B9FFF8C2CA50}" type="presOf" srcId="{39C3258A-E430-4B07-8860-B2FA70D25FD6}" destId="{869324AD-E395-4EB7-A1D7-B6F47C80611E}" srcOrd="0" destOrd="0" presId="urn:microsoft.com/office/officeart/2005/8/layout/StepDownProcess"/>
    <dgm:cxn modelId="{217762CC-F532-4FAF-8785-A61D4DCD3CE7}" type="presOf" srcId="{2A2C4732-A6C2-4B00-838F-E0DEDBD44E30}" destId="{29CBD1B0-8BF3-4D48-A16E-E2D509C686DD}" srcOrd="0" destOrd="0" presId="urn:microsoft.com/office/officeart/2005/8/layout/StepDownProcess"/>
    <dgm:cxn modelId="{681C08E3-92FE-4B72-BA3D-364A057FFA22}" srcId="{7FBF6064-9154-4095-ABDE-E8344C0AEBB5}" destId="{39C3258A-E430-4B07-8860-B2FA70D25FD6}" srcOrd="0" destOrd="0" parTransId="{0F39DF61-F727-4B03-8B59-63477F7B9C4E}" sibTransId="{02AD2F72-9515-4C81-8D30-BEA0FB878F1D}"/>
    <dgm:cxn modelId="{59A1EF2F-D47E-4181-93D1-346EC9045E18}" srcId="{39C3258A-E430-4B07-8860-B2FA70D25FD6}" destId="{42B4125C-20B9-465F-8FC9-7F75696C112B}" srcOrd="0" destOrd="0" parTransId="{ECAA94E1-8F91-4F14-A161-72DD450795EF}" sibTransId="{16B95589-544C-49AF-850C-6C0E41122326}"/>
    <dgm:cxn modelId="{61C911F1-A40A-4F8A-88B1-0AE5A27523F0}" type="presOf" srcId="{AB745FE8-F7FB-4FA7-97FE-04F055F1E84F}" destId="{1C0331ED-B155-4792-BF80-D42FB85A6BB3}" srcOrd="0" destOrd="0" presId="urn:microsoft.com/office/officeart/2005/8/layout/StepDownProcess"/>
    <dgm:cxn modelId="{E56081E3-1F54-42BA-A152-BC70FC99F3DF}" srcId="{AB745FE8-F7FB-4FA7-97FE-04F055F1E84F}" destId="{E096C41F-C740-4C06-ADCB-77631B5C8407}" srcOrd="0" destOrd="0" parTransId="{584C9B34-2F65-4D7E-95CF-416BEF111623}" sibTransId="{77568C70-3EA1-48F2-986C-916491A4AEA7}"/>
    <dgm:cxn modelId="{58030CB9-070E-4219-9131-DCCA033F9794}" type="presOf" srcId="{E096C41F-C740-4C06-ADCB-77631B5C8407}" destId="{55294A3C-5781-4AAF-910B-805E11570E93}" srcOrd="0" destOrd="0" presId="urn:microsoft.com/office/officeart/2005/8/layout/StepDownProcess"/>
    <dgm:cxn modelId="{700F756F-9598-4B01-8BFB-2A7F30ED9D85}" type="presOf" srcId="{42B4125C-20B9-465F-8FC9-7F75696C112B}" destId="{37E38451-5370-4147-BCCB-5873971557DD}" srcOrd="0" destOrd="0" presId="urn:microsoft.com/office/officeart/2005/8/layout/StepDownProcess"/>
    <dgm:cxn modelId="{FC308EF9-B58A-4478-96A7-B95439646340}" srcId="{7FBF6064-9154-4095-ABDE-E8344C0AEBB5}" destId="{AB745FE8-F7FB-4FA7-97FE-04F055F1E84F}" srcOrd="1" destOrd="0" parTransId="{2D679935-E034-48C1-9313-300BA33032B3}" sibTransId="{611F63B0-F49F-4487-A0CF-49DB6469A148}"/>
    <dgm:cxn modelId="{736EB0B2-BB41-4A34-8DB3-4386456CE209}" type="presOf" srcId="{7FBF6064-9154-4095-ABDE-E8344C0AEBB5}" destId="{9619B812-BEAA-4AEC-A0AD-B0EB2D5B82F0}" srcOrd="0" destOrd="0" presId="urn:microsoft.com/office/officeart/2005/8/layout/StepDownProcess"/>
    <dgm:cxn modelId="{F4C8F07D-8068-4733-9079-5CD50F81D389}" srcId="{AF898974-3866-4FA3-BD8F-4504C1483408}" destId="{2A2C4732-A6C2-4B00-838F-E0DEDBD44E30}" srcOrd="0" destOrd="0" parTransId="{83672C6C-A4B9-4D5A-8303-D11CA4691D7A}" sibTransId="{0C906FA9-9958-412D-83E5-E24589498875}"/>
    <dgm:cxn modelId="{7D501FDF-F68A-4E57-955A-A3C5450382CC}" type="presParOf" srcId="{9619B812-BEAA-4AEC-A0AD-B0EB2D5B82F0}" destId="{6BB5C871-A1AB-4B33-9634-871D17AF9188}" srcOrd="0" destOrd="0" presId="urn:microsoft.com/office/officeart/2005/8/layout/StepDownProcess"/>
    <dgm:cxn modelId="{3A1FAB11-A62D-45BC-B7D2-AAE93B5F8C4F}" type="presParOf" srcId="{6BB5C871-A1AB-4B33-9634-871D17AF9188}" destId="{0C4F0372-4DA7-4F26-8885-FEE44B43AF97}" srcOrd="0" destOrd="0" presId="urn:microsoft.com/office/officeart/2005/8/layout/StepDownProcess"/>
    <dgm:cxn modelId="{D8A3AA95-B181-4D7F-A0A0-356B9D3255EF}" type="presParOf" srcId="{6BB5C871-A1AB-4B33-9634-871D17AF9188}" destId="{869324AD-E395-4EB7-A1D7-B6F47C80611E}" srcOrd="1" destOrd="0" presId="urn:microsoft.com/office/officeart/2005/8/layout/StepDownProcess"/>
    <dgm:cxn modelId="{CDA704A4-D3C4-4E99-8137-D3004DFE35D5}" type="presParOf" srcId="{6BB5C871-A1AB-4B33-9634-871D17AF9188}" destId="{37E38451-5370-4147-BCCB-5873971557DD}" srcOrd="2" destOrd="0" presId="urn:microsoft.com/office/officeart/2005/8/layout/StepDownProcess"/>
    <dgm:cxn modelId="{6ED9BACF-AFBE-4CD1-9BF3-187D71ECA0AB}" type="presParOf" srcId="{9619B812-BEAA-4AEC-A0AD-B0EB2D5B82F0}" destId="{00615E79-2440-44F3-8CA2-ED100FE4D248}" srcOrd="1" destOrd="0" presId="urn:microsoft.com/office/officeart/2005/8/layout/StepDownProcess"/>
    <dgm:cxn modelId="{1B5FD029-D3C8-4C47-BDF7-3C6AA48CF3B2}" type="presParOf" srcId="{9619B812-BEAA-4AEC-A0AD-B0EB2D5B82F0}" destId="{453D4495-A4F4-4E06-9FED-A825552C52D2}" srcOrd="2" destOrd="0" presId="urn:microsoft.com/office/officeart/2005/8/layout/StepDownProcess"/>
    <dgm:cxn modelId="{51CD5CC2-07F1-4D58-ADCC-868913E84407}" type="presParOf" srcId="{453D4495-A4F4-4E06-9FED-A825552C52D2}" destId="{C0059D12-547D-48C3-9F21-0F1921364B81}" srcOrd="0" destOrd="0" presId="urn:microsoft.com/office/officeart/2005/8/layout/StepDownProcess"/>
    <dgm:cxn modelId="{D238A64B-EE0F-46E7-9456-C774A8CEE546}" type="presParOf" srcId="{453D4495-A4F4-4E06-9FED-A825552C52D2}" destId="{1C0331ED-B155-4792-BF80-D42FB85A6BB3}" srcOrd="1" destOrd="0" presId="urn:microsoft.com/office/officeart/2005/8/layout/StepDownProcess"/>
    <dgm:cxn modelId="{5DD03B03-C902-4052-B01F-0808C3DDD52A}" type="presParOf" srcId="{453D4495-A4F4-4E06-9FED-A825552C52D2}" destId="{55294A3C-5781-4AAF-910B-805E11570E93}" srcOrd="2" destOrd="0" presId="urn:microsoft.com/office/officeart/2005/8/layout/StepDownProcess"/>
    <dgm:cxn modelId="{7EA7FAFA-37B5-4131-A220-32976C6D95F7}" type="presParOf" srcId="{9619B812-BEAA-4AEC-A0AD-B0EB2D5B82F0}" destId="{1FAEEF17-FDB3-44F8-A35E-AE0856AE9274}" srcOrd="3" destOrd="0" presId="urn:microsoft.com/office/officeart/2005/8/layout/StepDownProcess"/>
    <dgm:cxn modelId="{6B20F90E-7AB6-42CB-AD85-21B295D00228}" type="presParOf" srcId="{9619B812-BEAA-4AEC-A0AD-B0EB2D5B82F0}" destId="{FC290D46-FE6F-4A09-AFA8-736936536395}" srcOrd="4" destOrd="0" presId="urn:microsoft.com/office/officeart/2005/8/layout/StepDownProcess"/>
    <dgm:cxn modelId="{E1185BC9-767F-4E58-A204-200DD8411DFA}" type="presParOf" srcId="{FC290D46-FE6F-4A09-AFA8-736936536395}" destId="{9696C18A-643D-4202-AF85-42E0F0F6AF27}" srcOrd="0" destOrd="0" presId="urn:microsoft.com/office/officeart/2005/8/layout/StepDownProcess"/>
    <dgm:cxn modelId="{FF9DBEC0-4DC1-417F-8DBC-B73CB1C9E2F2}" type="presParOf" srcId="{FC290D46-FE6F-4A09-AFA8-736936536395}" destId="{29CBD1B0-8BF3-4D48-A16E-E2D509C686DD}"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D887F4-28FC-4269-9EDF-9DF9D695B7D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C01F8F1-19AD-4606-9113-42D649FAADA9}">
      <dgm:prSet phldrT="[Text]"/>
      <dgm:spPr/>
      <dgm:t>
        <a:bodyPr/>
        <a:lstStyle/>
        <a:p>
          <a:r>
            <a:rPr lang="id-ID" b="1" dirty="0" smtClean="0"/>
            <a:t>2008</a:t>
          </a:r>
          <a:endParaRPr lang="en-US" dirty="0"/>
        </a:p>
      </dgm:t>
    </dgm:pt>
    <dgm:pt modelId="{24EA5729-54CE-48BD-BDA1-A81D27267875}" type="parTrans" cxnId="{D5AC5732-8BDF-4B3F-80CC-B5A3016845F1}">
      <dgm:prSet/>
      <dgm:spPr/>
      <dgm:t>
        <a:bodyPr/>
        <a:lstStyle/>
        <a:p>
          <a:endParaRPr lang="en-US"/>
        </a:p>
      </dgm:t>
    </dgm:pt>
    <dgm:pt modelId="{9226F1A6-FA58-409C-94C2-F1ED6900B513}" type="sibTrans" cxnId="{D5AC5732-8BDF-4B3F-80CC-B5A3016845F1}">
      <dgm:prSet/>
      <dgm:spPr/>
      <dgm:t>
        <a:bodyPr/>
        <a:lstStyle/>
        <a:p>
          <a:endParaRPr lang="en-US"/>
        </a:p>
      </dgm:t>
    </dgm:pt>
    <dgm:pt modelId="{4B23CCCE-FB91-4DD8-ABC6-27A82EA3A570}">
      <dgm:prSet phldrT="[Text]" custT="1"/>
      <dgm:spPr/>
      <dgm:t>
        <a:bodyPr/>
        <a:lstStyle/>
        <a:p>
          <a:r>
            <a:rPr lang="es-ES_tradnl" sz="1400" dirty="0" err="1" smtClean="0"/>
            <a:t>Evaluasi</a:t>
          </a:r>
          <a:r>
            <a:rPr lang="es-ES_tradnl" sz="1400" dirty="0" smtClean="0"/>
            <a:t> </a:t>
          </a:r>
          <a:r>
            <a:rPr lang="es-ES_tradnl" sz="1400" dirty="0" err="1" smtClean="0"/>
            <a:t>instrumen</a:t>
          </a:r>
          <a:r>
            <a:rPr lang="es-ES_tradnl" sz="1400" dirty="0" smtClean="0"/>
            <a:t> </a:t>
          </a:r>
          <a:r>
            <a:rPr lang="es-ES_tradnl" sz="1400" dirty="0" err="1" smtClean="0"/>
            <a:t>akreditasi</a:t>
          </a:r>
          <a:r>
            <a:rPr lang="es-ES_tradnl" sz="1400" dirty="0" smtClean="0"/>
            <a:t> </a:t>
          </a:r>
          <a:r>
            <a:rPr lang="es-ES_tradnl" sz="1400" dirty="0" err="1" smtClean="0"/>
            <a:t>terutama</a:t>
          </a:r>
          <a:r>
            <a:rPr lang="es-ES_tradnl" sz="1400" dirty="0" smtClean="0"/>
            <a:t> </a:t>
          </a:r>
          <a:r>
            <a:rPr lang="es-ES_tradnl" sz="1400" dirty="0" err="1" smtClean="0"/>
            <a:t>dengan</a:t>
          </a:r>
          <a:r>
            <a:rPr lang="es-ES_tradnl" sz="1400" dirty="0" smtClean="0"/>
            <a:t> </a:t>
          </a:r>
          <a:r>
            <a:rPr lang="es-ES_tradnl" sz="1400" dirty="0" err="1" smtClean="0"/>
            <a:t>mempertimbangkan</a:t>
          </a:r>
          <a:r>
            <a:rPr lang="es-ES_tradnl" sz="1400" dirty="0" smtClean="0"/>
            <a:t> UU No. 20 </a:t>
          </a:r>
          <a:r>
            <a:rPr lang="es-ES_tradnl" sz="1400" dirty="0" err="1" smtClean="0"/>
            <a:t>Tahun</a:t>
          </a:r>
          <a:r>
            <a:rPr lang="es-ES_tradnl" sz="1400" dirty="0" smtClean="0"/>
            <a:t> 2003 </a:t>
          </a:r>
          <a:r>
            <a:rPr lang="es-ES_tradnl" sz="1400" dirty="0" err="1" smtClean="0"/>
            <a:t>tentang</a:t>
          </a:r>
          <a:r>
            <a:rPr lang="es-ES_tradnl" sz="1400" dirty="0" smtClean="0"/>
            <a:t> </a:t>
          </a:r>
          <a:r>
            <a:rPr lang="es-ES_tradnl" sz="1400" dirty="0" err="1" smtClean="0"/>
            <a:t>Sistem</a:t>
          </a:r>
          <a:r>
            <a:rPr lang="es-ES_tradnl" sz="1400" dirty="0" smtClean="0"/>
            <a:t> </a:t>
          </a:r>
          <a:r>
            <a:rPr lang="es-ES_tradnl" sz="1400" dirty="0" err="1" smtClean="0"/>
            <a:t>Pendidikan</a:t>
          </a:r>
          <a:r>
            <a:rPr lang="es-ES_tradnl" sz="1400" dirty="0" smtClean="0"/>
            <a:t> </a:t>
          </a:r>
          <a:r>
            <a:rPr lang="es-ES_tradnl" sz="1400" dirty="0" err="1" smtClean="0"/>
            <a:t>Nasional</a:t>
          </a:r>
          <a:r>
            <a:rPr lang="es-ES_tradnl" sz="1400" dirty="0" smtClean="0"/>
            <a:t> dan PP 19 </a:t>
          </a:r>
          <a:r>
            <a:rPr lang="es-ES_tradnl" sz="1400" dirty="0" err="1" smtClean="0"/>
            <a:t>Tahun</a:t>
          </a:r>
          <a:r>
            <a:rPr lang="es-ES_tradnl" sz="1400" dirty="0" smtClean="0"/>
            <a:t> 2005 </a:t>
          </a:r>
          <a:r>
            <a:rPr lang="es-ES_tradnl" sz="1400" dirty="0" err="1" smtClean="0"/>
            <a:t>Tentang</a:t>
          </a:r>
          <a:r>
            <a:rPr lang="es-ES_tradnl" sz="1400" dirty="0" smtClean="0"/>
            <a:t> </a:t>
          </a:r>
          <a:r>
            <a:rPr lang="es-ES_tradnl" sz="1400" dirty="0" err="1" smtClean="0"/>
            <a:t>Standar</a:t>
          </a:r>
          <a:r>
            <a:rPr lang="es-ES_tradnl" sz="1400" dirty="0" smtClean="0"/>
            <a:t> </a:t>
          </a:r>
          <a:r>
            <a:rPr lang="es-ES_tradnl" sz="1400" dirty="0" err="1" smtClean="0"/>
            <a:t>Nasional</a:t>
          </a:r>
          <a:r>
            <a:rPr lang="es-ES_tradnl" sz="1400" dirty="0" smtClean="0"/>
            <a:t> </a:t>
          </a:r>
          <a:r>
            <a:rPr lang="es-ES_tradnl" sz="1400" dirty="0" err="1" smtClean="0"/>
            <a:t>Pendidikan</a:t>
          </a:r>
          <a:endParaRPr lang="en-US" sz="1400" dirty="0"/>
        </a:p>
      </dgm:t>
    </dgm:pt>
    <dgm:pt modelId="{98EE614F-26A9-459D-AE6F-D3E6F2332685}" type="parTrans" cxnId="{3706A08E-0E1E-4E16-B371-1F3431678BA0}">
      <dgm:prSet/>
      <dgm:spPr/>
      <dgm:t>
        <a:bodyPr/>
        <a:lstStyle/>
        <a:p>
          <a:endParaRPr lang="en-US"/>
        </a:p>
      </dgm:t>
    </dgm:pt>
    <dgm:pt modelId="{EF0ABB6D-5601-4B8D-B3D1-5312221DE4D3}" type="sibTrans" cxnId="{3706A08E-0E1E-4E16-B371-1F3431678BA0}">
      <dgm:prSet/>
      <dgm:spPr/>
      <dgm:t>
        <a:bodyPr/>
        <a:lstStyle/>
        <a:p>
          <a:endParaRPr lang="en-US"/>
        </a:p>
      </dgm:t>
    </dgm:pt>
    <dgm:pt modelId="{AB506B18-5A9E-42C1-8AA7-26B49C4DADDB}">
      <dgm:prSet phldrT="[Text]"/>
      <dgm:spPr/>
      <dgm:t>
        <a:bodyPr/>
        <a:lstStyle/>
        <a:p>
          <a:r>
            <a:rPr lang="es-ES_tradnl" b="1" dirty="0" smtClean="0"/>
            <a:t>2009</a:t>
          </a:r>
          <a:endParaRPr lang="en-US" dirty="0"/>
        </a:p>
      </dgm:t>
    </dgm:pt>
    <dgm:pt modelId="{7163D7E5-0E2E-45C7-BE3B-710C97381E80}" type="parTrans" cxnId="{56390F7B-3995-455C-B719-1BDE3045BC8C}">
      <dgm:prSet/>
      <dgm:spPr/>
      <dgm:t>
        <a:bodyPr/>
        <a:lstStyle/>
        <a:p>
          <a:endParaRPr lang="en-US"/>
        </a:p>
      </dgm:t>
    </dgm:pt>
    <dgm:pt modelId="{FACD1B7C-A637-4B14-B93E-5653340BAC28}" type="sibTrans" cxnId="{56390F7B-3995-455C-B719-1BDE3045BC8C}">
      <dgm:prSet/>
      <dgm:spPr/>
      <dgm:t>
        <a:bodyPr/>
        <a:lstStyle/>
        <a:p>
          <a:endParaRPr lang="en-US"/>
        </a:p>
      </dgm:t>
    </dgm:pt>
    <dgm:pt modelId="{77E211B9-02F1-4B67-BBD9-051CCD687868}">
      <dgm:prSet phldrT="[Text]" custT="1"/>
      <dgm:spPr/>
      <dgm:t>
        <a:bodyPr/>
        <a:lstStyle/>
        <a:p>
          <a:r>
            <a:rPr lang="es-ES_tradnl" sz="1400" dirty="0" err="1" smtClean="0"/>
            <a:t>Instrumen</a:t>
          </a:r>
          <a:r>
            <a:rPr lang="es-ES_tradnl" sz="1400" dirty="0" smtClean="0"/>
            <a:t> </a:t>
          </a:r>
          <a:r>
            <a:rPr lang="es-ES_tradnl" sz="1400" dirty="0" err="1" smtClean="0"/>
            <a:t>akreditasi</a:t>
          </a:r>
          <a:r>
            <a:rPr lang="es-ES_tradnl" sz="1400" dirty="0" smtClean="0"/>
            <a:t> </a:t>
          </a:r>
          <a:r>
            <a:rPr lang="es-ES_tradnl" sz="1400" dirty="0" err="1" smtClean="0"/>
            <a:t>baru</a:t>
          </a:r>
          <a:r>
            <a:rPr lang="es-ES_tradnl" sz="1400" dirty="0" smtClean="0"/>
            <a:t> </a:t>
          </a:r>
          <a:r>
            <a:rPr lang="es-ES_tradnl" sz="1400" dirty="0" err="1" smtClean="0"/>
            <a:t>menggunakan</a:t>
          </a:r>
          <a:r>
            <a:rPr lang="es-ES_tradnl" sz="1400" dirty="0" smtClean="0"/>
            <a:t> </a:t>
          </a:r>
          <a:r>
            <a:rPr lang="es-ES_tradnl" sz="1400" dirty="0" err="1" smtClean="0"/>
            <a:t>tujuh</a:t>
          </a:r>
          <a:r>
            <a:rPr lang="es-ES_tradnl" sz="1400" dirty="0" smtClean="0"/>
            <a:t> </a:t>
          </a:r>
          <a:r>
            <a:rPr lang="es-ES_tradnl" sz="1400" dirty="0" err="1" smtClean="0"/>
            <a:t>standar</a:t>
          </a:r>
          <a:r>
            <a:rPr lang="es-ES_tradnl" sz="1400" dirty="0" smtClean="0"/>
            <a:t> </a:t>
          </a:r>
          <a:r>
            <a:rPr lang="es-ES_tradnl" sz="1400" dirty="0" err="1" smtClean="0"/>
            <a:t>akreditasi</a:t>
          </a:r>
          <a:r>
            <a:rPr lang="es-ES_tradnl" sz="1400" dirty="0" smtClean="0"/>
            <a:t> </a:t>
          </a:r>
          <a:r>
            <a:rPr lang="es-ES_tradnl" sz="1400" dirty="0" err="1" smtClean="0"/>
            <a:t>program</a:t>
          </a:r>
          <a:r>
            <a:rPr lang="es-ES_tradnl" sz="1400" dirty="0" smtClean="0"/>
            <a:t> </a:t>
          </a:r>
          <a:r>
            <a:rPr lang="es-ES_tradnl" sz="1400" dirty="0" err="1" smtClean="0"/>
            <a:t>studi</a:t>
          </a:r>
          <a:r>
            <a:rPr lang="es-ES_tradnl" sz="1400" dirty="0" smtClean="0"/>
            <a:t> dan </a:t>
          </a:r>
          <a:r>
            <a:rPr lang="es-ES_tradnl" sz="1400" dirty="0" err="1" smtClean="0"/>
            <a:t>institusi</a:t>
          </a:r>
          <a:endParaRPr lang="en-US" sz="1400" dirty="0"/>
        </a:p>
      </dgm:t>
    </dgm:pt>
    <dgm:pt modelId="{5EE292E6-DFC9-4BBA-BA52-CCE537B784D3}" type="parTrans" cxnId="{28E22305-71B8-4800-9295-63656EED5DA8}">
      <dgm:prSet/>
      <dgm:spPr/>
      <dgm:t>
        <a:bodyPr/>
        <a:lstStyle/>
        <a:p>
          <a:endParaRPr lang="en-US"/>
        </a:p>
      </dgm:t>
    </dgm:pt>
    <dgm:pt modelId="{8AC17A1D-2805-400C-86E1-72BB725E7196}" type="sibTrans" cxnId="{28E22305-71B8-4800-9295-63656EED5DA8}">
      <dgm:prSet/>
      <dgm:spPr/>
      <dgm:t>
        <a:bodyPr/>
        <a:lstStyle/>
        <a:p>
          <a:endParaRPr lang="en-US"/>
        </a:p>
      </dgm:t>
    </dgm:pt>
    <dgm:pt modelId="{F74AD2E4-149E-4B8F-8576-1410F861C2E8}">
      <dgm:prSet phldrT="[Text]"/>
      <dgm:spPr/>
      <dgm:t>
        <a:bodyPr/>
        <a:lstStyle/>
        <a:p>
          <a:r>
            <a:rPr lang="en-US" b="1" dirty="0" smtClean="0"/>
            <a:t>2011</a:t>
          </a:r>
          <a:endParaRPr lang="en-US" dirty="0"/>
        </a:p>
      </dgm:t>
    </dgm:pt>
    <dgm:pt modelId="{51F88B0E-7C7B-44E4-A4C8-6F23FD5C819C}" type="parTrans" cxnId="{015D05E6-F65E-497E-BF4E-08A5FB6A497F}">
      <dgm:prSet/>
      <dgm:spPr/>
      <dgm:t>
        <a:bodyPr/>
        <a:lstStyle/>
        <a:p>
          <a:endParaRPr lang="en-US"/>
        </a:p>
      </dgm:t>
    </dgm:pt>
    <dgm:pt modelId="{AF3185EC-1CC1-4059-9F51-D88C4E4F2F88}" type="sibTrans" cxnId="{015D05E6-F65E-497E-BF4E-08A5FB6A497F}">
      <dgm:prSet/>
      <dgm:spPr/>
      <dgm:t>
        <a:bodyPr/>
        <a:lstStyle/>
        <a:p>
          <a:endParaRPr lang="en-US"/>
        </a:p>
      </dgm:t>
    </dgm:pt>
    <dgm:pt modelId="{86E983AA-C6C6-42E4-8FD2-259FF832A002}">
      <dgm:prSet phldrT="[Text]" custT="1"/>
      <dgm:spPr/>
      <dgm:t>
        <a:bodyPr/>
        <a:lstStyle/>
        <a:p>
          <a:r>
            <a:rPr lang="en-US" sz="1400" dirty="0" err="1" smtClean="0"/>
            <a:t>Pengembangan</a:t>
          </a:r>
          <a:r>
            <a:rPr lang="en-US" sz="1400" dirty="0" smtClean="0"/>
            <a:t>/ </a:t>
          </a:r>
          <a:r>
            <a:rPr lang="en-US" sz="1400" dirty="0" err="1" smtClean="0"/>
            <a:t>Implementasi</a:t>
          </a:r>
          <a:r>
            <a:rPr lang="en-US" sz="1400" dirty="0" smtClean="0"/>
            <a:t> </a:t>
          </a:r>
          <a:r>
            <a:rPr lang="en-US" sz="1400" dirty="0" err="1" smtClean="0"/>
            <a:t>Perangkat</a:t>
          </a:r>
          <a:r>
            <a:rPr lang="en-US" sz="1400" dirty="0" smtClean="0"/>
            <a:t> </a:t>
          </a:r>
          <a:r>
            <a:rPr lang="en-US" sz="1400" dirty="0" err="1" smtClean="0"/>
            <a:t>Instrumen</a:t>
          </a:r>
          <a:r>
            <a:rPr lang="en-US" sz="1400" dirty="0" smtClean="0"/>
            <a:t> </a:t>
          </a:r>
          <a:r>
            <a:rPr lang="en-US" sz="1400" dirty="0" err="1" smtClean="0"/>
            <a:t>Akreditasi</a:t>
          </a:r>
          <a:r>
            <a:rPr lang="en-US" sz="1400" dirty="0" smtClean="0"/>
            <a:t>  Program </a:t>
          </a:r>
          <a:r>
            <a:rPr lang="en-US" sz="1400" dirty="0" err="1" smtClean="0"/>
            <a:t>Studi</a:t>
          </a:r>
          <a:r>
            <a:rPr lang="en-US" sz="1400" dirty="0" smtClean="0"/>
            <a:t> </a:t>
          </a:r>
          <a:r>
            <a:rPr lang="en-US" sz="1400" dirty="0" err="1" smtClean="0"/>
            <a:t>Profesi</a:t>
          </a:r>
          <a:r>
            <a:rPr lang="en-US" sz="1400" dirty="0" smtClean="0"/>
            <a:t> </a:t>
          </a:r>
          <a:endParaRPr lang="en-US" sz="1400" dirty="0"/>
        </a:p>
      </dgm:t>
    </dgm:pt>
    <dgm:pt modelId="{80BEC88D-DCBF-45CD-9C23-0A3DCC7DD6C1}" type="parTrans" cxnId="{79BB5C8C-6B85-4274-809F-2BBDAC00498D}">
      <dgm:prSet/>
      <dgm:spPr/>
      <dgm:t>
        <a:bodyPr/>
        <a:lstStyle/>
        <a:p>
          <a:endParaRPr lang="en-US"/>
        </a:p>
      </dgm:t>
    </dgm:pt>
    <dgm:pt modelId="{02D8D3E3-05F2-4D4D-ACB0-13E20C639C7C}" type="sibTrans" cxnId="{79BB5C8C-6B85-4274-809F-2BBDAC00498D}">
      <dgm:prSet/>
      <dgm:spPr/>
      <dgm:t>
        <a:bodyPr/>
        <a:lstStyle/>
        <a:p>
          <a:endParaRPr lang="en-US"/>
        </a:p>
      </dgm:t>
    </dgm:pt>
    <dgm:pt modelId="{1E23D5E7-2766-48E6-8455-AA5E0E96DD76}">
      <dgm:prSet phldrT="[Text]"/>
      <dgm:spPr/>
      <dgm:t>
        <a:bodyPr/>
        <a:lstStyle/>
        <a:p>
          <a:r>
            <a:rPr lang="en-US" b="1" dirty="0" smtClean="0"/>
            <a:t>2013</a:t>
          </a:r>
          <a:endParaRPr lang="en-US" dirty="0"/>
        </a:p>
      </dgm:t>
    </dgm:pt>
    <dgm:pt modelId="{AC4E8C7A-B184-498E-AE42-5A2B22F0B199}" type="parTrans" cxnId="{253D5AB8-6705-44AF-A254-2768F431AD70}">
      <dgm:prSet/>
      <dgm:spPr/>
      <dgm:t>
        <a:bodyPr/>
        <a:lstStyle/>
        <a:p>
          <a:endParaRPr lang="en-US"/>
        </a:p>
      </dgm:t>
    </dgm:pt>
    <dgm:pt modelId="{02FAEDE9-B803-43D2-9549-76C47A9DD73F}" type="sibTrans" cxnId="{253D5AB8-6705-44AF-A254-2768F431AD70}">
      <dgm:prSet/>
      <dgm:spPr/>
      <dgm:t>
        <a:bodyPr/>
        <a:lstStyle/>
        <a:p>
          <a:endParaRPr lang="en-US"/>
        </a:p>
      </dgm:t>
    </dgm:pt>
    <dgm:pt modelId="{93EBD2DE-274C-4107-B27C-379C245CFA57}" type="pres">
      <dgm:prSet presAssocID="{75D887F4-28FC-4269-9EDF-9DF9D695B7D8}" presName="rootnode" presStyleCnt="0">
        <dgm:presLayoutVars>
          <dgm:chMax/>
          <dgm:chPref/>
          <dgm:dir/>
          <dgm:animLvl val="lvl"/>
        </dgm:presLayoutVars>
      </dgm:prSet>
      <dgm:spPr/>
      <dgm:t>
        <a:bodyPr/>
        <a:lstStyle/>
        <a:p>
          <a:endParaRPr lang="en-US"/>
        </a:p>
      </dgm:t>
    </dgm:pt>
    <dgm:pt modelId="{15284365-488B-448B-ACF5-98CE56684CDB}" type="pres">
      <dgm:prSet presAssocID="{7C01F8F1-19AD-4606-9113-42D649FAADA9}" presName="composite" presStyleCnt="0"/>
      <dgm:spPr/>
    </dgm:pt>
    <dgm:pt modelId="{8E54C875-05E1-4474-8480-A74B2297F8F4}" type="pres">
      <dgm:prSet presAssocID="{7C01F8F1-19AD-4606-9113-42D649FAADA9}" presName="bentUpArrow1" presStyleLbl="alignImgPlace1" presStyleIdx="0" presStyleCnt="3" custLinFactNeighborX="-86700" custLinFactNeighborY="2655"/>
      <dgm:spPr/>
    </dgm:pt>
    <dgm:pt modelId="{4C76F8F4-71CA-45F1-8051-1E6449914920}" type="pres">
      <dgm:prSet presAssocID="{7C01F8F1-19AD-4606-9113-42D649FAADA9}" presName="ParentText" presStyleLbl="node1" presStyleIdx="0" presStyleCnt="4" custScaleY="91325" custLinFactNeighborX="-81332" custLinFactNeighborY="-3762">
        <dgm:presLayoutVars>
          <dgm:chMax val="1"/>
          <dgm:chPref val="1"/>
          <dgm:bulletEnabled val="1"/>
        </dgm:presLayoutVars>
      </dgm:prSet>
      <dgm:spPr/>
      <dgm:t>
        <a:bodyPr/>
        <a:lstStyle/>
        <a:p>
          <a:endParaRPr lang="en-US"/>
        </a:p>
      </dgm:t>
    </dgm:pt>
    <dgm:pt modelId="{8BA404DD-8784-49F3-A3CD-EC5B10DCE354}" type="pres">
      <dgm:prSet presAssocID="{7C01F8F1-19AD-4606-9113-42D649FAADA9}" presName="ChildText" presStyleLbl="revTx" presStyleIdx="0" presStyleCnt="3" custScaleX="589748" custScaleY="169264" custLinFactX="46267" custLinFactNeighborX="100000" custLinFactNeighborY="-12905">
        <dgm:presLayoutVars>
          <dgm:chMax val="0"/>
          <dgm:chPref val="0"/>
          <dgm:bulletEnabled val="1"/>
        </dgm:presLayoutVars>
      </dgm:prSet>
      <dgm:spPr/>
      <dgm:t>
        <a:bodyPr/>
        <a:lstStyle/>
        <a:p>
          <a:endParaRPr lang="en-US"/>
        </a:p>
      </dgm:t>
    </dgm:pt>
    <dgm:pt modelId="{C1A0E30D-C01B-48B7-B6FB-2066BA3C17F0}" type="pres">
      <dgm:prSet presAssocID="{9226F1A6-FA58-409C-94C2-F1ED6900B513}" presName="sibTrans" presStyleCnt="0"/>
      <dgm:spPr/>
    </dgm:pt>
    <dgm:pt modelId="{AEB1B336-78BC-404C-8A3C-2CC130A1EF41}" type="pres">
      <dgm:prSet presAssocID="{AB506B18-5A9E-42C1-8AA7-26B49C4DADDB}" presName="composite" presStyleCnt="0"/>
      <dgm:spPr/>
    </dgm:pt>
    <dgm:pt modelId="{2AA73A0F-49FB-4CAA-B2DE-73B7D2829EFF}" type="pres">
      <dgm:prSet presAssocID="{AB506B18-5A9E-42C1-8AA7-26B49C4DADDB}" presName="bentUpArrow1" presStyleLbl="alignImgPlace1" presStyleIdx="1" presStyleCnt="3" custLinFactX="-70562" custLinFactNeighborX="-100000" custLinFactNeighborY="9646"/>
      <dgm:spPr/>
      <dgm:t>
        <a:bodyPr/>
        <a:lstStyle/>
        <a:p>
          <a:endParaRPr lang="en-US"/>
        </a:p>
      </dgm:t>
    </dgm:pt>
    <dgm:pt modelId="{744CB534-D3C6-4968-B45E-459DC8D17965}" type="pres">
      <dgm:prSet presAssocID="{AB506B18-5A9E-42C1-8AA7-26B49C4DADDB}" presName="ParentText" presStyleLbl="node1" presStyleIdx="1" presStyleCnt="4" custLinFactX="-42747" custLinFactNeighborX="-100000" custLinFactNeighborY="-7754">
        <dgm:presLayoutVars>
          <dgm:chMax val="1"/>
          <dgm:chPref val="1"/>
          <dgm:bulletEnabled val="1"/>
        </dgm:presLayoutVars>
      </dgm:prSet>
      <dgm:spPr/>
      <dgm:t>
        <a:bodyPr/>
        <a:lstStyle/>
        <a:p>
          <a:endParaRPr lang="en-US"/>
        </a:p>
      </dgm:t>
    </dgm:pt>
    <dgm:pt modelId="{C1900FF6-4B8C-48C0-859B-3BB0D4507A6D}" type="pres">
      <dgm:prSet presAssocID="{AB506B18-5A9E-42C1-8AA7-26B49C4DADDB}" presName="ChildText" presStyleLbl="revTx" presStyleIdx="1" presStyleCnt="3" custScaleX="478031" custLinFactNeighborX="10060" custLinFactNeighborY="-12884">
        <dgm:presLayoutVars>
          <dgm:chMax val="0"/>
          <dgm:chPref val="0"/>
          <dgm:bulletEnabled val="1"/>
        </dgm:presLayoutVars>
      </dgm:prSet>
      <dgm:spPr/>
      <dgm:t>
        <a:bodyPr/>
        <a:lstStyle/>
        <a:p>
          <a:endParaRPr lang="en-US"/>
        </a:p>
      </dgm:t>
    </dgm:pt>
    <dgm:pt modelId="{3683BE66-B208-40D7-9190-496BD1BD4C79}" type="pres">
      <dgm:prSet presAssocID="{FACD1B7C-A637-4B14-B93E-5653340BAC28}" presName="sibTrans" presStyleCnt="0"/>
      <dgm:spPr/>
    </dgm:pt>
    <dgm:pt modelId="{5CD9075C-310F-4E3E-9DE4-99706447BA4E}" type="pres">
      <dgm:prSet presAssocID="{F74AD2E4-149E-4B8F-8576-1410F861C2E8}" presName="composite" presStyleCnt="0"/>
      <dgm:spPr/>
    </dgm:pt>
    <dgm:pt modelId="{549341D8-8D8A-4076-B019-F39616352989}" type="pres">
      <dgm:prSet presAssocID="{F74AD2E4-149E-4B8F-8576-1410F861C2E8}" presName="bentUpArrow1" presStyleLbl="alignImgPlace1" presStyleIdx="2" presStyleCnt="3" custLinFactX="-119721" custLinFactNeighborX="-200000" custLinFactNeighborY="-3111"/>
      <dgm:spPr/>
    </dgm:pt>
    <dgm:pt modelId="{58817AC2-61C7-4812-BE81-52AC73576B8A}" type="pres">
      <dgm:prSet presAssocID="{F74AD2E4-149E-4B8F-8576-1410F861C2E8}" presName="ParentText" presStyleLbl="node1" presStyleIdx="2" presStyleCnt="4" custLinFactX="-100000" custLinFactNeighborX="-123714" custLinFactNeighborY="-4571">
        <dgm:presLayoutVars>
          <dgm:chMax val="1"/>
          <dgm:chPref val="1"/>
          <dgm:bulletEnabled val="1"/>
        </dgm:presLayoutVars>
      </dgm:prSet>
      <dgm:spPr/>
      <dgm:t>
        <a:bodyPr/>
        <a:lstStyle/>
        <a:p>
          <a:endParaRPr lang="en-US"/>
        </a:p>
      </dgm:t>
    </dgm:pt>
    <dgm:pt modelId="{B7FE2DE0-5BDD-4BCD-97D8-2982354F16AA}" type="pres">
      <dgm:prSet presAssocID="{F74AD2E4-149E-4B8F-8576-1410F861C2E8}" presName="ChildText" presStyleLbl="revTx" presStyleIdx="2" presStyleCnt="3" custScaleX="457813" custLinFactX="-13072" custLinFactNeighborX="-100000" custLinFactNeighborY="-11433">
        <dgm:presLayoutVars>
          <dgm:chMax val="0"/>
          <dgm:chPref val="0"/>
          <dgm:bulletEnabled val="1"/>
        </dgm:presLayoutVars>
      </dgm:prSet>
      <dgm:spPr/>
      <dgm:t>
        <a:bodyPr/>
        <a:lstStyle/>
        <a:p>
          <a:endParaRPr lang="en-US"/>
        </a:p>
      </dgm:t>
    </dgm:pt>
    <dgm:pt modelId="{7E2FFAEA-8C38-4FB4-B3CE-27A09795A23A}" type="pres">
      <dgm:prSet presAssocID="{AF3185EC-1CC1-4059-9F51-D88C4E4F2F88}" presName="sibTrans" presStyleCnt="0"/>
      <dgm:spPr/>
    </dgm:pt>
    <dgm:pt modelId="{2BBD430B-DA00-4B79-9452-26E31714FFBD}" type="pres">
      <dgm:prSet presAssocID="{1E23D5E7-2766-48E6-8455-AA5E0E96DD76}" presName="composite" presStyleCnt="0"/>
      <dgm:spPr/>
    </dgm:pt>
    <dgm:pt modelId="{A871D320-47E7-4DBF-B3C4-DA06173A53CE}" type="pres">
      <dgm:prSet presAssocID="{1E23D5E7-2766-48E6-8455-AA5E0E96DD76}" presName="ParentText" presStyleLbl="node1" presStyleIdx="3" presStyleCnt="4" custScaleY="89144" custLinFactX="-109844" custLinFactNeighborX="-200000" custLinFactNeighborY="-6294">
        <dgm:presLayoutVars>
          <dgm:chMax val="1"/>
          <dgm:chPref val="1"/>
          <dgm:bulletEnabled val="1"/>
        </dgm:presLayoutVars>
      </dgm:prSet>
      <dgm:spPr/>
      <dgm:t>
        <a:bodyPr/>
        <a:lstStyle/>
        <a:p>
          <a:endParaRPr lang="en-US"/>
        </a:p>
      </dgm:t>
    </dgm:pt>
  </dgm:ptLst>
  <dgm:cxnLst>
    <dgm:cxn modelId="{1862B9AC-D8CD-41C2-BC7E-DE9FDD58292F}" type="presOf" srcId="{1E23D5E7-2766-48E6-8455-AA5E0E96DD76}" destId="{A871D320-47E7-4DBF-B3C4-DA06173A53CE}" srcOrd="0" destOrd="0" presId="urn:microsoft.com/office/officeart/2005/8/layout/StepDownProcess"/>
    <dgm:cxn modelId="{28E22305-71B8-4800-9295-63656EED5DA8}" srcId="{AB506B18-5A9E-42C1-8AA7-26B49C4DADDB}" destId="{77E211B9-02F1-4B67-BBD9-051CCD687868}" srcOrd="0" destOrd="0" parTransId="{5EE292E6-DFC9-4BBA-BA52-CCE537B784D3}" sibTransId="{8AC17A1D-2805-400C-86E1-72BB725E7196}"/>
    <dgm:cxn modelId="{3706A08E-0E1E-4E16-B371-1F3431678BA0}" srcId="{7C01F8F1-19AD-4606-9113-42D649FAADA9}" destId="{4B23CCCE-FB91-4DD8-ABC6-27A82EA3A570}" srcOrd="0" destOrd="0" parTransId="{98EE614F-26A9-459D-AE6F-D3E6F2332685}" sibTransId="{EF0ABB6D-5601-4B8D-B3D1-5312221DE4D3}"/>
    <dgm:cxn modelId="{3F9EC412-432C-4BBA-815E-577FD565535F}" type="presOf" srcId="{77E211B9-02F1-4B67-BBD9-051CCD687868}" destId="{C1900FF6-4B8C-48C0-859B-3BB0D4507A6D}" srcOrd="0" destOrd="0" presId="urn:microsoft.com/office/officeart/2005/8/layout/StepDownProcess"/>
    <dgm:cxn modelId="{5DF2BB77-A077-4A9B-8E48-B430540A7DE7}" type="presOf" srcId="{7C01F8F1-19AD-4606-9113-42D649FAADA9}" destId="{4C76F8F4-71CA-45F1-8051-1E6449914920}" srcOrd="0" destOrd="0" presId="urn:microsoft.com/office/officeart/2005/8/layout/StepDownProcess"/>
    <dgm:cxn modelId="{FFB4070E-EB38-4C71-93FF-D458A1386A3E}" type="presOf" srcId="{75D887F4-28FC-4269-9EDF-9DF9D695B7D8}" destId="{93EBD2DE-274C-4107-B27C-379C245CFA57}" srcOrd="0" destOrd="0" presId="urn:microsoft.com/office/officeart/2005/8/layout/StepDownProcess"/>
    <dgm:cxn modelId="{8267D905-EF58-4451-92C4-96BD9F18D0D7}" type="presOf" srcId="{F74AD2E4-149E-4B8F-8576-1410F861C2E8}" destId="{58817AC2-61C7-4812-BE81-52AC73576B8A}" srcOrd="0" destOrd="0" presId="urn:microsoft.com/office/officeart/2005/8/layout/StepDownProcess"/>
    <dgm:cxn modelId="{56390F7B-3995-455C-B719-1BDE3045BC8C}" srcId="{75D887F4-28FC-4269-9EDF-9DF9D695B7D8}" destId="{AB506B18-5A9E-42C1-8AA7-26B49C4DADDB}" srcOrd="1" destOrd="0" parTransId="{7163D7E5-0E2E-45C7-BE3B-710C97381E80}" sibTransId="{FACD1B7C-A637-4B14-B93E-5653340BAC28}"/>
    <dgm:cxn modelId="{DE9735E0-817E-44C8-988A-0550539AEC83}" type="presOf" srcId="{86E983AA-C6C6-42E4-8FD2-259FF832A002}" destId="{B7FE2DE0-5BDD-4BCD-97D8-2982354F16AA}" srcOrd="0" destOrd="0" presId="urn:microsoft.com/office/officeart/2005/8/layout/StepDownProcess"/>
    <dgm:cxn modelId="{D5AC5732-8BDF-4B3F-80CC-B5A3016845F1}" srcId="{75D887F4-28FC-4269-9EDF-9DF9D695B7D8}" destId="{7C01F8F1-19AD-4606-9113-42D649FAADA9}" srcOrd="0" destOrd="0" parTransId="{24EA5729-54CE-48BD-BDA1-A81D27267875}" sibTransId="{9226F1A6-FA58-409C-94C2-F1ED6900B513}"/>
    <dgm:cxn modelId="{015D05E6-F65E-497E-BF4E-08A5FB6A497F}" srcId="{75D887F4-28FC-4269-9EDF-9DF9D695B7D8}" destId="{F74AD2E4-149E-4B8F-8576-1410F861C2E8}" srcOrd="2" destOrd="0" parTransId="{51F88B0E-7C7B-44E4-A4C8-6F23FD5C819C}" sibTransId="{AF3185EC-1CC1-4059-9F51-D88C4E4F2F88}"/>
    <dgm:cxn modelId="{79BB5C8C-6B85-4274-809F-2BBDAC00498D}" srcId="{F74AD2E4-149E-4B8F-8576-1410F861C2E8}" destId="{86E983AA-C6C6-42E4-8FD2-259FF832A002}" srcOrd="0" destOrd="0" parTransId="{80BEC88D-DCBF-45CD-9C23-0A3DCC7DD6C1}" sibTransId="{02D8D3E3-05F2-4D4D-ACB0-13E20C639C7C}"/>
    <dgm:cxn modelId="{253D5AB8-6705-44AF-A254-2768F431AD70}" srcId="{75D887F4-28FC-4269-9EDF-9DF9D695B7D8}" destId="{1E23D5E7-2766-48E6-8455-AA5E0E96DD76}" srcOrd="3" destOrd="0" parTransId="{AC4E8C7A-B184-498E-AE42-5A2B22F0B199}" sibTransId="{02FAEDE9-B803-43D2-9549-76C47A9DD73F}"/>
    <dgm:cxn modelId="{2798FE24-0137-481E-A880-4EA5D7612C48}" type="presOf" srcId="{AB506B18-5A9E-42C1-8AA7-26B49C4DADDB}" destId="{744CB534-D3C6-4968-B45E-459DC8D17965}" srcOrd="0" destOrd="0" presId="urn:microsoft.com/office/officeart/2005/8/layout/StepDownProcess"/>
    <dgm:cxn modelId="{359ED500-F6B3-482D-84EB-7068ACA6E65D}" type="presOf" srcId="{4B23CCCE-FB91-4DD8-ABC6-27A82EA3A570}" destId="{8BA404DD-8784-49F3-A3CD-EC5B10DCE354}" srcOrd="0" destOrd="0" presId="urn:microsoft.com/office/officeart/2005/8/layout/StepDownProcess"/>
    <dgm:cxn modelId="{D4E1B8D7-E223-4938-80E5-49E7BC050D27}" type="presParOf" srcId="{93EBD2DE-274C-4107-B27C-379C245CFA57}" destId="{15284365-488B-448B-ACF5-98CE56684CDB}" srcOrd="0" destOrd="0" presId="urn:microsoft.com/office/officeart/2005/8/layout/StepDownProcess"/>
    <dgm:cxn modelId="{0221AECF-AFF9-4CBC-BBE5-E7978D827483}" type="presParOf" srcId="{15284365-488B-448B-ACF5-98CE56684CDB}" destId="{8E54C875-05E1-4474-8480-A74B2297F8F4}" srcOrd="0" destOrd="0" presId="urn:microsoft.com/office/officeart/2005/8/layout/StepDownProcess"/>
    <dgm:cxn modelId="{B653D28E-EC52-4C3D-AB1A-A942BEAC50B6}" type="presParOf" srcId="{15284365-488B-448B-ACF5-98CE56684CDB}" destId="{4C76F8F4-71CA-45F1-8051-1E6449914920}" srcOrd="1" destOrd="0" presId="urn:microsoft.com/office/officeart/2005/8/layout/StepDownProcess"/>
    <dgm:cxn modelId="{CB02BB2F-50D6-4575-9B75-5AF1461601B8}" type="presParOf" srcId="{15284365-488B-448B-ACF5-98CE56684CDB}" destId="{8BA404DD-8784-49F3-A3CD-EC5B10DCE354}" srcOrd="2" destOrd="0" presId="urn:microsoft.com/office/officeart/2005/8/layout/StepDownProcess"/>
    <dgm:cxn modelId="{33AC8048-A2A3-4EC6-84D2-DD0792FFC570}" type="presParOf" srcId="{93EBD2DE-274C-4107-B27C-379C245CFA57}" destId="{C1A0E30D-C01B-48B7-B6FB-2066BA3C17F0}" srcOrd="1" destOrd="0" presId="urn:microsoft.com/office/officeart/2005/8/layout/StepDownProcess"/>
    <dgm:cxn modelId="{41062998-5A47-4BDD-A39F-7E3A4C7F2262}" type="presParOf" srcId="{93EBD2DE-274C-4107-B27C-379C245CFA57}" destId="{AEB1B336-78BC-404C-8A3C-2CC130A1EF41}" srcOrd="2" destOrd="0" presId="urn:microsoft.com/office/officeart/2005/8/layout/StepDownProcess"/>
    <dgm:cxn modelId="{9026FBDB-9346-4DDE-BC41-79440F98BB19}" type="presParOf" srcId="{AEB1B336-78BC-404C-8A3C-2CC130A1EF41}" destId="{2AA73A0F-49FB-4CAA-B2DE-73B7D2829EFF}" srcOrd="0" destOrd="0" presId="urn:microsoft.com/office/officeart/2005/8/layout/StepDownProcess"/>
    <dgm:cxn modelId="{C2303EB1-561F-4622-90F4-364E0C05D4FD}" type="presParOf" srcId="{AEB1B336-78BC-404C-8A3C-2CC130A1EF41}" destId="{744CB534-D3C6-4968-B45E-459DC8D17965}" srcOrd="1" destOrd="0" presId="urn:microsoft.com/office/officeart/2005/8/layout/StepDownProcess"/>
    <dgm:cxn modelId="{8CF14A25-FD9B-4682-93D2-262EA77B5E3C}" type="presParOf" srcId="{AEB1B336-78BC-404C-8A3C-2CC130A1EF41}" destId="{C1900FF6-4B8C-48C0-859B-3BB0D4507A6D}" srcOrd="2" destOrd="0" presId="urn:microsoft.com/office/officeart/2005/8/layout/StepDownProcess"/>
    <dgm:cxn modelId="{6C266F61-B0AE-44BF-89BD-B8555B0E519B}" type="presParOf" srcId="{93EBD2DE-274C-4107-B27C-379C245CFA57}" destId="{3683BE66-B208-40D7-9190-496BD1BD4C79}" srcOrd="3" destOrd="0" presId="urn:microsoft.com/office/officeart/2005/8/layout/StepDownProcess"/>
    <dgm:cxn modelId="{020D7856-698C-4D70-B83A-78115D57C3DD}" type="presParOf" srcId="{93EBD2DE-274C-4107-B27C-379C245CFA57}" destId="{5CD9075C-310F-4E3E-9DE4-99706447BA4E}" srcOrd="4" destOrd="0" presId="urn:microsoft.com/office/officeart/2005/8/layout/StepDownProcess"/>
    <dgm:cxn modelId="{481D46F9-D074-4C27-A1DE-F72B294E7C5E}" type="presParOf" srcId="{5CD9075C-310F-4E3E-9DE4-99706447BA4E}" destId="{549341D8-8D8A-4076-B019-F39616352989}" srcOrd="0" destOrd="0" presId="urn:microsoft.com/office/officeart/2005/8/layout/StepDownProcess"/>
    <dgm:cxn modelId="{4CCAE3D1-7682-40EF-8D0E-CC57FD67BAAA}" type="presParOf" srcId="{5CD9075C-310F-4E3E-9DE4-99706447BA4E}" destId="{58817AC2-61C7-4812-BE81-52AC73576B8A}" srcOrd="1" destOrd="0" presId="urn:microsoft.com/office/officeart/2005/8/layout/StepDownProcess"/>
    <dgm:cxn modelId="{4D6387C6-B8BB-41B0-8385-CFC1DA7936BE}" type="presParOf" srcId="{5CD9075C-310F-4E3E-9DE4-99706447BA4E}" destId="{B7FE2DE0-5BDD-4BCD-97D8-2982354F16AA}" srcOrd="2" destOrd="0" presId="urn:microsoft.com/office/officeart/2005/8/layout/StepDownProcess"/>
    <dgm:cxn modelId="{520054A8-C6A2-46B6-9C85-3D68FF380B2F}" type="presParOf" srcId="{93EBD2DE-274C-4107-B27C-379C245CFA57}" destId="{7E2FFAEA-8C38-4FB4-B3CE-27A09795A23A}" srcOrd="5" destOrd="0" presId="urn:microsoft.com/office/officeart/2005/8/layout/StepDownProcess"/>
    <dgm:cxn modelId="{C42A974B-08EB-4AF7-B0D9-20DF68B980FD}" type="presParOf" srcId="{93EBD2DE-274C-4107-B27C-379C245CFA57}" destId="{2BBD430B-DA00-4B79-9452-26E31714FFBD}" srcOrd="6" destOrd="0" presId="urn:microsoft.com/office/officeart/2005/8/layout/StepDownProcess"/>
    <dgm:cxn modelId="{7CF8B604-0D8C-4A14-95C5-2442887949E3}" type="presParOf" srcId="{2BBD430B-DA00-4B79-9452-26E31714FFBD}" destId="{A871D320-47E7-4DBF-B3C4-DA06173A53C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4D46EC-CA38-4CAD-A86F-1EF9E2CBB79D}" type="doc">
      <dgm:prSet loTypeId="urn:microsoft.com/office/officeart/2005/8/layout/venn1" loCatId="relationship" qsTypeId="urn:microsoft.com/office/officeart/2005/8/quickstyle/3d3" qsCatId="3D" csTypeId="urn:microsoft.com/office/officeart/2005/8/colors/colorful1#2" csCatId="colorful" phldr="1"/>
      <dgm:spPr/>
    </dgm:pt>
    <dgm:pt modelId="{FBC08354-2A1D-4201-8600-95248C60F6A9}">
      <dgm:prSet phldrT="[Text]"/>
      <dgm:spPr/>
      <dgm:t>
        <a:bodyPr/>
        <a:lstStyle/>
        <a:p>
          <a:r>
            <a:rPr lang="en-US" b="1" dirty="0" err="1" smtClean="0">
              <a:solidFill>
                <a:schemeClr val="bg1"/>
              </a:solidFill>
              <a:effectLst>
                <a:outerShdw blurRad="38100" dist="38100" dir="2700000" algn="tl">
                  <a:srgbClr val="000000">
                    <a:alpha val="43137"/>
                  </a:srgbClr>
                </a:outerShdw>
              </a:effectLst>
            </a:rPr>
            <a:t>Dikti</a:t>
          </a:r>
          <a:endParaRPr lang="en-US" b="1" dirty="0">
            <a:solidFill>
              <a:schemeClr val="bg1"/>
            </a:solidFill>
            <a:effectLst>
              <a:outerShdw blurRad="38100" dist="38100" dir="2700000" algn="tl">
                <a:srgbClr val="000000">
                  <a:alpha val="43137"/>
                </a:srgbClr>
              </a:outerShdw>
            </a:effectLst>
          </a:endParaRPr>
        </a:p>
      </dgm:t>
    </dgm:pt>
    <dgm:pt modelId="{73ED04E1-6AD2-41F9-9876-038745B854E2}" type="parTrans" cxnId="{A8BD0773-15CC-4420-A3EB-C3880A37ADCD}">
      <dgm:prSet/>
      <dgm:spPr/>
      <dgm:t>
        <a:bodyPr/>
        <a:lstStyle/>
        <a:p>
          <a:endParaRPr lang="en-US"/>
        </a:p>
      </dgm:t>
    </dgm:pt>
    <dgm:pt modelId="{536C86F7-8FF1-4D66-8B50-848EC593E247}" type="sibTrans" cxnId="{A8BD0773-15CC-4420-A3EB-C3880A37ADCD}">
      <dgm:prSet/>
      <dgm:spPr/>
      <dgm:t>
        <a:bodyPr/>
        <a:lstStyle/>
        <a:p>
          <a:endParaRPr lang="en-US"/>
        </a:p>
      </dgm:t>
    </dgm:pt>
    <dgm:pt modelId="{0580F5D0-E72A-431E-ACAF-A493BD22561F}">
      <dgm:prSet phldrT="[Text]"/>
      <dgm:spPr/>
      <dgm:t>
        <a:bodyPr/>
        <a:lstStyle/>
        <a:p>
          <a:r>
            <a:rPr lang="en-US" b="1" dirty="0" smtClean="0">
              <a:solidFill>
                <a:schemeClr val="bg1"/>
              </a:solidFill>
              <a:effectLst>
                <a:outerShdw blurRad="38100" dist="38100" dir="2700000" algn="tl">
                  <a:srgbClr val="000000">
                    <a:alpha val="43137"/>
                  </a:srgbClr>
                </a:outerShdw>
              </a:effectLst>
            </a:rPr>
            <a:t>BAN-PT</a:t>
          </a:r>
          <a:endParaRPr lang="en-US" b="1" dirty="0">
            <a:solidFill>
              <a:schemeClr val="bg1"/>
            </a:solidFill>
            <a:effectLst>
              <a:outerShdw blurRad="38100" dist="38100" dir="2700000" algn="tl">
                <a:srgbClr val="000000">
                  <a:alpha val="43137"/>
                </a:srgbClr>
              </a:outerShdw>
            </a:effectLst>
          </a:endParaRPr>
        </a:p>
      </dgm:t>
    </dgm:pt>
    <dgm:pt modelId="{A95C114E-091C-4670-B859-04DEF3D1D53B}" type="parTrans" cxnId="{7958839A-CC55-487A-A70B-2A20C735BB1E}">
      <dgm:prSet/>
      <dgm:spPr/>
      <dgm:t>
        <a:bodyPr/>
        <a:lstStyle/>
        <a:p>
          <a:endParaRPr lang="en-US"/>
        </a:p>
      </dgm:t>
    </dgm:pt>
    <dgm:pt modelId="{DBAAFC0B-E932-41E7-BD7A-CDFFEE429F9B}" type="sibTrans" cxnId="{7958839A-CC55-487A-A70B-2A20C735BB1E}">
      <dgm:prSet/>
      <dgm:spPr/>
      <dgm:t>
        <a:bodyPr/>
        <a:lstStyle/>
        <a:p>
          <a:endParaRPr lang="en-US"/>
        </a:p>
      </dgm:t>
    </dgm:pt>
    <dgm:pt modelId="{3B1466B4-5ED0-47B5-A912-4645A04DF7DE}">
      <dgm:prSet phldrT="[Text]"/>
      <dgm:spPr/>
      <dgm:t>
        <a:bodyPr/>
        <a:lstStyle/>
        <a:p>
          <a:r>
            <a:rPr lang="en-US" b="1" dirty="0" smtClean="0">
              <a:solidFill>
                <a:schemeClr val="bg1"/>
              </a:solidFill>
              <a:effectLst>
                <a:outerShdw blurRad="38100" dist="38100" dir="2700000" algn="tl">
                  <a:srgbClr val="000000">
                    <a:alpha val="43137"/>
                  </a:srgbClr>
                </a:outerShdw>
              </a:effectLst>
            </a:rPr>
            <a:t>IPT</a:t>
          </a:r>
          <a:endParaRPr lang="en-US" b="1" dirty="0">
            <a:solidFill>
              <a:schemeClr val="bg1"/>
            </a:solidFill>
            <a:effectLst>
              <a:outerShdw blurRad="38100" dist="38100" dir="2700000" algn="tl">
                <a:srgbClr val="000000">
                  <a:alpha val="43137"/>
                </a:srgbClr>
              </a:outerShdw>
            </a:effectLst>
          </a:endParaRPr>
        </a:p>
      </dgm:t>
    </dgm:pt>
    <dgm:pt modelId="{EF91E080-7633-4996-A8A8-838E6CF82957}" type="parTrans" cxnId="{80B44B0D-F03B-4E6C-BB97-4AAE3650A54B}">
      <dgm:prSet/>
      <dgm:spPr/>
      <dgm:t>
        <a:bodyPr/>
        <a:lstStyle/>
        <a:p>
          <a:endParaRPr lang="en-US"/>
        </a:p>
      </dgm:t>
    </dgm:pt>
    <dgm:pt modelId="{7A227729-6561-4AB2-AA4D-2AE9F5F29AC4}" type="sibTrans" cxnId="{80B44B0D-F03B-4E6C-BB97-4AAE3650A54B}">
      <dgm:prSet/>
      <dgm:spPr/>
      <dgm:t>
        <a:bodyPr/>
        <a:lstStyle/>
        <a:p>
          <a:endParaRPr lang="en-US"/>
        </a:p>
      </dgm:t>
    </dgm:pt>
    <dgm:pt modelId="{7582E041-564D-46B4-8D38-4C02E26B10F4}" type="pres">
      <dgm:prSet presAssocID="{FC4D46EC-CA38-4CAD-A86F-1EF9E2CBB79D}" presName="compositeShape" presStyleCnt="0">
        <dgm:presLayoutVars>
          <dgm:chMax val="7"/>
          <dgm:dir/>
          <dgm:resizeHandles val="exact"/>
        </dgm:presLayoutVars>
      </dgm:prSet>
      <dgm:spPr/>
    </dgm:pt>
    <dgm:pt modelId="{B888CA18-9BDE-43C6-ABCB-AC0400687FCE}" type="pres">
      <dgm:prSet presAssocID="{FBC08354-2A1D-4201-8600-95248C60F6A9}" presName="circ1" presStyleLbl="vennNode1" presStyleIdx="0" presStyleCnt="3"/>
      <dgm:spPr/>
      <dgm:t>
        <a:bodyPr/>
        <a:lstStyle/>
        <a:p>
          <a:endParaRPr lang="en-US"/>
        </a:p>
      </dgm:t>
    </dgm:pt>
    <dgm:pt modelId="{20714068-EB3C-4FAD-94D8-6561076A0364}" type="pres">
      <dgm:prSet presAssocID="{FBC08354-2A1D-4201-8600-95248C60F6A9}" presName="circ1Tx" presStyleLbl="revTx" presStyleIdx="0" presStyleCnt="0">
        <dgm:presLayoutVars>
          <dgm:chMax val="0"/>
          <dgm:chPref val="0"/>
          <dgm:bulletEnabled val="1"/>
        </dgm:presLayoutVars>
      </dgm:prSet>
      <dgm:spPr/>
      <dgm:t>
        <a:bodyPr/>
        <a:lstStyle/>
        <a:p>
          <a:endParaRPr lang="en-US"/>
        </a:p>
      </dgm:t>
    </dgm:pt>
    <dgm:pt modelId="{2F1D009C-9CA7-445B-8289-2FE3807980FE}" type="pres">
      <dgm:prSet presAssocID="{0580F5D0-E72A-431E-ACAF-A493BD22561F}" presName="circ2" presStyleLbl="vennNode1" presStyleIdx="1" presStyleCnt="3"/>
      <dgm:spPr/>
      <dgm:t>
        <a:bodyPr/>
        <a:lstStyle/>
        <a:p>
          <a:endParaRPr lang="en-US"/>
        </a:p>
      </dgm:t>
    </dgm:pt>
    <dgm:pt modelId="{C7442C66-517F-4653-8F14-A51D18238CD4}" type="pres">
      <dgm:prSet presAssocID="{0580F5D0-E72A-431E-ACAF-A493BD22561F}" presName="circ2Tx" presStyleLbl="revTx" presStyleIdx="0" presStyleCnt="0">
        <dgm:presLayoutVars>
          <dgm:chMax val="0"/>
          <dgm:chPref val="0"/>
          <dgm:bulletEnabled val="1"/>
        </dgm:presLayoutVars>
      </dgm:prSet>
      <dgm:spPr/>
      <dgm:t>
        <a:bodyPr/>
        <a:lstStyle/>
        <a:p>
          <a:endParaRPr lang="en-US"/>
        </a:p>
      </dgm:t>
    </dgm:pt>
    <dgm:pt modelId="{AC684C5D-195C-4041-8BEE-501B07E1E5AF}" type="pres">
      <dgm:prSet presAssocID="{3B1466B4-5ED0-47B5-A912-4645A04DF7DE}" presName="circ3" presStyleLbl="vennNode1" presStyleIdx="2" presStyleCnt="3"/>
      <dgm:spPr/>
      <dgm:t>
        <a:bodyPr/>
        <a:lstStyle/>
        <a:p>
          <a:endParaRPr lang="en-US"/>
        </a:p>
      </dgm:t>
    </dgm:pt>
    <dgm:pt modelId="{45DAD363-85A8-4661-8979-AEA1DC99AB1A}" type="pres">
      <dgm:prSet presAssocID="{3B1466B4-5ED0-47B5-A912-4645A04DF7DE}" presName="circ3Tx" presStyleLbl="revTx" presStyleIdx="0" presStyleCnt="0">
        <dgm:presLayoutVars>
          <dgm:chMax val="0"/>
          <dgm:chPref val="0"/>
          <dgm:bulletEnabled val="1"/>
        </dgm:presLayoutVars>
      </dgm:prSet>
      <dgm:spPr/>
      <dgm:t>
        <a:bodyPr/>
        <a:lstStyle/>
        <a:p>
          <a:endParaRPr lang="en-US"/>
        </a:p>
      </dgm:t>
    </dgm:pt>
  </dgm:ptLst>
  <dgm:cxnLst>
    <dgm:cxn modelId="{7958839A-CC55-487A-A70B-2A20C735BB1E}" srcId="{FC4D46EC-CA38-4CAD-A86F-1EF9E2CBB79D}" destId="{0580F5D0-E72A-431E-ACAF-A493BD22561F}" srcOrd="1" destOrd="0" parTransId="{A95C114E-091C-4670-B859-04DEF3D1D53B}" sibTransId="{DBAAFC0B-E932-41E7-BD7A-CDFFEE429F9B}"/>
    <dgm:cxn modelId="{19B22024-9A03-47A7-830A-E0D079EA5B17}" type="presOf" srcId="{0580F5D0-E72A-431E-ACAF-A493BD22561F}" destId="{C7442C66-517F-4653-8F14-A51D18238CD4}" srcOrd="1" destOrd="0" presId="urn:microsoft.com/office/officeart/2005/8/layout/venn1"/>
    <dgm:cxn modelId="{FCC3CCC3-AD27-47F8-BEB1-BF1BB4D6A357}" type="presOf" srcId="{3B1466B4-5ED0-47B5-A912-4645A04DF7DE}" destId="{45DAD363-85A8-4661-8979-AEA1DC99AB1A}" srcOrd="1" destOrd="0" presId="urn:microsoft.com/office/officeart/2005/8/layout/venn1"/>
    <dgm:cxn modelId="{D4C71405-2F3D-416F-896D-CAFD0F7E97CE}" type="presOf" srcId="{0580F5D0-E72A-431E-ACAF-A493BD22561F}" destId="{2F1D009C-9CA7-445B-8289-2FE3807980FE}" srcOrd="0" destOrd="0" presId="urn:microsoft.com/office/officeart/2005/8/layout/venn1"/>
    <dgm:cxn modelId="{A8BD0773-15CC-4420-A3EB-C3880A37ADCD}" srcId="{FC4D46EC-CA38-4CAD-A86F-1EF9E2CBB79D}" destId="{FBC08354-2A1D-4201-8600-95248C60F6A9}" srcOrd="0" destOrd="0" parTransId="{73ED04E1-6AD2-41F9-9876-038745B854E2}" sibTransId="{536C86F7-8FF1-4D66-8B50-848EC593E247}"/>
    <dgm:cxn modelId="{E7A57065-2B68-4270-9671-2E161EDB8DF0}" type="presOf" srcId="{FC4D46EC-CA38-4CAD-A86F-1EF9E2CBB79D}" destId="{7582E041-564D-46B4-8D38-4C02E26B10F4}" srcOrd="0" destOrd="0" presId="urn:microsoft.com/office/officeart/2005/8/layout/venn1"/>
    <dgm:cxn modelId="{C279DF3D-4D3E-4F9B-9D96-4B8231DFFF64}" type="presOf" srcId="{FBC08354-2A1D-4201-8600-95248C60F6A9}" destId="{20714068-EB3C-4FAD-94D8-6561076A0364}" srcOrd="1" destOrd="0" presId="urn:microsoft.com/office/officeart/2005/8/layout/venn1"/>
    <dgm:cxn modelId="{9C37C7ED-8573-40A2-B9C6-8ECD4BFD1B2C}" type="presOf" srcId="{3B1466B4-5ED0-47B5-A912-4645A04DF7DE}" destId="{AC684C5D-195C-4041-8BEE-501B07E1E5AF}" srcOrd="0" destOrd="0" presId="urn:microsoft.com/office/officeart/2005/8/layout/venn1"/>
    <dgm:cxn modelId="{977EE40E-C72B-4314-9D58-66682C386386}" type="presOf" srcId="{FBC08354-2A1D-4201-8600-95248C60F6A9}" destId="{B888CA18-9BDE-43C6-ABCB-AC0400687FCE}" srcOrd="0" destOrd="0" presId="urn:microsoft.com/office/officeart/2005/8/layout/venn1"/>
    <dgm:cxn modelId="{80B44B0D-F03B-4E6C-BB97-4AAE3650A54B}" srcId="{FC4D46EC-CA38-4CAD-A86F-1EF9E2CBB79D}" destId="{3B1466B4-5ED0-47B5-A912-4645A04DF7DE}" srcOrd="2" destOrd="0" parTransId="{EF91E080-7633-4996-A8A8-838E6CF82957}" sibTransId="{7A227729-6561-4AB2-AA4D-2AE9F5F29AC4}"/>
    <dgm:cxn modelId="{B2850706-4C95-4C92-9608-78D95061A29D}" type="presParOf" srcId="{7582E041-564D-46B4-8D38-4C02E26B10F4}" destId="{B888CA18-9BDE-43C6-ABCB-AC0400687FCE}" srcOrd="0" destOrd="0" presId="urn:microsoft.com/office/officeart/2005/8/layout/venn1"/>
    <dgm:cxn modelId="{C8B41ED5-BBA3-4DC0-8FD4-E6AB2AC382D5}" type="presParOf" srcId="{7582E041-564D-46B4-8D38-4C02E26B10F4}" destId="{20714068-EB3C-4FAD-94D8-6561076A0364}" srcOrd="1" destOrd="0" presId="urn:microsoft.com/office/officeart/2005/8/layout/venn1"/>
    <dgm:cxn modelId="{945299EF-11DD-4432-9B15-546EC53ED1F9}" type="presParOf" srcId="{7582E041-564D-46B4-8D38-4C02E26B10F4}" destId="{2F1D009C-9CA7-445B-8289-2FE3807980FE}" srcOrd="2" destOrd="0" presId="urn:microsoft.com/office/officeart/2005/8/layout/venn1"/>
    <dgm:cxn modelId="{3B93588A-E5C4-4511-A27C-6D24167D6EA8}" type="presParOf" srcId="{7582E041-564D-46B4-8D38-4C02E26B10F4}" destId="{C7442C66-517F-4653-8F14-A51D18238CD4}" srcOrd="3" destOrd="0" presId="urn:microsoft.com/office/officeart/2005/8/layout/venn1"/>
    <dgm:cxn modelId="{8EC20F29-CB6C-4998-9EDE-1D5E94732950}" type="presParOf" srcId="{7582E041-564D-46B4-8D38-4C02E26B10F4}" destId="{AC684C5D-195C-4041-8BEE-501B07E1E5AF}" srcOrd="4" destOrd="0" presId="urn:microsoft.com/office/officeart/2005/8/layout/venn1"/>
    <dgm:cxn modelId="{952F2674-EA1B-43E8-8271-BC1E5F0246AC}" type="presParOf" srcId="{7582E041-564D-46B4-8D38-4C02E26B10F4}" destId="{45DAD363-85A8-4661-8979-AEA1DC99AB1A}" srcOrd="5" destOrd="0" presId="urn:microsoft.com/office/officeart/2005/8/layout/venn1"/>
  </dgm:cxnLst>
  <dgm:bg>
    <a:solidFill>
      <a:schemeClr val="accent1"/>
    </a:solidFill>
    <a:effectLst>
      <a:outerShdw blurRad="50800" dist="50800" dir="5400000" algn="ctr" rotWithShape="0">
        <a:schemeClr val="bg1">
          <a:lumMod val="50000"/>
        </a:scheme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cs typeface="+mn-cs"/>
              </a:defRPr>
            </a:lvl1pPr>
          </a:lstStyle>
          <a:p>
            <a:pPr>
              <a:defRPr/>
            </a:pPr>
            <a:endParaRPr lang="id-ID"/>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cs typeface="+mn-cs"/>
              </a:defRPr>
            </a:lvl1pPr>
          </a:lstStyle>
          <a:p>
            <a:pPr>
              <a:defRPr/>
            </a:pPr>
            <a:fld id="{E1802F2E-F6D5-4BD7-B77E-FB88C7A2CDF9}" type="datetimeFigureOut">
              <a:rPr lang="id-ID"/>
              <a:pPr>
                <a:defRPr/>
              </a:pPr>
              <a:t>08/11/2016</a:t>
            </a:fld>
            <a:endParaRPr lang="id-ID"/>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cs typeface="+mn-cs"/>
              </a:defRPr>
            </a:lvl1pPr>
          </a:lstStyle>
          <a:p>
            <a:pPr>
              <a:defRPr/>
            </a:pPr>
            <a:endParaRPr lang="id-ID"/>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cs typeface="+mn-cs"/>
              </a:defRPr>
            </a:lvl1pPr>
          </a:lstStyle>
          <a:p>
            <a:pPr>
              <a:defRPr/>
            </a:pPr>
            <a:fld id="{D8FA8E16-5847-484B-8E24-161E3CBEA967}" type="slidenum">
              <a:rPr lang="id-ID"/>
              <a:pPr>
                <a:defRPr/>
              </a:pPr>
              <a:t>‹#›</a:t>
            </a:fld>
            <a:endParaRPr lang="id-ID"/>
          </a:p>
        </p:txBody>
      </p:sp>
    </p:spTree>
    <p:extLst>
      <p:ext uri="{BB962C8B-B14F-4D97-AF65-F5344CB8AC3E}">
        <p14:creationId xmlns:p14="http://schemas.microsoft.com/office/powerpoint/2010/main" val="123180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496058E2-1E15-4782-B2F8-F90CB70345F8}" type="datetimeFigureOut">
              <a:rPr lang="id-ID"/>
              <a:pPr>
                <a:defRPr/>
              </a:pPr>
              <a:t>08/11/2016</a:t>
            </a:fld>
            <a:endParaRPr lang="id-ID"/>
          </a:p>
        </p:txBody>
      </p:sp>
      <p:sp>
        <p:nvSpPr>
          <p:cNvPr id="4" name="Slide Image Placeholder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pPr>
              <a:defRPr/>
            </a:pPr>
            <a:fld id="{7D5E52E7-FA18-4106-8B54-5C14201839E9}" type="slidenum">
              <a:rPr lang="id-ID"/>
              <a:pPr>
                <a:defRPr/>
              </a:pPr>
              <a:t>‹#›</a:t>
            </a:fld>
            <a:endParaRPr lang="id-ID"/>
          </a:p>
        </p:txBody>
      </p:sp>
    </p:spTree>
    <p:extLst>
      <p:ext uri="{BB962C8B-B14F-4D97-AF65-F5344CB8AC3E}">
        <p14:creationId xmlns:p14="http://schemas.microsoft.com/office/powerpoint/2010/main" val="3700514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097BF4D4-04C0-40AA-8938-0D461BCD95CB}" type="slidenum">
              <a:rPr lang="en-US" smtClean="0"/>
              <a:pPr defTabSz="958850"/>
              <a:t>10</a:t>
            </a:fld>
            <a:endParaRPr lang="en-US" smtClean="0"/>
          </a:p>
        </p:txBody>
      </p:sp>
    </p:spTree>
    <p:extLst>
      <p:ext uri="{BB962C8B-B14F-4D97-AF65-F5344CB8AC3E}">
        <p14:creationId xmlns:p14="http://schemas.microsoft.com/office/powerpoint/2010/main" val="263253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id-ID" smtClean="0">
              <a:latin typeface="Arial" pitchFamily="34" charset="0"/>
            </a:endParaRPr>
          </a:p>
        </p:txBody>
      </p:sp>
      <p:sp>
        <p:nvSpPr>
          <p:cNvPr id="34820" name="Slide Number Placeholder 3"/>
          <p:cNvSpPr>
            <a:spLocks noGrp="1"/>
          </p:cNvSpPr>
          <p:nvPr>
            <p:ph type="sldNum" sz="quarter" idx="5"/>
          </p:nvPr>
        </p:nvSpPr>
        <p:spPr/>
        <p:txBody>
          <a:bodyPr/>
          <a:lstStyle/>
          <a:p>
            <a:pPr defTabSz="959790">
              <a:defRPr/>
            </a:pPr>
            <a:fld id="{3E4F03E9-6564-4C45-9B6F-9C39CFA09990}" type="slidenum">
              <a:rPr lang="en-US" smtClean="0">
                <a:latin typeface="Arial" pitchFamily="34" charset="0"/>
              </a:rPr>
              <a:pPr defTabSz="959790">
                <a:defRPr/>
              </a:pPr>
              <a:t>39</a:t>
            </a:fld>
            <a:endParaRPr lang="en-US" dirty="0" smtClean="0">
              <a:latin typeface="Arial" pitchFamily="34" charset="0"/>
            </a:endParaRPr>
          </a:p>
        </p:txBody>
      </p:sp>
    </p:spTree>
    <p:extLst>
      <p:ext uri="{BB962C8B-B14F-4D97-AF65-F5344CB8AC3E}">
        <p14:creationId xmlns:p14="http://schemas.microsoft.com/office/powerpoint/2010/main" val="381145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id-ID" smtClean="0">
              <a:latin typeface="Arial" pitchFamily="34" charset="0"/>
            </a:endParaRPr>
          </a:p>
        </p:txBody>
      </p:sp>
      <p:sp>
        <p:nvSpPr>
          <p:cNvPr id="33796" name="Slide Number Placeholder 3"/>
          <p:cNvSpPr>
            <a:spLocks noGrp="1"/>
          </p:cNvSpPr>
          <p:nvPr>
            <p:ph type="sldNum" sz="quarter" idx="5"/>
          </p:nvPr>
        </p:nvSpPr>
        <p:spPr/>
        <p:txBody>
          <a:bodyPr/>
          <a:lstStyle/>
          <a:p>
            <a:pPr defTabSz="959790">
              <a:defRPr/>
            </a:pPr>
            <a:fld id="{16299FA4-BA99-420C-84D8-78E22AB4E0C0}" type="slidenum">
              <a:rPr lang="en-US" smtClean="0">
                <a:latin typeface="Arial" pitchFamily="34" charset="0"/>
              </a:rPr>
              <a:pPr defTabSz="959790">
                <a:defRPr/>
              </a:pPr>
              <a:t>42</a:t>
            </a:fld>
            <a:endParaRPr lang="en-US" dirty="0" smtClean="0">
              <a:latin typeface="Arial" pitchFamily="34" charset="0"/>
            </a:endParaRPr>
          </a:p>
        </p:txBody>
      </p:sp>
    </p:spTree>
    <p:extLst>
      <p:ext uri="{BB962C8B-B14F-4D97-AF65-F5344CB8AC3E}">
        <p14:creationId xmlns:p14="http://schemas.microsoft.com/office/powerpoint/2010/main" val="175296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5E52E7-FA18-4106-8B54-5C14201839E9}" type="slidenum">
              <a:rPr lang="id-ID" smtClean="0"/>
              <a:pPr>
                <a:defRPr/>
              </a:pPr>
              <a:t>100</a:t>
            </a:fld>
            <a:endParaRPr lang="id-ID"/>
          </a:p>
        </p:txBody>
      </p:sp>
    </p:spTree>
    <p:extLst>
      <p:ext uri="{BB962C8B-B14F-4D97-AF65-F5344CB8AC3E}">
        <p14:creationId xmlns:p14="http://schemas.microsoft.com/office/powerpoint/2010/main" val="268907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BCCAF327-39F5-4366-BA12-4B5EFCB6532D}" type="slidenum">
              <a:rPr lang="en-US" smtClean="0"/>
              <a:pPr defTabSz="958850"/>
              <a:t>11</a:t>
            </a:fld>
            <a:endParaRPr lang="en-US" smtClean="0"/>
          </a:p>
        </p:txBody>
      </p:sp>
    </p:spTree>
    <p:extLst>
      <p:ext uri="{BB962C8B-B14F-4D97-AF65-F5344CB8AC3E}">
        <p14:creationId xmlns:p14="http://schemas.microsoft.com/office/powerpoint/2010/main" val="277631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5712EA0C-3128-45F9-B517-959B7396C487}" type="slidenum">
              <a:rPr lang="en-US" smtClean="0"/>
              <a:pPr defTabSz="958850"/>
              <a:t>13</a:t>
            </a:fld>
            <a:endParaRPr lang="en-US" smtClean="0"/>
          </a:p>
        </p:txBody>
      </p:sp>
    </p:spTree>
    <p:extLst>
      <p:ext uri="{BB962C8B-B14F-4D97-AF65-F5344CB8AC3E}">
        <p14:creationId xmlns:p14="http://schemas.microsoft.com/office/powerpoint/2010/main" val="53455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05FE5033-4CFF-461F-AD40-DFC658C72D5E}" type="slidenum">
              <a:rPr lang="en-US" smtClean="0"/>
              <a:pPr defTabSz="958850"/>
              <a:t>14</a:t>
            </a:fld>
            <a:endParaRPr lang="en-US" smtClean="0"/>
          </a:p>
        </p:txBody>
      </p:sp>
    </p:spTree>
    <p:extLst>
      <p:ext uri="{BB962C8B-B14F-4D97-AF65-F5344CB8AC3E}">
        <p14:creationId xmlns:p14="http://schemas.microsoft.com/office/powerpoint/2010/main" val="190464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652505D8-9744-434C-9C8A-5276CB7B96A0}" type="slidenum">
              <a:rPr lang="en-US" smtClean="0"/>
              <a:pPr defTabSz="958850"/>
              <a:t>15</a:t>
            </a:fld>
            <a:endParaRPr lang="en-US" smtClean="0"/>
          </a:p>
        </p:txBody>
      </p:sp>
    </p:spTree>
    <p:extLst>
      <p:ext uri="{BB962C8B-B14F-4D97-AF65-F5344CB8AC3E}">
        <p14:creationId xmlns:p14="http://schemas.microsoft.com/office/powerpoint/2010/main" val="104364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EFB81AEB-AD25-4681-A85F-603E265A317E}" type="slidenum">
              <a:rPr lang="en-US" smtClean="0"/>
              <a:pPr defTabSz="958850"/>
              <a:t>16</a:t>
            </a:fld>
            <a:endParaRPr lang="en-US" smtClean="0"/>
          </a:p>
        </p:txBody>
      </p:sp>
    </p:spTree>
    <p:extLst>
      <p:ext uri="{BB962C8B-B14F-4D97-AF65-F5344CB8AC3E}">
        <p14:creationId xmlns:p14="http://schemas.microsoft.com/office/powerpoint/2010/main" val="308721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EAC054BB-69C0-4443-AE16-284E491957E6}" type="slidenum">
              <a:rPr lang="en-US" smtClean="0"/>
              <a:pPr defTabSz="958850"/>
              <a:t>17</a:t>
            </a:fld>
            <a:endParaRPr lang="en-US" smtClean="0"/>
          </a:p>
        </p:txBody>
      </p:sp>
    </p:spTree>
    <p:extLst>
      <p:ext uri="{BB962C8B-B14F-4D97-AF65-F5344CB8AC3E}">
        <p14:creationId xmlns:p14="http://schemas.microsoft.com/office/powerpoint/2010/main" val="57607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322A797D-0E68-4053-AE69-A63A1E1BAE4F}" type="slidenum">
              <a:rPr lang="en-US" smtClean="0"/>
              <a:pPr defTabSz="958850"/>
              <a:t>18</a:t>
            </a:fld>
            <a:endParaRPr lang="en-US" smtClean="0"/>
          </a:p>
        </p:txBody>
      </p:sp>
    </p:spTree>
    <p:extLst>
      <p:ext uri="{BB962C8B-B14F-4D97-AF65-F5344CB8AC3E}">
        <p14:creationId xmlns:p14="http://schemas.microsoft.com/office/powerpoint/2010/main" val="79012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8850"/>
            <a:fld id="{99B30137-5FF1-4CE3-A781-C6359FB4FE62}" type="slidenum">
              <a:rPr lang="en-US" smtClean="0"/>
              <a:pPr defTabSz="958850"/>
              <a:t>29</a:t>
            </a:fld>
            <a:endParaRPr lang="en-US" smtClean="0"/>
          </a:p>
        </p:txBody>
      </p:sp>
    </p:spTree>
    <p:extLst>
      <p:ext uri="{BB962C8B-B14F-4D97-AF65-F5344CB8AC3E}">
        <p14:creationId xmlns:p14="http://schemas.microsoft.com/office/powerpoint/2010/main" val="2724373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3"/>
          <p:cNvSpPr>
            <a:spLocks noChangeArrowheads="1"/>
          </p:cNvSpPr>
          <p:nvPr/>
        </p:nvSpPr>
        <p:spPr bwMode="auto">
          <a:xfrm>
            <a:off x="0" y="4664075"/>
            <a:ext cx="9913938" cy="0"/>
          </a:xfrm>
          <a:prstGeom prst="rtTriangle">
            <a:avLst/>
          </a:prstGeom>
          <a:gradFill rotWithShape="1">
            <a:gsLst>
              <a:gs pos="0">
                <a:srgbClr val="007897"/>
              </a:gs>
              <a:gs pos="55000">
                <a:srgbClr val="4ABBE0"/>
              </a:gs>
              <a:gs pos="100000">
                <a:srgbClr val="007897"/>
              </a:gs>
            </a:gsLst>
            <a:lin ang="3000000" scaled="1"/>
          </a:gradFill>
          <a:ln w="12700" cap="rnd" cmpd="thickThin" algn="ctr">
            <a:noFill/>
            <a:miter lim="800000"/>
            <a:headEnd/>
            <a:tailEnd/>
          </a:ln>
        </p:spPr>
        <p:txBody>
          <a:bodyPr lIns="95782" tIns="47891" rIns="95782" bIns="47891" anchor="ctr"/>
          <a:lstStyle/>
          <a:p>
            <a:pPr algn="ctr" defTabSz="957263">
              <a:defRPr/>
            </a:pPr>
            <a:endParaRPr lang="id-ID">
              <a:solidFill>
                <a:srgbClr val="FFFFFF"/>
              </a:solidFill>
              <a:latin typeface="Lucida Sans Unicode" pitchFamily="34" charset="0"/>
            </a:endParaRPr>
          </a:p>
        </p:txBody>
      </p:sp>
      <p:grpSp>
        <p:nvGrpSpPr>
          <p:cNvPr id="5" name="Group 15"/>
          <p:cNvGrpSpPr>
            <a:grpSpLocks/>
          </p:cNvGrpSpPr>
          <p:nvPr/>
        </p:nvGrpSpPr>
        <p:grpSpPr bwMode="auto">
          <a:xfrm>
            <a:off x="-3175" y="4953000"/>
            <a:ext cx="9909175" cy="1911350"/>
            <a:chOff x="-3765" y="4832896"/>
            <a:chExt cx="9147765" cy="2032192"/>
          </a:xfrm>
        </p:grpSpPr>
        <p:sp>
          <p:nvSpPr>
            <p:cNvPr id="6" name="Freeform 16"/>
            <p:cNvSpPr>
              <a:spLocks/>
            </p:cNvSpPr>
            <p:nvPr/>
          </p:nvSpPr>
          <p:spPr bwMode="auto">
            <a:xfrm>
              <a:off x="1687443" y="4832896"/>
              <a:ext cx="7456557" cy="518176"/>
            </a:xfrm>
            <a:custGeom>
              <a:avLst/>
              <a:gdLst>
                <a:gd name="T0" fmla="*/ 7456557 w 4697"/>
                <a:gd name="T1" fmla="*/ 0 h 367"/>
                <a:gd name="T2" fmla="*/ 7456557 w 4697"/>
                <a:gd name="T3" fmla="*/ 518176 h 367"/>
                <a:gd name="T4" fmla="*/ 0 w 4697"/>
                <a:gd name="T5" fmla="*/ 307799 h 367"/>
                <a:gd name="T6" fmla="*/ 7456557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w="9525" algn="ctr">
              <a:noFill/>
              <a:round/>
              <a:headEnd/>
              <a:tailEnd/>
            </a:ln>
          </p:spPr>
          <p:txBody>
            <a:bodyPr lIns="95782" tIns="47891" rIns="95782" bIns="47891"/>
            <a:lstStyle/>
            <a:p>
              <a:pPr>
                <a:defRPr/>
              </a:pPr>
              <a:endParaRPr lang="id-ID"/>
            </a:p>
          </p:txBody>
        </p:sp>
        <p:sp>
          <p:nvSpPr>
            <p:cNvPr id="7" name="Freeform 18"/>
            <p:cNvSpPr>
              <a:spLocks/>
            </p:cNvSpPr>
            <p:nvPr/>
          </p:nvSpPr>
          <p:spPr bwMode="auto">
            <a:xfrm>
              <a:off x="35804" y="5135025"/>
              <a:ext cx="9108196" cy="838869"/>
            </a:xfrm>
            <a:custGeom>
              <a:avLst/>
              <a:gdLst>
                <a:gd name="T0" fmla="*/ 0 w 5760"/>
                <a:gd name="T1" fmla="*/ 0 h 528"/>
                <a:gd name="T2" fmla="*/ 9108196 w 5760"/>
                <a:gd name="T3" fmla="*/ 0 h 528"/>
                <a:gd name="T4" fmla="*/ 9108196 w 5760"/>
                <a:gd name="T5" fmla="*/ 838869 h 528"/>
                <a:gd name="T6" fmla="*/ 75902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algn="ctr">
              <a:noFill/>
              <a:round/>
              <a:headEnd/>
              <a:tailEnd/>
            </a:ln>
          </p:spPr>
          <p:txBody>
            <a:bodyPr lIns="95782" tIns="47891" rIns="95782" bIns="47891"/>
            <a:lstStyle/>
            <a:p>
              <a:pPr>
                <a:defRPr/>
              </a:pPr>
              <a:endParaRPr lang="id-ID"/>
            </a:p>
          </p:txBody>
        </p:sp>
        <p:grpSp>
          <p:nvGrpSpPr>
            <p:cNvPr id="8" name="Freeform 19"/>
            <p:cNvGrpSpPr>
              <a:grpSpLocks/>
            </p:cNvGrpSpPr>
            <p:nvPr/>
          </p:nvGrpSpPr>
          <p:grpSpPr bwMode="auto">
            <a:xfrm>
              <a:off x="-6686" y="4875025"/>
              <a:ext cx="9156783" cy="1996274"/>
              <a:chOff x="-6096" y="4992624"/>
              <a:chExt cx="9156192" cy="1877568"/>
            </a:xfrm>
          </p:grpSpPr>
          <p:pic>
            <p:nvPicPr>
              <p:cNvPr id="11" name="Freeform 19"/>
              <p:cNvPicPr>
                <a:picLocks noChangeArrowheads="1"/>
              </p:cNvPicPr>
              <p:nvPr/>
            </p:nvPicPr>
            <p:blipFill>
              <a:blip r:embed="rId2"/>
              <a:srcRect/>
              <a:stretch>
                <a:fillRect/>
              </a:stretch>
            </p:blipFill>
            <p:spPr bwMode="auto">
              <a:xfrm>
                <a:off x="-6096" y="4992624"/>
                <a:ext cx="9156192" cy="1877568"/>
              </a:xfrm>
              <a:prstGeom prst="rect">
                <a:avLst/>
              </a:prstGeom>
              <a:noFill/>
              <a:ln w="9525">
                <a:noFill/>
                <a:miter lim="800000"/>
                <a:headEnd/>
                <a:tailEnd/>
              </a:ln>
            </p:spPr>
          </p:pic>
          <p:sp>
            <p:nvSpPr>
              <p:cNvPr id="12" name="Text Box 12"/>
              <p:cNvSpPr txBox="1">
                <a:spLocks noChangeArrowheads="1"/>
              </p:cNvSpPr>
              <p:nvPr/>
            </p:nvSpPr>
            <p:spPr bwMode="auto">
              <a:xfrm>
                <a:off x="1221" y="5000625"/>
                <a:ext cx="0" cy="0"/>
              </a:xfrm>
              <a:prstGeom prst="rect">
                <a:avLst/>
              </a:prstGeom>
              <a:noFill/>
              <a:ln w="9525">
                <a:noFill/>
                <a:miter lim="800000"/>
                <a:headEnd/>
                <a:tailEnd/>
              </a:ln>
            </p:spPr>
            <p:txBody>
              <a:bodyPr lIns="95782" tIns="47891" rIns="95782" bIns="47891" anchor="ctr"/>
              <a:lstStyle/>
              <a:p>
                <a:pPr algn="ctr" defTabSz="957263">
                  <a:defRPr/>
                </a:pPr>
                <a:endParaRPr lang="id-ID">
                  <a:solidFill>
                    <a:srgbClr val="FFFFFF"/>
                  </a:solidFill>
                  <a:latin typeface="Lucida Sans Unicode" pitchFamily="34" charset="0"/>
                </a:endParaRPr>
              </a:p>
            </p:txBody>
          </p:sp>
        </p:gr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a:solidFill>
                  <a:srgbClr val="FFFFFF"/>
                </a:solidFill>
              </a:defRPr>
            </a:lvl1pPr>
          </a:lstStyle>
          <a:p>
            <a:pPr>
              <a:defRPr/>
            </a:pPr>
            <a:fld id="{6F16F605-5805-44F1-ACDF-5FC3EDC1703A}" type="datetimeFigureOut">
              <a:rPr lang="en-US"/>
              <a:pPr>
                <a:defRPr/>
              </a:pPr>
              <a:t>11/8/2016</a:t>
            </a:fld>
            <a:endParaRPr lang="en-US"/>
          </a:p>
        </p:txBody>
      </p:sp>
      <p:sp>
        <p:nvSpPr>
          <p:cNvPr id="14" name="Footer Placeholder 18"/>
          <p:cNvSpPr>
            <a:spLocks noGrp="1"/>
          </p:cNvSpPr>
          <p:nvPr>
            <p:ph type="ftr" sz="quarter" idx="11"/>
          </p:nvPr>
        </p:nvSpPr>
        <p:spPr/>
        <p:txBody>
          <a:bodyPr/>
          <a:lstStyle>
            <a:lvl1pPr>
              <a:defRPr>
                <a:solidFill>
                  <a:srgbClr val="E8F0F4"/>
                </a:solidFill>
              </a:defRPr>
            </a:lvl1pPr>
          </a:lstStyle>
          <a:p>
            <a:pPr>
              <a:defRPr/>
            </a:pPr>
            <a:endParaRPr lang="id-ID"/>
          </a:p>
        </p:txBody>
      </p:sp>
      <p:sp>
        <p:nvSpPr>
          <p:cNvPr id="15" name="Slide Number Placeholder 26"/>
          <p:cNvSpPr>
            <a:spLocks noGrp="1"/>
          </p:cNvSpPr>
          <p:nvPr>
            <p:ph type="sldNum" sz="quarter" idx="12"/>
          </p:nvPr>
        </p:nvSpPr>
        <p:spPr/>
        <p:txBody>
          <a:bodyPr/>
          <a:lstStyle>
            <a:lvl1pPr>
              <a:defRPr>
                <a:solidFill>
                  <a:srgbClr val="FFFFFF"/>
                </a:solidFill>
              </a:defRPr>
            </a:lvl1pPr>
          </a:lstStyle>
          <a:p>
            <a:pPr>
              <a:defRPr/>
            </a:pPr>
            <a:fld id="{CAF49421-4C6C-48B6-B94A-F3980F3144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ln/>
        </p:spPr>
        <p:txBody>
          <a:bodyPr/>
          <a:lstStyle>
            <a:lvl1pPr>
              <a:defRPr/>
            </a:lvl1pPr>
          </a:lstStyle>
          <a:p>
            <a:pPr>
              <a:defRPr/>
            </a:pPr>
            <a:fld id="{CA4578CA-3890-4BC7-A449-D36E66C33248}" type="datetimeFigureOut">
              <a:rPr lang="en-US"/>
              <a:pPr>
                <a:defRPr/>
              </a:pPr>
              <a:t>11/8/2016</a:t>
            </a:fld>
            <a:endParaRPr lang="en-US"/>
          </a:p>
        </p:txBody>
      </p:sp>
      <p:sp>
        <p:nvSpPr>
          <p:cNvPr id="5" name="Footer Placeholder 21"/>
          <p:cNvSpPr>
            <a:spLocks noGrp="1"/>
          </p:cNvSpPr>
          <p:nvPr>
            <p:ph type="ftr" sz="quarter" idx="11"/>
          </p:nvPr>
        </p:nvSpPr>
        <p:spPr>
          <a:ln/>
        </p:spPr>
        <p:txBody>
          <a:bodyPr/>
          <a:lstStyle>
            <a:lvl1pPr>
              <a:defRPr/>
            </a:lvl1pPr>
          </a:lstStyle>
          <a:p>
            <a:pPr>
              <a:defRPr/>
            </a:pPr>
            <a:endParaRPr lang="id-ID"/>
          </a:p>
        </p:txBody>
      </p:sp>
      <p:sp>
        <p:nvSpPr>
          <p:cNvPr id="6" name="Slide Number Placeholder 17"/>
          <p:cNvSpPr>
            <a:spLocks noGrp="1"/>
          </p:cNvSpPr>
          <p:nvPr>
            <p:ph type="sldNum" sz="quarter" idx="12"/>
          </p:nvPr>
        </p:nvSpPr>
        <p:spPr>
          <a:ln/>
        </p:spPr>
        <p:txBody>
          <a:bodyPr/>
          <a:lstStyle>
            <a:lvl1pPr>
              <a:defRPr/>
            </a:lvl1pPr>
          </a:lstStyle>
          <a:p>
            <a:pPr>
              <a:defRPr/>
            </a:pPr>
            <a:fld id="{FE5EA8B5-33C7-4CB6-A8A0-CF79D61F1B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ln/>
        </p:spPr>
        <p:txBody>
          <a:bodyPr/>
          <a:lstStyle>
            <a:lvl1pPr>
              <a:defRPr/>
            </a:lvl1pPr>
          </a:lstStyle>
          <a:p>
            <a:pPr>
              <a:defRPr/>
            </a:pPr>
            <a:fld id="{83A2DD69-C076-4B90-AD17-18D51E1C9E51}" type="datetimeFigureOut">
              <a:rPr lang="en-US"/>
              <a:pPr>
                <a:defRPr/>
              </a:pPr>
              <a:t>11/8/2016</a:t>
            </a:fld>
            <a:endParaRPr lang="en-US"/>
          </a:p>
        </p:txBody>
      </p:sp>
      <p:sp>
        <p:nvSpPr>
          <p:cNvPr id="5" name="Footer Placeholder 21"/>
          <p:cNvSpPr>
            <a:spLocks noGrp="1"/>
          </p:cNvSpPr>
          <p:nvPr>
            <p:ph type="ftr" sz="quarter" idx="11"/>
          </p:nvPr>
        </p:nvSpPr>
        <p:spPr>
          <a:ln/>
        </p:spPr>
        <p:txBody>
          <a:bodyPr/>
          <a:lstStyle>
            <a:lvl1pPr>
              <a:defRPr/>
            </a:lvl1pPr>
          </a:lstStyle>
          <a:p>
            <a:pPr>
              <a:defRPr/>
            </a:pPr>
            <a:endParaRPr lang="id-ID"/>
          </a:p>
        </p:txBody>
      </p:sp>
      <p:sp>
        <p:nvSpPr>
          <p:cNvPr id="6" name="Slide Number Placeholder 17"/>
          <p:cNvSpPr>
            <a:spLocks noGrp="1"/>
          </p:cNvSpPr>
          <p:nvPr>
            <p:ph type="sldNum" sz="quarter" idx="12"/>
          </p:nvPr>
        </p:nvSpPr>
        <p:spPr>
          <a:ln/>
        </p:spPr>
        <p:txBody>
          <a:bodyPr/>
          <a:lstStyle>
            <a:lvl1pPr>
              <a:defRPr/>
            </a:lvl1pPr>
          </a:lstStyle>
          <a:p>
            <a:pPr>
              <a:defRPr/>
            </a:pPr>
            <a:fld id="{D0F0D218-C99F-425E-81C9-37F5E0F8B6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a:ln/>
        </p:spPr>
        <p:txBody>
          <a:bodyPr/>
          <a:lstStyle>
            <a:lvl1pPr>
              <a:defRPr/>
            </a:lvl1pPr>
          </a:lstStyle>
          <a:p>
            <a:pPr>
              <a:defRPr/>
            </a:pPr>
            <a:fld id="{AA804E75-D4EE-407F-8227-6E00BFFEB242}" type="datetimeFigureOut">
              <a:rPr lang="en-US"/>
              <a:pPr>
                <a:defRPr/>
              </a:pPr>
              <a:t>11/8/2016</a:t>
            </a:fld>
            <a:endParaRPr lang="en-US"/>
          </a:p>
        </p:txBody>
      </p:sp>
      <p:sp>
        <p:nvSpPr>
          <p:cNvPr id="5" name="Footer Placeholder 21"/>
          <p:cNvSpPr>
            <a:spLocks noGrp="1"/>
          </p:cNvSpPr>
          <p:nvPr>
            <p:ph type="ftr" sz="quarter" idx="11"/>
          </p:nvPr>
        </p:nvSpPr>
        <p:spPr>
          <a:ln/>
        </p:spPr>
        <p:txBody>
          <a:bodyPr/>
          <a:lstStyle>
            <a:lvl1pPr>
              <a:defRPr/>
            </a:lvl1pPr>
          </a:lstStyle>
          <a:p>
            <a:pPr>
              <a:defRPr/>
            </a:pPr>
            <a:endParaRPr lang="id-ID"/>
          </a:p>
        </p:txBody>
      </p:sp>
      <p:sp>
        <p:nvSpPr>
          <p:cNvPr id="6" name="Slide Number Placeholder 17"/>
          <p:cNvSpPr>
            <a:spLocks noGrp="1"/>
          </p:cNvSpPr>
          <p:nvPr>
            <p:ph type="sldNum" sz="quarter" idx="12"/>
          </p:nvPr>
        </p:nvSpPr>
        <p:spPr>
          <a:ln/>
        </p:spPr>
        <p:txBody>
          <a:bodyPr/>
          <a:lstStyle>
            <a:lvl1pPr>
              <a:defRPr/>
            </a:lvl1pPr>
          </a:lstStyle>
          <a:p>
            <a:pPr>
              <a:defRPr/>
            </a:pPr>
            <a:fld id="{BAEEC842-1767-4C50-8330-474B5D7496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13"/>
          <p:cNvSpPr>
            <a:spLocks noChangeArrowheads="1"/>
          </p:cNvSpPr>
          <p:nvPr/>
        </p:nvSpPr>
        <p:spPr bwMode="auto">
          <a:xfrm>
            <a:off x="3940175" y="3005138"/>
            <a:ext cx="196850" cy="228600"/>
          </a:xfrm>
          <a:prstGeom prst="chevron">
            <a:avLst>
              <a:gd name="adj" fmla="val 50000"/>
            </a:avLst>
          </a:prstGeom>
          <a:gradFill rotWithShape="1">
            <a:gsLst>
              <a:gs pos="0">
                <a:srgbClr val="1389A6"/>
              </a:gs>
              <a:gs pos="72000">
                <a:srgbClr val="50B8DA"/>
              </a:gs>
              <a:gs pos="100000">
                <a:srgbClr val="7FC4DD"/>
              </a:gs>
            </a:gsLst>
            <a:lin ang="16200000"/>
          </a:gradFill>
          <a:ln w="3175" cap="rnd" algn="ctr">
            <a:solidFill>
              <a:srgbClr val="1E768C"/>
            </a:solidFill>
            <a:miter lim="800000"/>
            <a:headEnd/>
            <a:tailEnd/>
          </a:ln>
          <a:effectLst>
            <a:outerShdw dist="25400" dir="5400000" rotWithShape="0">
              <a:srgbClr val="000000">
                <a:alpha val="45998"/>
              </a:srgbClr>
            </a:outerShdw>
          </a:effectLst>
        </p:spPr>
        <p:txBody>
          <a:bodyPr lIns="95782" tIns="47891" rIns="95782" bIns="47891" anchor="ctr"/>
          <a:lstStyle/>
          <a:p>
            <a:pPr defTabSz="957263">
              <a:defRPr/>
            </a:pPr>
            <a:endParaRPr lang="id-ID">
              <a:solidFill>
                <a:srgbClr val="FFFFFF"/>
              </a:solidFill>
              <a:latin typeface="Lucida Sans Unicode" pitchFamily="34" charset="0"/>
            </a:endParaRPr>
          </a:p>
        </p:txBody>
      </p:sp>
      <p:sp>
        <p:nvSpPr>
          <p:cNvPr id="5" name="Chevron 15"/>
          <p:cNvSpPr>
            <a:spLocks noChangeArrowheads="1"/>
          </p:cNvSpPr>
          <p:nvPr/>
        </p:nvSpPr>
        <p:spPr bwMode="auto">
          <a:xfrm>
            <a:off x="3736975" y="3005138"/>
            <a:ext cx="200025" cy="228600"/>
          </a:xfrm>
          <a:prstGeom prst="chevron">
            <a:avLst>
              <a:gd name="adj" fmla="val 50000"/>
            </a:avLst>
          </a:prstGeom>
          <a:gradFill rotWithShape="1">
            <a:gsLst>
              <a:gs pos="0">
                <a:srgbClr val="1389A6"/>
              </a:gs>
              <a:gs pos="72000">
                <a:srgbClr val="50B8DA"/>
              </a:gs>
              <a:gs pos="100000">
                <a:srgbClr val="7FC4DD"/>
              </a:gs>
            </a:gsLst>
            <a:lin ang="16200000"/>
          </a:gradFill>
          <a:ln w="3175" cap="rnd" algn="ctr">
            <a:solidFill>
              <a:srgbClr val="1E768C"/>
            </a:solidFill>
            <a:miter lim="800000"/>
            <a:headEnd/>
            <a:tailEnd/>
          </a:ln>
          <a:effectLst>
            <a:outerShdw dist="25400" dir="5400000" rotWithShape="0">
              <a:srgbClr val="000000">
                <a:alpha val="45998"/>
              </a:srgbClr>
            </a:outerShdw>
          </a:effectLst>
        </p:spPr>
        <p:txBody>
          <a:bodyPr lIns="95782" tIns="47891" rIns="95782" bIns="47891" anchor="ctr"/>
          <a:lstStyle/>
          <a:p>
            <a:pPr defTabSz="957263">
              <a:defRPr/>
            </a:pPr>
            <a:endParaRPr lang="id-ID">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DB4B4F9-5357-4F90-9460-991547FC6B53}" type="datetimeFigureOut">
              <a:rPr lang="en-US"/>
              <a:pPr>
                <a:defRPr/>
              </a:pPr>
              <a:t>11/8/2016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id-ID"/>
          </a:p>
        </p:txBody>
      </p:sp>
      <p:sp>
        <p:nvSpPr>
          <p:cNvPr id="8" name="Slide Number Placeholder 5"/>
          <p:cNvSpPr>
            <a:spLocks noGrp="1"/>
          </p:cNvSpPr>
          <p:nvPr>
            <p:ph type="sldNum" sz="quarter" idx="12"/>
          </p:nvPr>
        </p:nvSpPr>
        <p:spPr/>
        <p:txBody>
          <a:bodyPr/>
          <a:lstStyle>
            <a:lvl1pPr>
              <a:defRPr/>
            </a:lvl1pPr>
          </a:lstStyle>
          <a:p>
            <a:pPr>
              <a:defRPr/>
            </a:pPr>
            <a:fld id="{BFFE87F8-4B99-467F-AA5A-6F61CEC9F6B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7E325DF0-EB6A-4C99-BAB4-C0B8DD2BB2AB}" type="datetimeFigureOut">
              <a:rPr lang="en-US"/>
              <a:pPr>
                <a:defRPr/>
              </a:pPr>
              <a:t>11/8/2016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id-ID"/>
          </a:p>
        </p:txBody>
      </p:sp>
      <p:sp>
        <p:nvSpPr>
          <p:cNvPr id="7" name="Slide Number Placeholder 6"/>
          <p:cNvSpPr>
            <a:spLocks noGrp="1"/>
          </p:cNvSpPr>
          <p:nvPr>
            <p:ph type="sldNum" sz="quarter" idx="12"/>
          </p:nvPr>
        </p:nvSpPr>
        <p:spPr/>
        <p:txBody>
          <a:bodyPr/>
          <a:lstStyle>
            <a:lvl1pPr>
              <a:defRPr/>
            </a:lvl1pPr>
          </a:lstStyle>
          <a:p>
            <a:pPr>
              <a:defRPr/>
            </a:pPr>
            <a:fld id="{EB3BAC37-D0DF-40F4-BE68-DCF93CC351A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7D70648-7523-415E-B09A-A1807AE68080}" type="datetimeFigureOut">
              <a:rPr lang="en-US"/>
              <a:pPr>
                <a:defRPr/>
              </a:pPr>
              <a:t>11/8/2016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id-ID"/>
          </a:p>
        </p:txBody>
      </p:sp>
      <p:sp>
        <p:nvSpPr>
          <p:cNvPr id="9" name="Slide Number Placeholder 8"/>
          <p:cNvSpPr>
            <a:spLocks noGrp="1"/>
          </p:cNvSpPr>
          <p:nvPr>
            <p:ph type="sldNum" sz="quarter" idx="12"/>
          </p:nvPr>
        </p:nvSpPr>
        <p:spPr/>
        <p:txBody>
          <a:bodyPr/>
          <a:lstStyle>
            <a:lvl1pPr>
              <a:defRPr/>
            </a:lvl1pPr>
          </a:lstStyle>
          <a:p>
            <a:pPr>
              <a:defRPr/>
            </a:pPr>
            <a:fld id="{089BDBCF-CF5C-4A36-AB01-92098B66D77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58F1EE9-9FDE-4945-BFE2-7EA23F1EDECF}" type="datetimeFigureOut">
              <a:rPr lang="en-US"/>
              <a:pPr>
                <a:defRPr/>
              </a:pPr>
              <a:t>11/8/2016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id-ID"/>
          </a:p>
        </p:txBody>
      </p:sp>
      <p:sp>
        <p:nvSpPr>
          <p:cNvPr id="5" name="Slide Number Placeholder 4"/>
          <p:cNvSpPr>
            <a:spLocks noGrp="1"/>
          </p:cNvSpPr>
          <p:nvPr>
            <p:ph type="sldNum" sz="quarter" idx="12"/>
          </p:nvPr>
        </p:nvSpPr>
        <p:spPr/>
        <p:txBody>
          <a:bodyPr/>
          <a:lstStyle>
            <a:lvl1pPr>
              <a:defRPr/>
            </a:lvl1pPr>
          </a:lstStyle>
          <a:p>
            <a:pPr>
              <a:defRPr/>
            </a:pPr>
            <a:fld id="{FD0ACD9D-04C4-463E-B58F-3B3D2A9E3B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ln/>
        </p:spPr>
        <p:txBody>
          <a:bodyPr/>
          <a:lstStyle>
            <a:lvl1pPr>
              <a:defRPr/>
            </a:lvl1pPr>
          </a:lstStyle>
          <a:p>
            <a:pPr>
              <a:defRPr/>
            </a:pPr>
            <a:fld id="{3DB0C495-6BCC-4F5D-BCDF-25827A1D1231}" type="datetimeFigureOut">
              <a:rPr lang="en-US"/>
              <a:pPr>
                <a:defRPr/>
              </a:pPr>
              <a:t>11/8/2016</a:t>
            </a:fld>
            <a:endParaRPr lang="en-US"/>
          </a:p>
        </p:txBody>
      </p:sp>
      <p:sp>
        <p:nvSpPr>
          <p:cNvPr id="3" name="Footer Placeholder 21"/>
          <p:cNvSpPr>
            <a:spLocks noGrp="1"/>
          </p:cNvSpPr>
          <p:nvPr>
            <p:ph type="ftr" sz="quarter" idx="11"/>
          </p:nvPr>
        </p:nvSpPr>
        <p:spPr>
          <a:ln/>
        </p:spPr>
        <p:txBody>
          <a:bodyPr/>
          <a:lstStyle>
            <a:lvl1pPr>
              <a:defRPr/>
            </a:lvl1pPr>
          </a:lstStyle>
          <a:p>
            <a:pPr>
              <a:defRPr/>
            </a:pPr>
            <a:endParaRPr lang="id-ID"/>
          </a:p>
        </p:txBody>
      </p:sp>
      <p:sp>
        <p:nvSpPr>
          <p:cNvPr id="4" name="Slide Number Placeholder 17"/>
          <p:cNvSpPr>
            <a:spLocks noGrp="1"/>
          </p:cNvSpPr>
          <p:nvPr>
            <p:ph type="sldNum" sz="quarter" idx="12"/>
          </p:nvPr>
        </p:nvSpPr>
        <p:spPr>
          <a:ln/>
        </p:spPr>
        <p:txBody>
          <a:bodyPr/>
          <a:lstStyle>
            <a:lvl1pPr>
              <a:defRPr/>
            </a:lvl1pPr>
          </a:lstStyle>
          <a:p>
            <a:pPr>
              <a:defRPr/>
            </a:pPr>
            <a:fld id="{B6C7F36F-3E42-4CB3-857B-EE60365C93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064A09E-14CC-4D9B-8BF2-7A84A138E7B4}" type="datetimeFigureOut">
              <a:rPr lang="en-US"/>
              <a:pPr>
                <a:defRPr/>
              </a:pPr>
              <a:t>11/8/2016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id-ID"/>
          </a:p>
        </p:txBody>
      </p:sp>
      <p:sp>
        <p:nvSpPr>
          <p:cNvPr id="7" name="Slide Number Placeholder 6"/>
          <p:cNvSpPr>
            <a:spLocks noGrp="1"/>
          </p:cNvSpPr>
          <p:nvPr>
            <p:ph type="sldNum" sz="quarter" idx="12"/>
          </p:nvPr>
        </p:nvSpPr>
        <p:spPr/>
        <p:txBody>
          <a:bodyPr/>
          <a:lstStyle>
            <a:lvl1pPr>
              <a:defRPr/>
            </a:lvl1pPr>
          </a:lstStyle>
          <a:p>
            <a:pPr>
              <a:defRPr/>
            </a:pPr>
            <a:fld id="{DE9FEC3B-DC12-4656-8B6D-9093EB5B62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13"/>
          <p:cNvSpPr>
            <a:spLocks/>
          </p:cNvSpPr>
          <p:nvPr/>
        </p:nvSpPr>
        <p:spPr bwMode="auto">
          <a:xfrm>
            <a:off x="774700" y="5002213"/>
            <a:ext cx="4119563" cy="1443037"/>
          </a:xfrm>
          <a:custGeom>
            <a:avLst/>
            <a:gdLst>
              <a:gd name="T0" fmla="*/ 0 w 5760"/>
              <a:gd name="T1" fmla="*/ 0 h 528"/>
              <a:gd name="T2" fmla="*/ 4119563 w 5760"/>
              <a:gd name="T3" fmla="*/ 0 h 528"/>
              <a:gd name="T4" fmla="*/ 4119563 w 5760"/>
              <a:gd name="T5" fmla="*/ 1443037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w="9525" algn="ctr">
            <a:noFill/>
            <a:round/>
            <a:headEnd/>
            <a:tailEnd/>
          </a:ln>
        </p:spPr>
        <p:txBody>
          <a:bodyPr lIns="95782" tIns="47891" rIns="95782" bIns="47891"/>
          <a:lstStyle/>
          <a:p>
            <a:pPr>
              <a:defRPr/>
            </a:pPr>
            <a:endParaRPr lang="id-ID"/>
          </a:p>
        </p:txBody>
      </p:sp>
      <p:sp>
        <p:nvSpPr>
          <p:cNvPr id="6" name="Freeform 15"/>
          <p:cNvSpPr>
            <a:spLocks/>
          </p:cNvSpPr>
          <p:nvPr/>
        </p:nvSpPr>
        <p:spPr bwMode="auto">
          <a:xfrm>
            <a:off x="-58738" y="5784850"/>
            <a:ext cx="4117976" cy="838200"/>
          </a:xfrm>
          <a:custGeom>
            <a:avLst/>
            <a:gdLst>
              <a:gd name="T0" fmla="*/ 0 w 5760"/>
              <a:gd name="T1" fmla="*/ 0 h 528"/>
              <a:gd name="T2" fmla="*/ 4117976 w 5760"/>
              <a:gd name="T3" fmla="*/ 0 h 528"/>
              <a:gd name="T4" fmla="*/ 4117976 w 5760"/>
              <a:gd name="T5" fmla="*/ 838200 h 528"/>
              <a:gd name="T6" fmla="*/ 3431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algn="ctr">
            <a:noFill/>
            <a:round/>
            <a:headEnd/>
            <a:tailEnd/>
          </a:ln>
        </p:spPr>
        <p:txBody>
          <a:bodyPr lIns="95782" tIns="47891" rIns="95782" bIns="47891"/>
          <a:lstStyle/>
          <a:p>
            <a:pPr>
              <a:defRPr/>
            </a:pPr>
            <a:endParaRPr lang="id-ID"/>
          </a:p>
        </p:txBody>
      </p:sp>
      <p:grpSp>
        <p:nvGrpSpPr>
          <p:cNvPr id="7" name="Right Triangle 16"/>
          <p:cNvGrpSpPr>
            <a:grpSpLocks/>
          </p:cNvGrpSpPr>
          <p:nvPr/>
        </p:nvGrpSpPr>
        <p:grpSpPr bwMode="auto">
          <a:xfrm>
            <a:off x="-14288" y="5784850"/>
            <a:ext cx="3698876" cy="1092200"/>
            <a:chOff x="-8" y="3644"/>
            <a:chExt cx="2151" cy="688"/>
          </a:xfrm>
        </p:grpSpPr>
        <p:pic>
          <p:nvPicPr>
            <p:cNvPr id="8" name="Right Triangle 16"/>
            <p:cNvPicPr>
              <a:picLocks noChangeArrowheads="1"/>
            </p:cNvPicPr>
            <p:nvPr/>
          </p:nvPicPr>
          <p:blipFill>
            <a:blip r:embed="rId3"/>
            <a:srcRect/>
            <a:stretch>
              <a:fillRect/>
            </a:stretch>
          </p:blipFill>
          <p:spPr bwMode="auto">
            <a:xfrm>
              <a:off x="-8" y="3644"/>
              <a:ext cx="2151" cy="688"/>
            </a:xfrm>
            <a:prstGeom prst="rect">
              <a:avLst/>
            </a:prstGeom>
            <a:noFill/>
            <a:ln w="9525">
              <a:noFill/>
              <a:miter lim="800000"/>
              <a:headEnd/>
              <a:tailEnd/>
            </a:ln>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lIns="95782" tIns="47891" rIns="95782" bIns="47891" anchor="ctr"/>
            <a:lstStyle/>
            <a:p>
              <a:pPr algn="ctr" defTabSz="957263">
                <a:defRPr/>
              </a:pPr>
              <a:endParaRPr lang="id-ID">
                <a:solidFill>
                  <a:srgbClr val="FFFFFF"/>
                </a:solidFill>
                <a:latin typeface="Lucida Sans Unicode" pitchFamily="34" charset="0"/>
              </a:endParaRPr>
            </a:p>
          </p:txBody>
        </p:sp>
      </p:grpSp>
      <p:cxnSp>
        <p:nvCxnSpPr>
          <p:cNvPr id="10" name="Straight Connector 9"/>
          <p:cNvCxnSpPr/>
          <p:nvPr/>
        </p:nvCxnSpPr>
        <p:spPr>
          <a:xfrm>
            <a:off x="-10010" y="5787738"/>
            <a:ext cx="368838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Chevron 22"/>
          <p:cNvSpPr>
            <a:spLocks noChangeArrowheads="1"/>
          </p:cNvSpPr>
          <p:nvPr/>
        </p:nvSpPr>
        <p:spPr bwMode="auto">
          <a:xfrm>
            <a:off x="9386888" y="4987925"/>
            <a:ext cx="196850" cy="228600"/>
          </a:xfrm>
          <a:prstGeom prst="chevron">
            <a:avLst>
              <a:gd name="adj" fmla="val 50000"/>
            </a:avLst>
          </a:prstGeom>
          <a:gradFill rotWithShape="1">
            <a:gsLst>
              <a:gs pos="0">
                <a:srgbClr val="1389A6"/>
              </a:gs>
              <a:gs pos="72000">
                <a:srgbClr val="50B8DA"/>
              </a:gs>
              <a:gs pos="100000">
                <a:srgbClr val="7FC4DD"/>
              </a:gs>
            </a:gsLst>
            <a:lin ang="16200000"/>
          </a:gradFill>
          <a:ln w="3175" cap="rnd" algn="ctr">
            <a:solidFill>
              <a:srgbClr val="1E768C"/>
            </a:solidFill>
            <a:miter lim="800000"/>
            <a:headEnd/>
            <a:tailEnd/>
          </a:ln>
          <a:effectLst>
            <a:outerShdw dist="25400" dir="5400000" rotWithShape="0">
              <a:srgbClr val="000000">
                <a:alpha val="45998"/>
              </a:srgbClr>
            </a:outerShdw>
          </a:effectLst>
        </p:spPr>
        <p:txBody>
          <a:bodyPr lIns="95782" tIns="47891" rIns="95782" bIns="47891" anchor="ctr"/>
          <a:lstStyle/>
          <a:p>
            <a:pPr defTabSz="957263">
              <a:defRPr/>
            </a:pPr>
            <a:endParaRPr lang="id-ID">
              <a:solidFill>
                <a:srgbClr val="FFFFFF"/>
              </a:solidFill>
              <a:latin typeface="Lucida Sans Unicode" pitchFamily="34" charset="0"/>
            </a:endParaRPr>
          </a:p>
        </p:txBody>
      </p:sp>
      <p:sp>
        <p:nvSpPr>
          <p:cNvPr id="12" name="Chevron 23"/>
          <p:cNvSpPr>
            <a:spLocks noChangeArrowheads="1"/>
          </p:cNvSpPr>
          <p:nvPr/>
        </p:nvSpPr>
        <p:spPr bwMode="auto">
          <a:xfrm>
            <a:off x="9183688" y="4987925"/>
            <a:ext cx="198437" cy="228600"/>
          </a:xfrm>
          <a:prstGeom prst="chevron">
            <a:avLst>
              <a:gd name="adj" fmla="val 50000"/>
            </a:avLst>
          </a:prstGeom>
          <a:gradFill rotWithShape="1">
            <a:gsLst>
              <a:gs pos="0">
                <a:srgbClr val="1389A6"/>
              </a:gs>
              <a:gs pos="72000">
                <a:srgbClr val="50B8DA"/>
              </a:gs>
              <a:gs pos="100000">
                <a:srgbClr val="7FC4DD"/>
              </a:gs>
            </a:gsLst>
            <a:lin ang="16200000"/>
          </a:gradFill>
          <a:ln w="3175" cap="rnd" algn="ctr">
            <a:solidFill>
              <a:srgbClr val="1E768C"/>
            </a:solidFill>
            <a:miter lim="800000"/>
            <a:headEnd/>
            <a:tailEnd/>
          </a:ln>
          <a:effectLst>
            <a:outerShdw dist="25400" dir="5400000" rotWithShape="0">
              <a:srgbClr val="000000">
                <a:alpha val="45998"/>
              </a:srgbClr>
            </a:outerShdw>
          </a:effectLst>
        </p:spPr>
        <p:txBody>
          <a:bodyPr lIns="95782" tIns="47891" rIns="95782" bIns="47891" anchor="ctr"/>
          <a:lstStyle/>
          <a:p>
            <a:pPr defTabSz="957263">
              <a:defRPr/>
            </a:pPr>
            <a:endParaRPr lang="id-ID">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lIns="91440" tIns="45720" rIns="91440" bIns="45720">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3" name="Date Placeholder 4"/>
          <p:cNvSpPr>
            <a:spLocks noGrp="1"/>
          </p:cNvSpPr>
          <p:nvPr>
            <p:ph type="dt" sz="half" idx="10"/>
          </p:nvPr>
        </p:nvSpPr>
        <p:spPr/>
        <p:txBody>
          <a:bodyPr/>
          <a:lstStyle>
            <a:lvl1pPr>
              <a:defRPr/>
            </a:lvl1pPr>
          </a:lstStyle>
          <a:p>
            <a:pPr>
              <a:defRPr/>
            </a:pPr>
            <a:fld id="{5ED8D505-04FF-44B6-A429-AFF42C7B1E89}" type="datetimeFigureOut">
              <a:rPr lang="en-US"/>
              <a:pPr>
                <a:defRPr/>
              </a:pPr>
              <a:t>11/8/2016</a:t>
            </a:fld>
            <a:endParaRPr lang="en-US"/>
          </a:p>
        </p:txBody>
      </p:sp>
      <p:sp>
        <p:nvSpPr>
          <p:cNvPr id="14" name="Footer Placeholder 5"/>
          <p:cNvSpPr>
            <a:spLocks noGrp="1"/>
          </p:cNvSpPr>
          <p:nvPr>
            <p:ph type="ftr" sz="quarter" idx="11"/>
          </p:nvPr>
        </p:nvSpPr>
        <p:spPr/>
        <p:txBody>
          <a:bodyPr/>
          <a:lstStyle>
            <a:lvl1pPr>
              <a:defRPr/>
            </a:lvl1pPr>
          </a:lstStyle>
          <a:p>
            <a:pPr>
              <a:defRPr/>
            </a:pPr>
            <a:endParaRPr lang="id-ID"/>
          </a:p>
        </p:txBody>
      </p:sp>
      <p:sp>
        <p:nvSpPr>
          <p:cNvPr id="15" name="Slide Number Placeholder 6"/>
          <p:cNvSpPr>
            <a:spLocks noGrp="1"/>
          </p:cNvSpPr>
          <p:nvPr>
            <p:ph type="sldNum" sz="quarter" idx="12"/>
          </p:nvPr>
        </p:nvSpPr>
        <p:spPr/>
        <p:txBody>
          <a:bodyPr/>
          <a:lstStyle>
            <a:lvl1pPr>
              <a:defRPr/>
            </a:lvl1pPr>
          </a:lstStyle>
          <a:p>
            <a:pPr>
              <a:defRPr/>
            </a:pPr>
            <a:fld id="{CFA06D75-7ECF-4DBE-BCCE-6BF9C63BFC1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Freeform 12"/>
          <p:cNvSpPr>
            <a:spLocks/>
          </p:cNvSpPr>
          <p:nvPr/>
        </p:nvSpPr>
        <p:spPr bwMode="auto">
          <a:xfrm>
            <a:off x="774700" y="5002213"/>
            <a:ext cx="4119563" cy="1443037"/>
          </a:xfrm>
          <a:custGeom>
            <a:avLst/>
            <a:gdLst>
              <a:gd name="T0" fmla="*/ 0 w 5760"/>
              <a:gd name="T1" fmla="*/ 0 h 528"/>
              <a:gd name="T2" fmla="*/ 4119563 w 5760"/>
              <a:gd name="T3" fmla="*/ 0 h 528"/>
              <a:gd name="T4" fmla="*/ 4119563 w 5760"/>
              <a:gd name="T5" fmla="*/ 1443037 h 528"/>
              <a:gd name="T6" fmla="*/ 34330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FCBDC">
              <a:alpha val="39999"/>
            </a:srgbClr>
          </a:solidFill>
          <a:ln w="9525" algn="ctr">
            <a:noFill/>
            <a:round/>
            <a:headEnd/>
            <a:tailEnd/>
          </a:ln>
        </p:spPr>
        <p:txBody>
          <a:bodyPr lIns="95782" tIns="47891" rIns="95782" bIns="47891"/>
          <a:lstStyle/>
          <a:p>
            <a:pPr>
              <a:defRPr/>
            </a:pPr>
            <a:endParaRPr lang="id-ID"/>
          </a:p>
        </p:txBody>
      </p:sp>
      <p:sp>
        <p:nvSpPr>
          <p:cNvPr id="1027" name="Freeform 11"/>
          <p:cNvSpPr>
            <a:spLocks/>
          </p:cNvSpPr>
          <p:nvPr/>
        </p:nvSpPr>
        <p:spPr bwMode="auto">
          <a:xfrm>
            <a:off x="-58738" y="5784850"/>
            <a:ext cx="4117976" cy="838200"/>
          </a:xfrm>
          <a:custGeom>
            <a:avLst/>
            <a:gdLst>
              <a:gd name="T0" fmla="*/ 0 w 5760"/>
              <a:gd name="T1" fmla="*/ 0 h 528"/>
              <a:gd name="T2" fmla="*/ 4117976 w 5760"/>
              <a:gd name="T3" fmla="*/ 0 h 528"/>
              <a:gd name="T4" fmla="*/ 4117976 w 5760"/>
              <a:gd name="T5" fmla="*/ 838200 h 528"/>
              <a:gd name="T6" fmla="*/ 3431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algn="ctr">
            <a:noFill/>
            <a:round/>
            <a:headEnd/>
            <a:tailEnd/>
          </a:ln>
        </p:spPr>
        <p:txBody>
          <a:bodyPr lIns="95782" tIns="47891" rIns="95782" bIns="47891"/>
          <a:lstStyle/>
          <a:p>
            <a:pPr>
              <a:defRPr/>
            </a:pPr>
            <a:endParaRPr lang="id-ID"/>
          </a:p>
        </p:txBody>
      </p:sp>
      <p:grpSp>
        <p:nvGrpSpPr>
          <p:cNvPr id="1028" name="Right Triangle 13"/>
          <p:cNvGrpSpPr>
            <a:grpSpLocks/>
          </p:cNvGrpSpPr>
          <p:nvPr/>
        </p:nvGrpSpPr>
        <p:grpSpPr bwMode="auto">
          <a:xfrm>
            <a:off x="-14288" y="5784850"/>
            <a:ext cx="3698876" cy="1092200"/>
            <a:chOff x="-8" y="3644"/>
            <a:chExt cx="2151" cy="688"/>
          </a:xfrm>
        </p:grpSpPr>
        <p:pic>
          <p:nvPicPr>
            <p:cNvPr id="1035" name="Right Triangle 13"/>
            <p:cNvPicPr>
              <a:picLocks noChangeArrowheads="1"/>
            </p:cNvPicPr>
            <p:nvPr/>
          </p:nvPicPr>
          <p:blipFill>
            <a:blip r:embed="rId13"/>
            <a:srcRect/>
            <a:stretch>
              <a:fillRect/>
            </a:stretch>
          </p:blipFill>
          <p:spPr bwMode="auto">
            <a:xfrm>
              <a:off x="-8" y="3644"/>
              <a:ext cx="2151" cy="688"/>
            </a:xfrm>
            <a:prstGeom prst="rect">
              <a:avLst/>
            </a:prstGeom>
            <a:noFill/>
            <a:ln w="9525">
              <a:noFill/>
              <a:miter lim="800000"/>
              <a:headEnd/>
              <a:tailEnd/>
            </a:ln>
          </p:spPr>
        </p:pic>
        <p:sp>
          <p:nvSpPr>
            <p:cNvPr id="1036" name="Text Box 5"/>
            <p:cNvSpPr txBox="1">
              <a:spLocks noChangeArrowheads="1"/>
            </p:cNvSpPr>
            <p:nvPr/>
          </p:nvSpPr>
          <p:spPr bwMode="auto">
            <a:xfrm>
              <a:off x="175" y="4045"/>
              <a:ext cx="1071" cy="227"/>
            </a:xfrm>
            <a:prstGeom prst="rect">
              <a:avLst/>
            </a:prstGeom>
            <a:noFill/>
            <a:ln w="9525">
              <a:noFill/>
              <a:miter lim="800000"/>
              <a:headEnd/>
              <a:tailEnd/>
            </a:ln>
          </p:spPr>
          <p:txBody>
            <a:bodyPr lIns="95782" tIns="47891" rIns="95782" bIns="47891" anchor="ctr"/>
            <a:lstStyle/>
            <a:p>
              <a:pPr algn="ctr" defTabSz="957263">
                <a:defRPr/>
              </a:pPr>
              <a:endParaRPr lang="id-ID">
                <a:solidFill>
                  <a:srgbClr val="FFFFFF"/>
                </a:solidFill>
                <a:latin typeface="Lucida Sans Unicode" pitchFamily="34" charset="0"/>
              </a:endParaRPr>
            </a:p>
          </p:txBody>
        </p:sp>
      </p:grpSp>
      <p:cxnSp>
        <p:nvCxnSpPr>
          <p:cNvPr id="15" name="Straight Connector 14"/>
          <p:cNvCxnSpPr/>
          <p:nvPr/>
        </p:nvCxnSpPr>
        <p:spPr>
          <a:xfrm>
            <a:off x="-10010" y="5787738"/>
            <a:ext cx="368838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US" smtClean="0"/>
              <a:t>Click to edit Master title style</a:t>
            </a:r>
          </a:p>
        </p:txBody>
      </p:sp>
      <p:sp>
        <p:nvSpPr>
          <p:cNvPr id="1031" name="Text Placeholder 29"/>
          <p:cNvSpPr>
            <a:spLocks noGrp="1"/>
          </p:cNvSpPr>
          <p:nvPr>
            <p:ph type="body" idx="1"/>
          </p:nvPr>
        </p:nvSpPr>
        <p:spPr bwMode="auto">
          <a:xfrm>
            <a:off x="495300" y="1481138"/>
            <a:ext cx="8915400" cy="4525962"/>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bwMode="auto">
          <a:xfrm>
            <a:off x="7288213" y="6408738"/>
            <a:ext cx="2079625" cy="365125"/>
          </a:xfrm>
          <a:prstGeom prst="rect">
            <a:avLst/>
          </a:prstGeom>
          <a:noFill/>
          <a:ln w="9525">
            <a:noFill/>
            <a:miter lim="800000"/>
            <a:headEnd/>
            <a:tailEnd/>
          </a:ln>
        </p:spPr>
        <p:txBody>
          <a:bodyPr vert="horz" wrap="square" lIns="95782" tIns="47891" rIns="95782" bIns="47891" numCol="1" anchor="b" anchorCtr="0" compatLnSpc="1">
            <a:prstTxWarp prst="textNoShape">
              <a:avLst/>
            </a:prstTxWarp>
          </a:bodyPr>
          <a:lstStyle>
            <a:lvl1pPr>
              <a:defRPr sz="1000">
                <a:latin typeface="Lucida Sans Unicode" pitchFamily="34" charset="0"/>
              </a:defRPr>
            </a:lvl1pPr>
          </a:lstStyle>
          <a:p>
            <a:pPr>
              <a:defRPr/>
            </a:pPr>
            <a:fld id="{4AB3D5A9-0AEE-4E33-A647-D2773DBA963C}" type="datetimeFigureOut">
              <a:rPr lang="en-US"/>
              <a:pPr>
                <a:defRPr/>
              </a:pPr>
              <a:t>11/8/2016</a:t>
            </a:fld>
            <a:endParaRPr lang="en-US"/>
          </a:p>
        </p:txBody>
      </p:sp>
      <p:sp>
        <p:nvSpPr>
          <p:cNvPr id="22" name="Footer Placeholder 21"/>
          <p:cNvSpPr>
            <a:spLocks noGrp="1"/>
          </p:cNvSpPr>
          <p:nvPr>
            <p:ph type="ftr" sz="quarter" idx="3"/>
          </p:nvPr>
        </p:nvSpPr>
        <p:spPr bwMode="auto">
          <a:xfrm>
            <a:off x="4745038" y="6408738"/>
            <a:ext cx="2546350" cy="365125"/>
          </a:xfrm>
          <a:prstGeom prst="rect">
            <a:avLst/>
          </a:prstGeom>
          <a:noFill/>
          <a:ln w="9525">
            <a:noFill/>
            <a:miter lim="800000"/>
            <a:headEnd/>
            <a:tailEnd/>
          </a:ln>
        </p:spPr>
        <p:txBody>
          <a:bodyPr vert="horz" wrap="square" lIns="95782" tIns="47891" rIns="95782" bIns="47891" numCol="1" anchor="b" anchorCtr="0" compatLnSpc="1">
            <a:prstTxWarp prst="textNoShape">
              <a:avLst/>
            </a:prstTxWarp>
          </a:bodyPr>
          <a:lstStyle>
            <a:lvl1pPr algn="r">
              <a:defRPr sz="1000">
                <a:latin typeface="Lucida Sans Unicode" pitchFamily="34" charset="0"/>
              </a:defRPr>
            </a:lvl1pPr>
          </a:lstStyle>
          <a:p>
            <a:pPr>
              <a:defRPr/>
            </a:pPr>
            <a:endParaRPr lang="id-ID"/>
          </a:p>
        </p:txBody>
      </p:sp>
      <p:sp>
        <p:nvSpPr>
          <p:cNvPr id="18" name="Slide Number Placeholder 17"/>
          <p:cNvSpPr>
            <a:spLocks noGrp="1"/>
          </p:cNvSpPr>
          <p:nvPr>
            <p:ph type="sldNum" sz="quarter" idx="4"/>
          </p:nvPr>
        </p:nvSpPr>
        <p:spPr bwMode="auto">
          <a:xfrm>
            <a:off x="9367838" y="6408738"/>
            <a:ext cx="396875" cy="365125"/>
          </a:xfrm>
          <a:prstGeom prst="rect">
            <a:avLst/>
          </a:prstGeom>
          <a:noFill/>
          <a:ln w="9525">
            <a:noFill/>
            <a:miter lim="800000"/>
            <a:headEnd/>
            <a:tailEnd/>
          </a:ln>
        </p:spPr>
        <p:txBody>
          <a:bodyPr vert="horz" wrap="square" lIns="95782" tIns="47891" rIns="95782" bIns="47891" numCol="1" anchor="b" anchorCtr="0" compatLnSpc="1">
            <a:prstTxWarp prst="textNoShape">
              <a:avLst/>
            </a:prstTxWarp>
          </a:bodyPr>
          <a:lstStyle>
            <a:lvl1pPr algn="r">
              <a:defRPr sz="1000">
                <a:latin typeface="Lucida Sans Unicode" pitchFamily="34" charset="0"/>
              </a:defRPr>
            </a:lvl1pPr>
          </a:lstStyle>
          <a:p>
            <a:pPr>
              <a:defRPr/>
            </a:pPr>
            <a:fld id="{555BAFAE-7C90-4366-9BCE-37D042E487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4" r:id="rId3"/>
    <p:sldLayoutId id="2147483865" r:id="rId4"/>
    <p:sldLayoutId id="2147483866" r:id="rId5"/>
    <p:sldLayoutId id="2147483867" r:id="rId6"/>
    <p:sldLayoutId id="2147483860" r:id="rId7"/>
    <p:sldLayoutId id="2147483868" r:id="rId8"/>
    <p:sldLayoutId id="2147483869" r:id="rId9"/>
    <p:sldLayoutId id="2147483861" r:id="rId10"/>
    <p:sldLayoutId id="2147483862" r:id="rId11"/>
  </p:sldLayoutIdLst>
  <p:txStyles>
    <p:titleStyle>
      <a:lvl1pPr algn="l" defTabSz="957263" rtl="0" eaLnBrk="0" fontAlgn="base" hangingPunct="0">
        <a:spcBef>
          <a:spcPct val="0"/>
        </a:spcBef>
        <a:spcAft>
          <a:spcPct val="0"/>
        </a:spcAft>
        <a:defRPr sz="43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defTabSz="957263" rtl="0" eaLnBrk="0" fontAlgn="base" hangingPunct="0">
        <a:spcBef>
          <a:spcPct val="0"/>
        </a:spcBef>
        <a:spcAft>
          <a:spcPct val="0"/>
        </a:spcAft>
        <a:defRPr sz="4300" b="1">
          <a:solidFill>
            <a:schemeClr val="tx2"/>
          </a:solidFill>
          <a:latin typeface="Lucida Sans Unicode" pitchFamily="34" charset="0"/>
        </a:defRPr>
      </a:lvl2pPr>
      <a:lvl3pPr algn="l" defTabSz="957263" rtl="0" eaLnBrk="0" fontAlgn="base" hangingPunct="0">
        <a:spcBef>
          <a:spcPct val="0"/>
        </a:spcBef>
        <a:spcAft>
          <a:spcPct val="0"/>
        </a:spcAft>
        <a:defRPr sz="4300" b="1">
          <a:solidFill>
            <a:schemeClr val="tx2"/>
          </a:solidFill>
          <a:latin typeface="Lucida Sans Unicode" pitchFamily="34" charset="0"/>
        </a:defRPr>
      </a:lvl3pPr>
      <a:lvl4pPr algn="l" defTabSz="957263" rtl="0" eaLnBrk="0" fontAlgn="base" hangingPunct="0">
        <a:spcBef>
          <a:spcPct val="0"/>
        </a:spcBef>
        <a:spcAft>
          <a:spcPct val="0"/>
        </a:spcAft>
        <a:defRPr sz="4300" b="1">
          <a:solidFill>
            <a:schemeClr val="tx2"/>
          </a:solidFill>
          <a:latin typeface="Lucida Sans Unicode" pitchFamily="34" charset="0"/>
        </a:defRPr>
      </a:lvl4pPr>
      <a:lvl5pPr algn="l" defTabSz="957263" rtl="0" eaLnBrk="0" fontAlgn="base" hangingPunct="0">
        <a:spcBef>
          <a:spcPct val="0"/>
        </a:spcBef>
        <a:spcAft>
          <a:spcPct val="0"/>
        </a:spcAft>
        <a:defRPr sz="43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82588" indent="-266700" algn="l" defTabSz="957263" rtl="0" eaLnBrk="0" fontAlgn="base" hangingPunct="0">
        <a:spcBef>
          <a:spcPts val="425"/>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49288" indent="-238125" algn="l" defTabSz="957263" rtl="0" eaLnBrk="0" fontAlgn="base" hangingPunct="0">
        <a:spcBef>
          <a:spcPts val="338"/>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98525" indent="-238125" algn="l" defTabSz="957263" rtl="0" eaLnBrk="0" fontAlgn="base" hangingPunct="0">
        <a:spcBef>
          <a:spcPts val="363"/>
        </a:spcBef>
        <a:spcAft>
          <a:spcPct val="0"/>
        </a:spcAft>
        <a:buClr>
          <a:schemeClr val="accent2"/>
        </a:buClr>
        <a:buSzPct val="100000"/>
        <a:buFont typeface="Wingdings 2" pitchFamily="18" charset="2"/>
        <a:buChar char=""/>
        <a:defRPr sz="2200" kern="1200">
          <a:solidFill>
            <a:schemeClr val="tx1"/>
          </a:solidFill>
          <a:latin typeface="+mn-lt"/>
          <a:ea typeface="+mn-ea"/>
          <a:cs typeface="+mn-cs"/>
        </a:defRPr>
      </a:lvl3pPr>
      <a:lvl4pPr marL="1196975" indent="-239713" algn="l" defTabSz="957263" rtl="0" eaLnBrk="0" fontAlgn="base" hangingPunct="0">
        <a:spcBef>
          <a:spcPts val="363"/>
        </a:spcBef>
        <a:spcAft>
          <a:spcPct val="0"/>
        </a:spcAft>
        <a:buClr>
          <a:schemeClr val="accent2"/>
        </a:buClr>
        <a:buFont typeface="Wingdings 2" pitchFamily="18" charset="2"/>
        <a:buChar char=""/>
        <a:defRPr sz="2000" kern="1200">
          <a:solidFill>
            <a:schemeClr val="tx1"/>
          </a:solidFill>
          <a:latin typeface="+mn-lt"/>
          <a:ea typeface="+mn-ea"/>
          <a:cs typeface="+mn-cs"/>
        </a:defRPr>
      </a:lvl4pPr>
      <a:lvl5pPr marL="1436688" indent="-239713" algn="l" defTabSz="957263" rtl="0" eaLnBrk="0" fontAlgn="base" hangingPunct="0">
        <a:spcBef>
          <a:spcPts val="363"/>
        </a:spcBef>
        <a:spcAft>
          <a:spcPct val="0"/>
        </a:spcAft>
        <a:buClr>
          <a:schemeClr val="accent2"/>
        </a:buClr>
        <a:buFont typeface="Wingdings 2" pitchFamily="18" charset="2"/>
        <a:buChar char=""/>
        <a:defRPr sz="21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1</a:t>
            </a:fld>
            <a:endParaRPr lang="id-ID"/>
          </a:p>
        </p:txBody>
      </p:sp>
      <p:sp>
        <p:nvSpPr>
          <p:cNvPr id="5" name="TextBox 4"/>
          <p:cNvSpPr txBox="1"/>
          <p:nvPr/>
        </p:nvSpPr>
        <p:spPr>
          <a:xfrm>
            <a:off x="1676400" y="5562600"/>
            <a:ext cx="6477000" cy="584775"/>
          </a:xfrm>
          <a:prstGeom prst="rect">
            <a:avLst/>
          </a:prstGeom>
          <a:noFill/>
        </p:spPr>
        <p:txBody>
          <a:bodyPr wrap="square" rtlCol="0">
            <a:spAutoFit/>
          </a:bodyPr>
          <a:lstStyle/>
          <a:p>
            <a:pPr algn="ctr"/>
            <a:r>
              <a:rPr lang="id-ID" sz="3200" dirty="0" smtClean="0"/>
              <a:t>November 2016</a:t>
            </a:r>
            <a:endParaRPr lang="id-ID" sz="3200" dirty="0"/>
          </a:p>
        </p:txBody>
      </p:sp>
      <p:sp>
        <p:nvSpPr>
          <p:cNvPr id="27" name="TextBox 26"/>
          <p:cNvSpPr txBox="1"/>
          <p:nvPr/>
        </p:nvSpPr>
        <p:spPr>
          <a:xfrm>
            <a:off x="0" y="1676400"/>
            <a:ext cx="9906000" cy="1374735"/>
          </a:xfrm>
          <a:prstGeom prst="rect">
            <a:avLst/>
          </a:prstGeom>
          <a:solidFill>
            <a:schemeClr val="accent1">
              <a:lumMod val="75000"/>
            </a:schemeClr>
          </a:solidFill>
        </p:spPr>
        <p:txBody>
          <a:bodyPr wrap="square" rtlCol="0">
            <a:spAutoFit/>
          </a:bodyPr>
          <a:lstStyle/>
          <a:p>
            <a:pPr algn="ctr">
              <a:lnSpc>
                <a:spcPts val="5000"/>
              </a:lnSpc>
            </a:pPr>
            <a:r>
              <a:rPr lang="id-ID" sz="4800" b="1" dirty="0" smtClean="0">
                <a:solidFill>
                  <a:schemeClr val="bg1"/>
                </a:solidFill>
                <a:effectLst>
                  <a:outerShdw blurRad="38100" dist="38100" dir="2700000" algn="tl">
                    <a:srgbClr val="000000">
                      <a:alpha val="43137"/>
                    </a:srgbClr>
                  </a:outerShdw>
                </a:effectLst>
              </a:rPr>
              <a:t>AKREDITASI INSTITUSI PERGURUAN TINGGI  </a:t>
            </a:r>
            <a:endParaRPr lang="id-ID" sz="4800" b="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0" y="3962400"/>
            <a:ext cx="9906000" cy="669414"/>
          </a:xfrm>
          <a:prstGeom prst="rect">
            <a:avLst/>
          </a:prstGeom>
          <a:solidFill>
            <a:schemeClr val="accent3">
              <a:lumMod val="50000"/>
            </a:schemeClr>
          </a:solidFill>
        </p:spPr>
        <p:txBody>
          <a:bodyPr wrap="square" rtlCol="0">
            <a:spAutoFit/>
          </a:bodyPr>
          <a:lstStyle/>
          <a:p>
            <a:pPr algn="ctr">
              <a:lnSpc>
                <a:spcPts val="4500"/>
              </a:lnSpc>
            </a:pPr>
            <a:r>
              <a:rPr lang="id-ID" sz="4400" b="1" dirty="0" smtClean="0">
                <a:solidFill>
                  <a:schemeClr val="bg1"/>
                </a:solidFill>
                <a:effectLst>
                  <a:outerShdw blurRad="38100" dist="38100" dir="2700000" algn="tl">
                    <a:srgbClr val="000000">
                      <a:alpha val="43137"/>
                    </a:srgbClr>
                  </a:outerShdw>
                </a:effectLst>
              </a:rPr>
              <a:t> </a:t>
            </a:r>
            <a:r>
              <a:rPr lang="id-ID" sz="2800" b="1" dirty="0" smtClean="0">
                <a:solidFill>
                  <a:schemeClr val="bg1"/>
                </a:solidFill>
                <a:effectLst>
                  <a:outerShdw blurRad="38100" dist="38100" dir="2700000" algn="tl">
                    <a:srgbClr val="000000">
                      <a:alpha val="43137"/>
                    </a:srgbClr>
                  </a:outerShdw>
                </a:effectLst>
              </a:rPr>
              <a:t>Workshop Peningkatan AIPT</a:t>
            </a:r>
            <a:endParaRPr lang="id-ID"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Text Box 16"/>
          <p:cNvSpPr>
            <a:spLocks noGrp="1" noChangeArrowheads="1"/>
          </p:cNvSpPr>
          <p:nvPr>
            <p:ph type="title"/>
          </p:nvPr>
        </p:nvSpPr>
        <p:spPr>
          <a:xfrm>
            <a:off x="0" y="0"/>
            <a:ext cx="9906000" cy="523875"/>
          </a:xfrm>
          <a:solidFill>
            <a:srgbClr val="002060"/>
          </a:solidFill>
        </p:spPr>
        <p:txBody>
          <a:bodyPr>
            <a:spAutoFit/>
          </a:bodyPr>
          <a:lstStyle/>
          <a:p>
            <a:pPr algn="r">
              <a:defRPr/>
            </a:pPr>
            <a:r>
              <a:rPr lang="en-US" sz="2800" dirty="0" smtClean="0">
                <a:solidFill>
                  <a:schemeClr val="tx1"/>
                </a:solidFill>
              </a:rPr>
              <a:t>SIKLUS PENJAMINAN MUTU (SPMI </a:t>
            </a:r>
            <a:r>
              <a:rPr lang="en-US" sz="2800" dirty="0" err="1" smtClean="0">
                <a:solidFill>
                  <a:schemeClr val="tx1"/>
                </a:solidFill>
              </a:rPr>
              <a:t>dan</a:t>
            </a:r>
            <a:r>
              <a:rPr lang="en-US" sz="2800" dirty="0" smtClean="0">
                <a:solidFill>
                  <a:schemeClr val="tx1"/>
                </a:solidFill>
              </a:rPr>
              <a:t> SPME)</a:t>
            </a:r>
            <a:endParaRPr lang="en-GB" sz="2800" dirty="0" smtClean="0">
              <a:solidFill>
                <a:schemeClr val="tx1"/>
              </a:solidFill>
            </a:endParaRPr>
          </a:p>
        </p:txBody>
      </p:sp>
      <p:sp>
        <p:nvSpPr>
          <p:cNvPr id="11266" name="Slide Number Placeholder 2"/>
          <p:cNvSpPr>
            <a:spLocks noGrp="1"/>
          </p:cNvSpPr>
          <p:nvPr>
            <p:ph type="sldNum" sz="quarter" idx="12"/>
          </p:nvPr>
        </p:nvSpPr>
        <p:spPr>
          <a:noFill/>
        </p:spPr>
        <p:txBody>
          <a:bodyPr/>
          <a:lstStyle/>
          <a:p>
            <a:fld id="{26A25E04-9007-4BC2-BC2B-FA36524B8F5B}" type="slidenum">
              <a:rPr lang="en-US" smtClean="0">
                <a:latin typeface="Arial" charset="0"/>
              </a:rPr>
              <a:pPr/>
              <a:t>10</a:t>
            </a:fld>
            <a:endParaRPr lang="en-US" smtClean="0">
              <a:latin typeface="Arial" charset="0"/>
            </a:endParaRPr>
          </a:p>
        </p:txBody>
      </p:sp>
      <p:sp>
        <p:nvSpPr>
          <p:cNvPr id="11268" name="Oval 3"/>
          <p:cNvSpPr>
            <a:spLocks noChangeArrowheads="1"/>
          </p:cNvSpPr>
          <p:nvPr/>
        </p:nvSpPr>
        <p:spPr bwMode="auto">
          <a:xfrm>
            <a:off x="990600" y="3352800"/>
            <a:ext cx="3733800" cy="1143000"/>
          </a:xfrm>
          <a:prstGeom prst="ellipse">
            <a:avLst/>
          </a:prstGeom>
          <a:solidFill>
            <a:srgbClr val="00B050"/>
          </a:solidFill>
          <a:ln w="9525">
            <a:noFill/>
            <a:round/>
            <a:headEnd/>
            <a:tailEnd/>
          </a:ln>
        </p:spPr>
        <p:txBody>
          <a:bodyPr wrap="none" anchor="ctr"/>
          <a:lstStyle/>
          <a:p>
            <a:pPr algn="ctr" eaLnBrk="0" hangingPunct="0">
              <a:lnSpc>
                <a:spcPct val="90000"/>
              </a:lnSpc>
            </a:pPr>
            <a:r>
              <a:rPr lang="en-US" sz="2100" b="1">
                <a:solidFill>
                  <a:schemeClr val="bg1"/>
                </a:solidFill>
              </a:rPr>
              <a:t>PERBAIKAN INTERNAL </a:t>
            </a:r>
          </a:p>
          <a:p>
            <a:pPr algn="ctr" eaLnBrk="0" hangingPunct="0">
              <a:lnSpc>
                <a:spcPct val="90000"/>
              </a:lnSpc>
            </a:pPr>
            <a:r>
              <a:rPr lang="en-US" sz="2100" b="1">
                <a:solidFill>
                  <a:schemeClr val="bg1"/>
                </a:solidFill>
              </a:rPr>
              <a:t>DAN PEMBINAAN</a:t>
            </a:r>
            <a:endParaRPr lang="en-GB" sz="2100" b="1">
              <a:solidFill>
                <a:schemeClr val="bg1"/>
              </a:solidFill>
            </a:endParaRPr>
          </a:p>
        </p:txBody>
      </p:sp>
      <p:sp>
        <p:nvSpPr>
          <p:cNvPr id="11269" name="Oval 5"/>
          <p:cNvSpPr>
            <a:spLocks noChangeArrowheads="1"/>
          </p:cNvSpPr>
          <p:nvPr/>
        </p:nvSpPr>
        <p:spPr bwMode="auto">
          <a:xfrm>
            <a:off x="3136900" y="4648200"/>
            <a:ext cx="3733800" cy="1828800"/>
          </a:xfrm>
          <a:prstGeom prst="ellipse">
            <a:avLst/>
          </a:prstGeom>
          <a:solidFill>
            <a:srgbClr val="7030A0"/>
          </a:solidFill>
          <a:ln w="9525">
            <a:noFill/>
            <a:round/>
            <a:headEnd/>
            <a:tailEnd/>
          </a:ln>
        </p:spPr>
        <p:txBody>
          <a:bodyPr wrap="none" anchor="ctr"/>
          <a:lstStyle/>
          <a:p>
            <a:pPr algn="ctr" eaLnBrk="0" hangingPunct="0">
              <a:lnSpc>
                <a:spcPct val="90000"/>
              </a:lnSpc>
            </a:pPr>
            <a:r>
              <a:rPr lang="en-US" sz="2100" b="1">
                <a:solidFill>
                  <a:schemeClr val="bg1"/>
                </a:solidFill>
              </a:rPr>
              <a:t>EVALUASI EKSTERNAL/</a:t>
            </a:r>
          </a:p>
          <a:p>
            <a:pPr algn="ctr" eaLnBrk="0" hangingPunct="0">
              <a:lnSpc>
                <a:spcPct val="90000"/>
              </a:lnSpc>
            </a:pPr>
            <a:r>
              <a:rPr lang="en-US" sz="2100" b="1">
                <a:solidFill>
                  <a:schemeClr val="bg1"/>
                </a:solidFill>
              </a:rPr>
              <a:t>AKREDITASI</a:t>
            </a:r>
          </a:p>
          <a:p>
            <a:pPr algn="ctr" eaLnBrk="0" hangingPunct="0">
              <a:lnSpc>
                <a:spcPct val="90000"/>
              </a:lnSpc>
            </a:pPr>
            <a:r>
              <a:rPr lang="en-US" sz="2100" b="1">
                <a:solidFill>
                  <a:schemeClr val="bg1"/>
                </a:solidFill>
              </a:rPr>
              <a:t>REKOMENDASI</a:t>
            </a:r>
          </a:p>
          <a:p>
            <a:pPr algn="ctr" eaLnBrk="0" hangingPunct="0">
              <a:lnSpc>
                <a:spcPct val="90000"/>
              </a:lnSpc>
            </a:pPr>
            <a:r>
              <a:rPr lang="en-US" sz="2100" b="1">
                <a:solidFill>
                  <a:schemeClr val="bg1"/>
                </a:solidFill>
              </a:rPr>
              <a:t>PEMBINAAN</a:t>
            </a:r>
            <a:endParaRPr lang="en-GB" sz="2100" b="1">
              <a:solidFill>
                <a:schemeClr val="bg1"/>
              </a:solidFill>
            </a:endParaRPr>
          </a:p>
        </p:txBody>
      </p:sp>
      <p:sp>
        <p:nvSpPr>
          <p:cNvPr id="11270" name="Oval 12"/>
          <p:cNvSpPr>
            <a:spLocks noChangeArrowheads="1"/>
          </p:cNvSpPr>
          <p:nvPr/>
        </p:nvSpPr>
        <p:spPr bwMode="auto">
          <a:xfrm>
            <a:off x="5035550" y="3276600"/>
            <a:ext cx="3733800" cy="1143000"/>
          </a:xfrm>
          <a:prstGeom prst="ellipse">
            <a:avLst/>
          </a:prstGeom>
          <a:solidFill>
            <a:srgbClr val="0070C0"/>
          </a:solidFill>
          <a:ln w="9525">
            <a:noFill/>
            <a:round/>
            <a:headEnd/>
            <a:tailEnd/>
          </a:ln>
        </p:spPr>
        <p:txBody>
          <a:bodyPr wrap="none" anchor="ctr"/>
          <a:lstStyle/>
          <a:p>
            <a:pPr algn="ctr" eaLnBrk="0" hangingPunct="0">
              <a:lnSpc>
                <a:spcPct val="90000"/>
              </a:lnSpc>
            </a:pPr>
            <a:r>
              <a:rPr lang="en-US" sz="2400" b="1">
                <a:solidFill>
                  <a:schemeClr val="bg1"/>
                </a:solidFill>
              </a:rPr>
              <a:t>PERBAIKAN</a:t>
            </a:r>
          </a:p>
          <a:p>
            <a:pPr algn="ctr" eaLnBrk="0" hangingPunct="0">
              <a:lnSpc>
                <a:spcPct val="90000"/>
              </a:lnSpc>
            </a:pPr>
            <a:r>
              <a:rPr lang="en-US" sz="2400" b="1">
                <a:solidFill>
                  <a:schemeClr val="bg1"/>
                </a:solidFill>
              </a:rPr>
              <a:t>INTERNAL</a:t>
            </a:r>
            <a:endParaRPr lang="en-GB" sz="2400" b="1">
              <a:solidFill>
                <a:schemeClr val="bg1"/>
              </a:solidFill>
            </a:endParaRPr>
          </a:p>
        </p:txBody>
      </p:sp>
      <p:sp>
        <p:nvSpPr>
          <p:cNvPr id="11271" name="Oval 21"/>
          <p:cNvSpPr>
            <a:spLocks noChangeArrowheads="1"/>
          </p:cNvSpPr>
          <p:nvPr/>
        </p:nvSpPr>
        <p:spPr bwMode="auto">
          <a:xfrm>
            <a:off x="3054350" y="1524000"/>
            <a:ext cx="3735388" cy="1143000"/>
          </a:xfrm>
          <a:prstGeom prst="ellipse">
            <a:avLst/>
          </a:prstGeom>
          <a:solidFill>
            <a:srgbClr val="CC3300"/>
          </a:solidFill>
          <a:ln w="9525">
            <a:noFill/>
            <a:round/>
            <a:headEnd/>
            <a:tailEnd/>
          </a:ln>
        </p:spPr>
        <p:txBody>
          <a:bodyPr wrap="none" anchor="ctr"/>
          <a:lstStyle/>
          <a:p>
            <a:pPr algn="ctr" eaLnBrk="0" hangingPunct="0">
              <a:lnSpc>
                <a:spcPct val="90000"/>
              </a:lnSpc>
            </a:pPr>
            <a:r>
              <a:rPr lang="en-US" sz="2600" b="1">
                <a:solidFill>
                  <a:srgbClr val="FFCC66"/>
                </a:solidFill>
              </a:rPr>
              <a:t>EVALUASI-DIRI</a:t>
            </a:r>
            <a:endParaRPr lang="en-GB" sz="2600" b="1">
              <a:solidFill>
                <a:srgbClr val="FFCC66"/>
              </a:solidFill>
            </a:endParaRPr>
          </a:p>
        </p:txBody>
      </p:sp>
      <p:sp>
        <p:nvSpPr>
          <p:cNvPr id="11272" name="TextBox 22"/>
          <p:cNvSpPr txBox="1">
            <a:spLocks noChangeArrowheads="1"/>
          </p:cNvSpPr>
          <p:nvPr/>
        </p:nvSpPr>
        <p:spPr bwMode="auto">
          <a:xfrm>
            <a:off x="0" y="762000"/>
            <a:ext cx="5778500" cy="400050"/>
          </a:xfrm>
          <a:prstGeom prst="rect">
            <a:avLst/>
          </a:prstGeom>
          <a:solidFill>
            <a:srgbClr val="FFCC66"/>
          </a:solidFill>
          <a:ln w="9525">
            <a:noFill/>
            <a:miter lim="800000"/>
            <a:headEnd/>
            <a:tailEnd/>
          </a:ln>
        </p:spPr>
        <p:txBody>
          <a:bodyPr>
            <a:spAutoFit/>
          </a:bodyPr>
          <a:lstStyle/>
          <a:p>
            <a:r>
              <a:rPr lang="id-ID" sz="2000" b="1" noProof="1">
                <a:solidFill>
                  <a:schemeClr val="bg1"/>
                </a:solidFill>
              </a:rPr>
              <a:t>CQI = Continuous Quality Improvement</a:t>
            </a:r>
          </a:p>
        </p:txBody>
      </p:sp>
      <p:sp>
        <p:nvSpPr>
          <p:cNvPr id="11273" name="TextBox 23"/>
          <p:cNvSpPr txBox="1">
            <a:spLocks noChangeArrowheads="1"/>
          </p:cNvSpPr>
          <p:nvPr/>
        </p:nvSpPr>
        <p:spPr bwMode="auto">
          <a:xfrm>
            <a:off x="3797300" y="6488113"/>
            <a:ext cx="2319338" cy="385762"/>
          </a:xfrm>
          <a:prstGeom prst="rect">
            <a:avLst/>
          </a:prstGeom>
          <a:solidFill>
            <a:srgbClr val="92D050"/>
          </a:solidFill>
          <a:ln w="9525">
            <a:noFill/>
            <a:miter lim="800000"/>
            <a:headEnd/>
            <a:tailEnd/>
          </a:ln>
        </p:spPr>
        <p:txBody>
          <a:bodyPr wrap="none">
            <a:spAutoFit/>
          </a:bodyPr>
          <a:lstStyle/>
          <a:p>
            <a:r>
              <a:rPr lang="en-US">
                <a:solidFill>
                  <a:srgbClr val="C00000"/>
                </a:solidFill>
              </a:rPr>
              <a:t>►►►budaya mutu</a:t>
            </a:r>
            <a:endParaRPr lang="id-ID">
              <a:solidFill>
                <a:srgbClr val="C00000"/>
              </a:solidFill>
            </a:endParaRPr>
          </a:p>
        </p:txBody>
      </p:sp>
      <p:sp>
        <p:nvSpPr>
          <p:cNvPr id="33" name="Circular Arrow 32"/>
          <p:cNvSpPr/>
          <p:nvPr/>
        </p:nvSpPr>
        <p:spPr bwMode="auto">
          <a:xfrm rot="5400000">
            <a:off x="4214813" y="458787"/>
            <a:ext cx="5029200" cy="6854825"/>
          </a:xfrm>
          <a:prstGeom prst="circularArrow">
            <a:avLst/>
          </a:prstGeom>
          <a:solidFill>
            <a:srgbClr val="000066"/>
          </a:solidFill>
          <a:ln w="9525" cap="flat" cmpd="sng" algn="ctr">
            <a:solidFill>
              <a:schemeClr val="tx1"/>
            </a:solidFill>
            <a:prstDash val="solid"/>
            <a:round/>
            <a:headEnd type="none" w="med" len="med"/>
            <a:tailEnd type="none" w="med" len="med"/>
          </a:ln>
          <a:effectLst/>
        </p:spPr>
        <p:txBody>
          <a:bodyPr wrap="none"/>
          <a:lstStyle/>
          <a:p>
            <a:pPr eaLnBrk="0" hangingPunct="0">
              <a:defRPr/>
            </a:pPr>
            <a:endParaRPr lang="id-ID" sz="1800"/>
          </a:p>
        </p:txBody>
      </p:sp>
      <p:sp>
        <p:nvSpPr>
          <p:cNvPr id="34" name="Circular Arrow 33"/>
          <p:cNvSpPr/>
          <p:nvPr/>
        </p:nvSpPr>
        <p:spPr bwMode="auto">
          <a:xfrm rot="16200000">
            <a:off x="665163" y="534987"/>
            <a:ext cx="5029200" cy="6854825"/>
          </a:xfrm>
          <a:prstGeom prst="circularArrow">
            <a:avLst/>
          </a:prstGeom>
          <a:solidFill>
            <a:srgbClr val="000066"/>
          </a:solidFill>
          <a:ln w="9525" cap="flat" cmpd="sng" algn="ctr">
            <a:solidFill>
              <a:schemeClr val="tx1"/>
            </a:solidFill>
            <a:prstDash val="solid"/>
            <a:round/>
            <a:headEnd type="none" w="med" len="med"/>
            <a:tailEnd type="none" w="med" len="med"/>
          </a:ln>
          <a:effectLst/>
        </p:spPr>
        <p:txBody>
          <a:bodyPr wrap="none"/>
          <a:lstStyle/>
          <a:p>
            <a:pPr eaLnBrk="0" hangingPunct="0">
              <a:defRPr/>
            </a:pPr>
            <a:endParaRPr lang="id-ID" sz="1800"/>
          </a:p>
        </p:txBody>
      </p:sp>
      <p:sp>
        <p:nvSpPr>
          <p:cNvPr id="11276" name="Curved Up Arrow 34"/>
          <p:cNvSpPr>
            <a:spLocks noChangeArrowheads="1"/>
          </p:cNvSpPr>
          <p:nvPr/>
        </p:nvSpPr>
        <p:spPr bwMode="auto">
          <a:xfrm rot="2946885" flipV="1">
            <a:off x="6353175" y="2365375"/>
            <a:ext cx="1155700" cy="654050"/>
          </a:xfrm>
          <a:prstGeom prst="curvedUpArrow">
            <a:avLst>
              <a:gd name="adj1" fmla="val 25041"/>
              <a:gd name="adj2" fmla="val 50089"/>
              <a:gd name="adj3" fmla="val 25000"/>
            </a:avLst>
          </a:prstGeom>
          <a:solidFill>
            <a:srgbClr val="00CCFF"/>
          </a:solidFill>
          <a:ln w="9525" algn="ctr">
            <a:solidFill>
              <a:schemeClr val="tx1"/>
            </a:solidFill>
            <a:round/>
            <a:headEnd/>
            <a:tailEnd/>
          </a:ln>
        </p:spPr>
        <p:txBody>
          <a:bodyPr wrap="none"/>
          <a:lstStyle/>
          <a:p>
            <a:pPr eaLnBrk="0" hangingPunct="0"/>
            <a:endParaRPr lang="id-ID" sz="1800"/>
          </a:p>
        </p:txBody>
      </p:sp>
      <p:sp>
        <p:nvSpPr>
          <p:cNvPr id="11277" name="Curved Up Arrow 35"/>
          <p:cNvSpPr>
            <a:spLocks noChangeArrowheads="1"/>
          </p:cNvSpPr>
          <p:nvPr/>
        </p:nvSpPr>
        <p:spPr bwMode="auto">
          <a:xfrm rot="2946885" flipH="1">
            <a:off x="4379912" y="2868613"/>
            <a:ext cx="1071563" cy="642938"/>
          </a:xfrm>
          <a:prstGeom prst="curvedUpArrow">
            <a:avLst>
              <a:gd name="adj1" fmla="val 25023"/>
              <a:gd name="adj2" fmla="val 50054"/>
              <a:gd name="adj3" fmla="val 25000"/>
            </a:avLst>
          </a:prstGeom>
          <a:solidFill>
            <a:srgbClr val="00CCFF"/>
          </a:solidFill>
          <a:ln w="9525" algn="ctr">
            <a:solidFill>
              <a:schemeClr val="tx1"/>
            </a:solidFill>
            <a:round/>
            <a:headEnd/>
            <a:tailEnd/>
          </a:ln>
        </p:spPr>
        <p:txBody>
          <a:bodyPr wrap="none"/>
          <a:lstStyle/>
          <a:p>
            <a:pPr eaLnBrk="0" hangingPunct="0"/>
            <a:endParaRPr lang="id-ID" sz="1800"/>
          </a:p>
        </p:txBody>
      </p:sp>
      <p:sp>
        <p:nvSpPr>
          <p:cNvPr id="11278" name="TextBox 36"/>
          <p:cNvSpPr txBox="1">
            <a:spLocks noChangeArrowheads="1"/>
          </p:cNvSpPr>
          <p:nvPr/>
        </p:nvSpPr>
        <p:spPr bwMode="auto">
          <a:xfrm>
            <a:off x="5613400" y="2819400"/>
            <a:ext cx="779463" cy="384175"/>
          </a:xfrm>
          <a:prstGeom prst="rect">
            <a:avLst/>
          </a:prstGeom>
          <a:solidFill>
            <a:srgbClr val="00CCFF"/>
          </a:solidFill>
          <a:ln w="9525">
            <a:noFill/>
            <a:miter lim="800000"/>
            <a:headEnd/>
            <a:tailEnd/>
          </a:ln>
        </p:spPr>
        <p:txBody>
          <a:bodyPr wrap="none">
            <a:spAutoFit/>
          </a:bodyPr>
          <a:lstStyle/>
          <a:p>
            <a:r>
              <a:rPr lang="en-US" b="1">
                <a:solidFill>
                  <a:schemeClr val="bg1"/>
                </a:solidFill>
              </a:rPr>
              <a:t>SPMI</a:t>
            </a:r>
            <a:endParaRPr lang="id-ID" b="1">
              <a:solidFill>
                <a:schemeClr val="bg1"/>
              </a:solidFill>
            </a:endParaRPr>
          </a:p>
        </p:txBody>
      </p:sp>
      <p:sp>
        <p:nvSpPr>
          <p:cNvPr id="11279" name="TextBox 37"/>
          <p:cNvSpPr txBox="1">
            <a:spLocks noChangeArrowheads="1"/>
          </p:cNvSpPr>
          <p:nvPr/>
        </p:nvSpPr>
        <p:spPr bwMode="auto">
          <a:xfrm>
            <a:off x="8172450" y="1219200"/>
            <a:ext cx="1201738" cy="523875"/>
          </a:xfrm>
          <a:prstGeom prst="rect">
            <a:avLst/>
          </a:prstGeom>
          <a:solidFill>
            <a:srgbClr val="000066"/>
          </a:solidFill>
          <a:ln w="9525">
            <a:noFill/>
            <a:miter lim="800000"/>
            <a:headEnd/>
            <a:tailEnd/>
          </a:ln>
        </p:spPr>
        <p:txBody>
          <a:bodyPr wrap="none">
            <a:spAutoFit/>
          </a:bodyPr>
          <a:lstStyle/>
          <a:p>
            <a:r>
              <a:rPr lang="en-US" sz="2800" b="1">
                <a:solidFill>
                  <a:srgbClr val="FFFF00"/>
                </a:solidFill>
              </a:rPr>
              <a:t>SPME</a:t>
            </a:r>
            <a:endParaRPr lang="id-ID" sz="2800" b="1">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100</a:t>
            </a:fld>
            <a:endParaRPr lang="id-ID"/>
          </a:p>
        </p:txBody>
      </p:sp>
      <p:sp>
        <p:nvSpPr>
          <p:cNvPr id="3" name="Slide Number Placeholder 1"/>
          <p:cNvSpPr txBox="1">
            <a:spLocks/>
          </p:cNvSpPr>
          <p:nvPr/>
        </p:nvSpPr>
        <p:spPr>
          <a:xfrm>
            <a:off x="7099300" y="6356351"/>
            <a:ext cx="23114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BF48AD4-ACAA-434F-A9FB-214AD6566C0A}" type="slidenum">
              <a:rPr kumimoji="0" lang="id-ID"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id-ID"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0" y="0"/>
            <a:ext cx="9906000" cy="1077218"/>
          </a:xfrm>
          <a:prstGeom prst="rect">
            <a:avLst/>
          </a:prstGeom>
          <a:solidFill>
            <a:schemeClr val="bg1">
              <a:lumMod val="50000"/>
            </a:schemeClr>
          </a:solidFill>
        </p:spPr>
        <p:txBody>
          <a:bodyPr wrap="square" rtlCol="0">
            <a:spAutoFit/>
          </a:bodyPr>
          <a:lstStyle/>
          <a:p>
            <a:pPr algn="ctr">
              <a:lnSpc>
                <a:spcPts val="3800"/>
              </a:lnSpc>
            </a:pPr>
            <a:r>
              <a:rPr lang="id-ID" sz="3600" b="1" dirty="0" smtClean="0">
                <a:solidFill>
                  <a:schemeClr val="bg1"/>
                </a:solidFill>
                <a:effectLst>
                  <a:outerShdw blurRad="38100" dist="38100" dir="2700000" algn="tl">
                    <a:srgbClr val="000000">
                      <a:alpha val="43137"/>
                    </a:srgbClr>
                  </a:outerShdw>
                </a:effectLst>
              </a:rPr>
              <a:t>STANDAR NASIONAL PENDIDIKAN TINGGI</a:t>
            </a:r>
          </a:p>
          <a:p>
            <a:pPr algn="ctr">
              <a:lnSpc>
                <a:spcPts val="3800"/>
              </a:lnSpc>
            </a:pPr>
            <a:r>
              <a:rPr lang="id-ID" sz="2800" b="1" dirty="0" smtClean="0">
                <a:solidFill>
                  <a:schemeClr val="bg1"/>
                </a:solidFill>
                <a:effectLst>
                  <a:outerShdw blurRad="38100" dist="38100" dir="2700000" algn="tl">
                    <a:srgbClr val="000000">
                      <a:alpha val="43137"/>
                    </a:srgbClr>
                  </a:outerShdw>
                </a:effectLst>
              </a:rPr>
              <a:t>(Permendikbud No. 49 Tahun 2014)</a:t>
            </a:r>
            <a:endParaRPr lang="id-ID" sz="2800" b="1" dirty="0">
              <a:solidFill>
                <a:schemeClr val="bg1"/>
              </a:solidFill>
              <a:effectLst>
                <a:outerShdw blurRad="38100" dist="38100" dir="2700000" algn="tl">
                  <a:srgbClr val="000000">
                    <a:alpha val="43137"/>
                  </a:srgbClr>
                </a:outerShdw>
              </a:effectLst>
            </a:endParaRPr>
          </a:p>
        </p:txBody>
      </p:sp>
      <p:sp>
        <p:nvSpPr>
          <p:cNvPr id="5" name="Rounded Rectangle 4"/>
          <p:cNvSpPr/>
          <p:nvPr/>
        </p:nvSpPr>
        <p:spPr>
          <a:xfrm>
            <a:off x="506507" y="4129136"/>
            <a:ext cx="815051" cy="879676"/>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Calibri" pitchFamily="34" charset="0"/>
              </a:rPr>
              <a:t>SPT</a:t>
            </a:r>
            <a:endParaRPr lang="id-ID" sz="2400" b="1" dirty="0">
              <a:effectLst>
                <a:outerShdw blurRad="38100" dist="38100" dir="2700000" algn="tl">
                  <a:srgbClr val="000000">
                    <a:alpha val="43137"/>
                  </a:srgbClr>
                </a:outerShdw>
              </a:effectLst>
              <a:latin typeface="Calibri" pitchFamily="34" charset="0"/>
            </a:endParaRPr>
          </a:p>
        </p:txBody>
      </p:sp>
      <p:sp>
        <p:nvSpPr>
          <p:cNvPr id="6" name="Rounded Rectangle 5"/>
          <p:cNvSpPr/>
          <p:nvPr/>
        </p:nvSpPr>
        <p:spPr>
          <a:xfrm>
            <a:off x="1642699" y="2790954"/>
            <a:ext cx="1581224" cy="879676"/>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id-ID" sz="2000" b="1" dirty="0" smtClean="0">
                <a:effectLst>
                  <a:outerShdw blurRad="38100" dist="38100" dir="2700000" algn="tl">
                    <a:srgbClr val="000000">
                      <a:alpha val="43137"/>
                    </a:srgbClr>
                  </a:outerShdw>
                </a:effectLst>
                <a:latin typeface="Calibri" pitchFamily="34" charset="0"/>
              </a:rPr>
              <a:t>SN-DIKTI</a:t>
            </a:r>
          </a:p>
          <a:p>
            <a:pPr algn="ctr">
              <a:lnSpc>
                <a:spcPts val="1300"/>
              </a:lnSpc>
            </a:pPr>
            <a:r>
              <a:rPr lang="id-ID" sz="1200" b="1" dirty="0" smtClean="0">
                <a:effectLst>
                  <a:outerShdw blurRad="38100" dist="38100" dir="2700000" algn="tl">
                    <a:srgbClr val="000000">
                      <a:alpha val="43137"/>
                    </a:srgbClr>
                  </a:outerShdw>
                </a:effectLst>
                <a:latin typeface="Calibri" pitchFamily="34" charset="0"/>
              </a:rPr>
              <a:t>Ditetapkan oleh Menteri atas usul B</a:t>
            </a:r>
            <a:r>
              <a:rPr lang="en-US" sz="1200" b="1" dirty="0" err="1" smtClean="0">
                <a:effectLst>
                  <a:outerShdw blurRad="38100" dist="38100" dir="2700000" algn="tl">
                    <a:srgbClr val="000000">
                      <a:alpha val="43137"/>
                    </a:srgbClr>
                  </a:outerShdw>
                </a:effectLst>
                <a:latin typeface="Calibri" pitchFamily="34" charset="0"/>
              </a:rPr>
              <a:t>adan</a:t>
            </a:r>
            <a:r>
              <a:rPr lang="en-US" sz="1200" b="1" dirty="0" smtClean="0">
                <a:effectLst>
                  <a:outerShdw blurRad="38100" dist="38100" dir="2700000" algn="tl">
                    <a:srgbClr val="000000">
                      <a:alpha val="43137"/>
                    </a:srgbClr>
                  </a:outerShdw>
                </a:effectLst>
                <a:latin typeface="Calibri" pitchFamily="34" charset="0"/>
              </a:rPr>
              <a:t> </a:t>
            </a:r>
            <a:r>
              <a:rPr lang="id-ID" sz="1200" b="1" dirty="0" smtClean="0">
                <a:effectLst>
                  <a:outerShdw blurRad="38100" dist="38100" dir="2700000" algn="tl">
                    <a:srgbClr val="000000">
                      <a:alpha val="43137"/>
                    </a:srgbClr>
                  </a:outerShdw>
                </a:effectLst>
                <a:latin typeface="Calibri" pitchFamily="34" charset="0"/>
              </a:rPr>
              <a:t>SNPT</a:t>
            </a:r>
            <a:endParaRPr lang="id-ID" sz="1200" b="1" dirty="0">
              <a:effectLst>
                <a:outerShdw blurRad="38100" dist="38100" dir="2700000" algn="tl">
                  <a:srgbClr val="000000">
                    <a:alpha val="43137"/>
                  </a:srgbClr>
                </a:outerShdw>
              </a:effectLst>
              <a:latin typeface="Calibri" pitchFamily="34" charset="0"/>
            </a:endParaRPr>
          </a:p>
        </p:txBody>
      </p:sp>
      <p:sp>
        <p:nvSpPr>
          <p:cNvPr id="7" name="Rounded Rectangle 6"/>
          <p:cNvSpPr/>
          <p:nvPr/>
        </p:nvSpPr>
        <p:spPr>
          <a:xfrm>
            <a:off x="1642699" y="5478282"/>
            <a:ext cx="1581224" cy="879676"/>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2000" b="1" smtClean="0">
                <a:effectLst>
                  <a:outerShdw blurRad="38100" dist="38100" dir="2700000" algn="tl">
                    <a:srgbClr val="000000">
                      <a:alpha val="43137"/>
                    </a:srgbClr>
                  </a:outerShdw>
                </a:effectLst>
                <a:latin typeface="Calibri" pitchFamily="34" charset="0"/>
              </a:rPr>
              <a:t>SPT</a:t>
            </a:r>
          </a:p>
          <a:p>
            <a:pPr algn="ctr"/>
            <a:r>
              <a:rPr lang="id-ID" sz="1200" b="1" smtClean="0">
                <a:effectLst>
                  <a:outerShdw blurRad="38100" dist="38100" dir="2700000" algn="tl">
                    <a:srgbClr val="000000">
                      <a:alpha val="43137"/>
                    </a:srgbClr>
                  </a:outerShdw>
                </a:effectLst>
                <a:latin typeface="Calibri" pitchFamily="34" charset="0"/>
              </a:rPr>
              <a:t>Ditetetapk</a:t>
            </a:r>
            <a:r>
              <a:rPr lang="en-US" sz="1200" b="1" smtClean="0">
                <a:effectLst>
                  <a:outerShdw blurRad="38100" dist="38100" dir="2700000" algn="tl">
                    <a:srgbClr val="000000">
                      <a:alpha val="43137"/>
                    </a:srgbClr>
                  </a:outerShdw>
                </a:effectLst>
                <a:latin typeface="Calibri" pitchFamily="34" charset="0"/>
              </a:rPr>
              <a:t>a</a:t>
            </a:r>
            <a:r>
              <a:rPr lang="id-ID" sz="1200" b="1" smtClean="0">
                <a:effectLst>
                  <a:outerShdw blurRad="38100" dist="38100" dir="2700000" algn="tl">
                    <a:srgbClr val="000000">
                      <a:alpha val="43137"/>
                    </a:srgbClr>
                  </a:outerShdw>
                </a:effectLst>
                <a:latin typeface="Calibri" pitchFamily="34" charset="0"/>
              </a:rPr>
              <a:t>n oleh setiap perguruan tinggi</a:t>
            </a:r>
            <a:endParaRPr lang="id-ID" sz="1200" b="1">
              <a:effectLst>
                <a:outerShdw blurRad="38100" dist="38100" dir="2700000" algn="tl">
                  <a:srgbClr val="000000">
                    <a:alpha val="43137"/>
                  </a:srgbClr>
                </a:outerShdw>
              </a:effectLst>
              <a:latin typeface="Calibri" pitchFamily="34" charset="0"/>
            </a:endParaRPr>
          </a:p>
        </p:txBody>
      </p:sp>
      <p:sp>
        <p:nvSpPr>
          <p:cNvPr id="8" name="Left Brace 7"/>
          <p:cNvSpPr/>
          <p:nvPr/>
        </p:nvSpPr>
        <p:spPr>
          <a:xfrm>
            <a:off x="1299936" y="3232381"/>
            <a:ext cx="342762" cy="2713065"/>
          </a:xfrm>
          <a:prstGeom prst="leftBrace">
            <a:avLst/>
          </a:prstGeom>
          <a:ln w="381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d-ID"/>
          </a:p>
        </p:txBody>
      </p:sp>
      <p:cxnSp>
        <p:nvCxnSpPr>
          <p:cNvPr id="9" name="Straight Arrow Connector 8"/>
          <p:cNvCxnSpPr>
            <a:stCxn id="6" idx="3"/>
          </p:cNvCxnSpPr>
          <p:nvPr/>
        </p:nvCxnSpPr>
        <p:spPr>
          <a:xfrm>
            <a:off x="3223923" y="3230792"/>
            <a:ext cx="243586" cy="1588"/>
          </a:xfrm>
          <a:prstGeom prst="straightConnector1">
            <a:avLst/>
          </a:prstGeom>
          <a:ln w="3810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493853" y="5500703"/>
            <a:ext cx="2929579" cy="887075"/>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180975" indent="-180975">
              <a:lnSpc>
                <a:spcPts val="1300"/>
              </a:lnSpc>
            </a:pPr>
            <a:r>
              <a:rPr lang="id-ID" sz="1600" b="1" dirty="0" smtClean="0">
                <a:solidFill>
                  <a:srgbClr val="002060"/>
                </a:solidFill>
                <a:latin typeface="Calibri" pitchFamily="34" charset="0"/>
              </a:rPr>
              <a:t>1. standar bidang akademik</a:t>
            </a:r>
          </a:p>
          <a:p>
            <a:pPr marL="180975" indent="-180975">
              <a:lnSpc>
                <a:spcPts val="1300"/>
              </a:lnSpc>
            </a:pPr>
            <a:endParaRPr lang="id-ID" sz="1600" b="1" dirty="0" smtClean="0">
              <a:solidFill>
                <a:srgbClr val="002060"/>
              </a:solidFill>
              <a:latin typeface="Calibri" pitchFamily="34" charset="0"/>
            </a:endParaRPr>
          </a:p>
          <a:p>
            <a:pPr marL="180975" indent="-180975">
              <a:lnSpc>
                <a:spcPts val="1300"/>
              </a:lnSpc>
            </a:pPr>
            <a:r>
              <a:rPr lang="id-ID" sz="1600" b="1" dirty="0" smtClean="0">
                <a:solidFill>
                  <a:srgbClr val="002060"/>
                </a:solidFill>
                <a:latin typeface="Calibri" pitchFamily="34" charset="0"/>
              </a:rPr>
              <a:t>2. standar bidang non akademik</a:t>
            </a:r>
          </a:p>
        </p:txBody>
      </p:sp>
      <p:cxnSp>
        <p:nvCxnSpPr>
          <p:cNvPr id="11" name="Straight Arrow Connector 10"/>
          <p:cNvCxnSpPr/>
          <p:nvPr/>
        </p:nvCxnSpPr>
        <p:spPr>
          <a:xfrm>
            <a:off x="3158851" y="5945445"/>
            <a:ext cx="338560" cy="9672"/>
          </a:xfrm>
          <a:prstGeom prst="straightConnector1">
            <a:avLst/>
          </a:prstGeom>
          <a:ln w="38100">
            <a:solidFill>
              <a:srgbClr val="00206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nvGraphicFramePr>
        <p:xfrm>
          <a:off x="3456097" y="1961346"/>
          <a:ext cx="1664674" cy="3435300"/>
        </p:xfrm>
        <a:graphic>
          <a:graphicData uri="http://schemas.openxmlformats.org/drawingml/2006/table">
            <a:tbl>
              <a:tblPr firstRow="1" bandRow="1">
                <a:tableStyleId>{5C22544A-7EE6-4342-B048-85BDC9FD1C3A}</a:tableStyleId>
              </a:tblPr>
              <a:tblGrid>
                <a:gridCol w="1664674"/>
              </a:tblGrid>
              <a:tr h="449008">
                <a:tc>
                  <a:txBody>
                    <a:bodyPr/>
                    <a:lstStyle/>
                    <a:p>
                      <a:pPr algn="ctr"/>
                      <a:r>
                        <a:rPr lang="id-ID" sz="1200" b="1" dirty="0" smtClean="0">
                          <a:solidFill>
                            <a:schemeClr val="tx1"/>
                          </a:solidFill>
                          <a:latin typeface="Calibri" pitchFamily="34" charset="0"/>
                          <a:cs typeface="Calibri" pitchFamily="34" charset="0"/>
                        </a:rPr>
                        <a:t>Standar</a:t>
                      </a:r>
                      <a:r>
                        <a:rPr lang="id-ID" sz="1200" b="1" baseline="0" dirty="0" smtClean="0">
                          <a:solidFill>
                            <a:schemeClr val="tx1"/>
                          </a:solidFill>
                          <a:latin typeface="Calibri" pitchFamily="34" charset="0"/>
                          <a:cs typeface="Calibri" pitchFamily="34" charset="0"/>
                        </a:rPr>
                        <a:t> Nasional Pendidikan</a:t>
                      </a:r>
                      <a:endParaRPr lang="id-ID" sz="1200" b="1" dirty="0">
                        <a:solidFill>
                          <a:schemeClr val="tx1"/>
                        </a:solidFill>
                        <a:latin typeface="Calibri" pitchFamily="34" charset="0"/>
                        <a:cs typeface="Calibri" pitchFamily="34" charset="0"/>
                      </a:endParaRPr>
                    </a:p>
                  </a:txBody>
                  <a:tcPr marL="99060" marR="99060">
                    <a:solidFill>
                      <a:schemeClr val="bg2"/>
                    </a:solidFill>
                  </a:tcPr>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Kompetensi</a:t>
                      </a:r>
                      <a:r>
                        <a:rPr lang="en-US" sz="1200" b="1" baseline="0" smtClean="0">
                          <a:solidFill>
                            <a:schemeClr val="tx1"/>
                          </a:solidFill>
                          <a:latin typeface="Calibri" pitchFamily="34" charset="0"/>
                          <a:cs typeface="Calibri" pitchFamily="34" charset="0"/>
                        </a:rPr>
                        <a:t> Lulusan</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Isi</a:t>
                      </a:r>
                      <a:endParaRPr lang="id-ID" sz="1200" b="1">
                        <a:solidFill>
                          <a:schemeClr val="tx1"/>
                        </a:solidFill>
                        <a:latin typeface="Calibri" pitchFamily="34" charset="0"/>
                        <a:cs typeface="Calibri" pitchFamily="34" charset="0"/>
                      </a:endParaRPr>
                    </a:p>
                  </a:txBody>
                  <a:tcPr marL="99060" marR="99060"/>
                </a:tc>
              </a:tr>
              <a:tr h="326340">
                <a:tc>
                  <a:txBody>
                    <a:bodyPr/>
                    <a:lstStyle/>
                    <a:p>
                      <a:r>
                        <a:rPr lang="id-ID" sz="1200" b="1" dirty="0" smtClean="0">
                          <a:solidFill>
                            <a:schemeClr val="tx1"/>
                          </a:solidFill>
                          <a:latin typeface="Calibri" pitchFamily="34" charset="0"/>
                          <a:cs typeface="Calibri" pitchFamily="34" charset="0"/>
                        </a:rPr>
                        <a:t>Standar</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Proses</a:t>
                      </a:r>
                      <a:endParaRPr lang="id-ID" sz="1200" b="1" dirty="0">
                        <a:solidFill>
                          <a:schemeClr val="tx1"/>
                        </a:solidFill>
                        <a:latin typeface="Calibri" pitchFamily="34" charset="0"/>
                        <a:cs typeface="Calibri" pitchFamily="34" charset="0"/>
                      </a:endParaRPr>
                    </a:p>
                  </a:txBody>
                  <a:tcPr marL="99060" marR="99060"/>
                </a:tc>
              </a:tr>
              <a:tr h="440644">
                <a:tc>
                  <a:txBody>
                    <a:bodyPr/>
                    <a:lstStyle/>
                    <a:p>
                      <a:r>
                        <a:rPr lang="id-ID" sz="1200" b="1" smtClean="0">
                          <a:solidFill>
                            <a:schemeClr val="tx1"/>
                          </a:solidFill>
                          <a:latin typeface="Calibri" pitchFamily="34" charset="0"/>
                          <a:cs typeface="Calibri" pitchFamily="34" charset="0"/>
                        </a:rPr>
                        <a:t>Standar Pen</a:t>
                      </a:r>
                      <a:r>
                        <a:rPr lang="en-US" sz="1200" b="1" smtClean="0">
                          <a:solidFill>
                            <a:schemeClr val="tx1"/>
                          </a:solidFill>
                          <a:latin typeface="Calibri" pitchFamily="34" charset="0"/>
                          <a:cs typeface="Calibri" pitchFamily="34" charset="0"/>
                        </a:rPr>
                        <a:t>ilaian</a:t>
                      </a:r>
                      <a:r>
                        <a:rPr lang="en-US" sz="1200" b="1" baseline="0" smtClean="0">
                          <a:solidFill>
                            <a:schemeClr val="tx1"/>
                          </a:solidFill>
                          <a:latin typeface="Calibri" pitchFamily="34" charset="0"/>
                          <a:cs typeface="Calibri" pitchFamily="34" charset="0"/>
                        </a:rPr>
                        <a:t> Pendidikan</a:t>
                      </a:r>
                      <a:endParaRPr lang="id-ID" sz="1200" b="1">
                        <a:solidFill>
                          <a:schemeClr val="tx1"/>
                        </a:solidFill>
                        <a:latin typeface="Calibri" pitchFamily="34" charset="0"/>
                        <a:cs typeface="Calibri" pitchFamily="34" charset="0"/>
                      </a:endParaRPr>
                    </a:p>
                  </a:txBody>
                  <a:tcPr marL="99060" marR="99060"/>
                </a:tc>
              </a:tr>
              <a:tr h="449008">
                <a:tc>
                  <a:txBody>
                    <a:bodyPr/>
                    <a:lstStyle/>
                    <a:p>
                      <a:r>
                        <a:rPr lang="id-ID" sz="1200" b="1" dirty="0" smtClean="0">
                          <a:solidFill>
                            <a:schemeClr val="tx1"/>
                          </a:solidFill>
                          <a:latin typeface="Calibri" pitchFamily="34" charset="0"/>
                          <a:cs typeface="Calibri" pitchFamily="34" charset="0"/>
                        </a:rPr>
                        <a:t>Standar</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Pendidik</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dan</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Tenaga</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Kependidikan</a:t>
                      </a:r>
                      <a:endParaRPr lang="id-ID" sz="1200" b="1" dirty="0">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Sarana dan Prasarana</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Pengelolaan</a:t>
                      </a:r>
                      <a:endParaRPr lang="id-ID" sz="1200" b="1">
                        <a:solidFill>
                          <a:schemeClr val="tx1"/>
                        </a:solidFill>
                        <a:latin typeface="Calibri" pitchFamily="34" charset="0"/>
                        <a:cs typeface="Calibri" pitchFamily="34" charset="0"/>
                      </a:endParaRPr>
                    </a:p>
                  </a:txBody>
                  <a:tcPr marL="99060" marR="99060"/>
                </a:tc>
              </a:tr>
              <a:tr h="268044">
                <a:tc>
                  <a:txBody>
                    <a:bodyPr/>
                    <a:lstStyle/>
                    <a:p>
                      <a:r>
                        <a:rPr lang="id-ID" sz="1200" b="1" dirty="0" smtClean="0">
                          <a:solidFill>
                            <a:schemeClr val="tx1"/>
                          </a:solidFill>
                          <a:latin typeface="Calibri" pitchFamily="34" charset="0"/>
                          <a:cs typeface="Calibri" pitchFamily="34" charset="0"/>
                        </a:rPr>
                        <a:t>Standar Pe</a:t>
                      </a:r>
                      <a:r>
                        <a:rPr lang="en-US" sz="1200" b="1" dirty="0" err="1" smtClean="0">
                          <a:solidFill>
                            <a:schemeClr val="tx1"/>
                          </a:solidFill>
                          <a:latin typeface="Calibri" pitchFamily="34" charset="0"/>
                          <a:cs typeface="Calibri" pitchFamily="34" charset="0"/>
                        </a:rPr>
                        <a:t>mbiayaan</a:t>
                      </a:r>
                      <a:endParaRPr lang="id-ID" sz="1200" b="1" dirty="0">
                        <a:solidFill>
                          <a:schemeClr val="tx1"/>
                        </a:solidFill>
                        <a:latin typeface="Calibri" pitchFamily="34" charset="0"/>
                        <a:cs typeface="Calibri" pitchFamily="34" charset="0"/>
                      </a:endParaRPr>
                    </a:p>
                  </a:txBody>
                  <a:tcPr marL="99060" marR="99060"/>
                </a:tc>
              </a:tr>
            </a:tbl>
          </a:graphicData>
        </a:graphic>
      </p:graphicFrame>
      <p:graphicFrame>
        <p:nvGraphicFramePr>
          <p:cNvPr id="13" name="Table 12"/>
          <p:cNvGraphicFramePr>
            <a:graphicFrameLocks noGrp="1"/>
          </p:cNvGraphicFramePr>
          <p:nvPr/>
        </p:nvGraphicFramePr>
        <p:xfrm>
          <a:off x="5236092" y="1967622"/>
          <a:ext cx="1702606" cy="3077542"/>
        </p:xfrm>
        <a:graphic>
          <a:graphicData uri="http://schemas.openxmlformats.org/drawingml/2006/table">
            <a:tbl>
              <a:tblPr firstRow="1" bandRow="1">
                <a:tableStyleId>{5C22544A-7EE6-4342-B048-85BDC9FD1C3A}</a:tableStyleId>
              </a:tblPr>
              <a:tblGrid>
                <a:gridCol w="1702606"/>
              </a:tblGrid>
              <a:tr h="449008">
                <a:tc>
                  <a:txBody>
                    <a:bodyPr/>
                    <a:lstStyle/>
                    <a:p>
                      <a:pPr algn="ctr"/>
                      <a:r>
                        <a:rPr lang="id-ID" sz="1200" b="1" dirty="0" smtClean="0">
                          <a:solidFill>
                            <a:schemeClr val="tx1"/>
                          </a:solidFill>
                          <a:latin typeface="Calibri" pitchFamily="34" charset="0"/>
                          <a:cs typeface="Calibri" pitchFamily="34" charset="0"/>
                        </a:rPr>
                        <a:t>Standar</a:t>
                      </a:r>
                      <a:r>
                        <a:rPr lang="id-ID" sz="1200" b="1" baseline="0" dirty="0" smtClean="0">
                          <a:solidFill>
                            <a:schemeClr val="tx1"/>
                          </a:solidFill>
                          <a:latin typeface="Calibri" pitchFamily="34" charset="0"/>
                          <a:cs typeface="Calibri" pitchFamily="34" charset="0"/>
                        </a:rPr>
                        <a:t> </a:t>
                      </a:r>
                      <a:endParaRPr lang="en-US" sz="1200" b="1" baseline="0" dirty="0" smtClean="0">
                        <a:solidFill>
                          <a:schemeClr val="tx1"/>
                        </a:solidFill>
                        <a:latin typeface="Calibri" pitchFamily="34" charset="0"/>
                        <a:cs typeface="Calibri" pitchFamily="34" charset="0"/>
                      </a:endParaRPr>
                    </a:p>
                    <a:p>
                      <a:pPr algn="ctr"/>
                      <a:r>
                        <a:rPr lang="id-ID" sz="1200" b="1" baseline="0" dirty="0" smtClean="0">
                          <a:solidFill>
                            <a:schemeClr val="tx1"/>
                          </a:solidFill>
                          <a:latin typeface="Calibri" pitchFamily="34" charset="0"/>
                          <a:cs typeface="Calibri" pitchFamily="34" charset="0"/>
                        </a:rPr>
                        <a:t>Pen</a:t>
                      </a:r>
                      <a:r>
                        <a:rPr lang="en-US" sz="1200" b="1" baseline="0" dirty="0" err="1" smtClean="0">
                          <a:solidFill>
                            <a:schemeClr val="tx1"/>
                          </a:solidFill>
                          <a:latin typeface="Calibri" pitchFamily="34" charset="0"/>
                          <a:cs typeface="Calibri" pitchFamily="34" charset="0"/>
                        </a:rPr>
                        <a:t>elitian</a:t>
                      </a:r>
                      <a:endParaRPr lang="id-ID" sz="1200" b="1" dirty="0">
                        <a:solidFill>
                          <a:schemeClr val="tx1"/>
                        </a:solidFill>
                        <a:latin typeface="Calibri" pitchFamily="34" charset="0"/>
                        <a:cs typeface="Calibri" pitchFamily="34" charset="0"/>
                      </a:endParaRPr>
                    </a:p>
                  </a:txBody>
                  <a:tcPr marL="99060" marR="99060">
                    <a:solidFill>
                      <a:srgbClr val="0070C0"/>
                    </a:solidFill>
                  </a:tcPr>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Arah</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Kualifikasi</a:t>
                      </a:r>
                      <a:r>
                        <a:rPr lang="en-US" sz="1200" b="1" baseline="0" smtClean="0">
                          <a:solidFill>
                            <a:schemeClr val="tx1"/>
                          </a:solidFill>
                          <a:latin typeface="Calibri" pitchFamily="34" charset="0"/>
                          <a:cs typeface="Calibri" pitchFamily="34" charset="0"/>
                        </a:rPr>
                        <a:t> dan Kompetensi</a:t>
                      </a:r>
                      <a:endParaRPr lang="id-ID" sz="1200" b="1">
                        <a:solidFill>
                          <a:schemeClr val="tx1"/>
                        </a:solidFill>
                        <a:latin typeface="Calibri" pitchFamily="34" charset="0"/>
                        <a:cs typeface="Calibri" pitchFamily="34" charset="0"/>
                      </a:endParaRPr>
                    </a:p>
                  </a:txBody>
                  <a:tcPr marL="99060" marR="99060"/>
                </a:tc>
              </a:tr>
              <a:tr h="326340">
                <a:tc>
                  <a:txBody>
                    <a:bodyPr/>
                    <a:lstStyle/>
                    <a:p>
                      <a:r>
                        <a:rPr lang="id-ID" sz="1200" b="1" dirty="0" smtClean="0">
                          <a:solidFill>
                            <a:schemeClr val="tx1"/>
                          </a:solidFill>
                          <a:latin typeface="Calibri" pitchFamily="34" charset="0"/>
                          <a:cs typeface="Calibri" pitchFamily="34" charset="0"/>
                        </a:rPr>
                        <a:t>Standar</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Pengelolaan</a:t>
                      </a:r>
                      <a:endParaRPr lang="id-ID" sz="1200" b="1" dirty="0">
                        <a:solidFill>
                          <a:schemeClr val="tx1"/>
                        </a:solidFill>
                        <a:latin typeface="Calibri" pitchFamily="34" charset="0"/>
                        <a:cs typeface="Calibri" pitchFamily="34" charset="0"/>
                      </a:endParaRPr>
                    </a:p>
                  </a:txBody>
                  <a:tcPr marL="99060" marR="99060"/>
                </a:tc>
              </a:tr>
              <a:tr h="239456">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Proses</a:t>
                      </a:r>
                      <a:endParaRPr lang="id-ID" sz="1200" b="1">
                        <a:solidFill>
                          <a:schemeClr val="tx1"/>
                        </a:solidFill>
                        <a:latin typeface="Calibri" pitchFamily="34" charset="0"/>
                        <a:cs typeface="Calibri" pitchFamily="34" charset="0"/>
                      </a:endParaRPr>
                    </a:p>
                  </a:txBody>
                  <a:tcPr marL="99060" marR="99060"/>
                </a:tc>
              </a:tr>
              <a:tr h="282322">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Pendanaan</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id-ID" sz="1200" b="1" dirty="0" smtClean="0">
                          <a:solidFill>
                            <a:schemeClr val="tx1"/>
                          </a:solidFill>
                          <a:latin typeface="Calibri" pitchFamily="34" charset="0"/>
                          <a:cs typeface="Calibri" pitchFamily="34" charset="0"/>
                        </a:rPr>
                        <a:t>Standar</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Sarana</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dan</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Prasarana</a:t>
                      </a:r>
                      <a:endParaRPr lang="id-ID" sz="1200" b="1" dirty="0">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Luaran</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en-US" sz="1200" b="1" dirty="0" err="1" smtClean="0">
                          <a:solidFill>
                            <a:schemeClr val="tx1"/>
                          </a:solidFill>
                          <a:latin typeface="Calibri" pitchFamily="34" charset="0"/>
                          <a:cs typeface="Calibri" pitchFamily="34" charset="0"/>
                        </a:rPr>
                        <a:t>Standar</a:t>
                      </a:r>
                      <a:r>
                        <a:rPr lang="en-US" sz="1200" b="1" dirty="0" smtClean="0">
                          <a:solidFill>
                            <a:schemeClr val="tx1"/>
                          </a:solidFill>
                          <a:latin typeface="Calibri" pitchFamily="34" charset="0"/>
                          <a:cs typeface="Calibri" pitchFamily="34" charset="0"/>
                        </a:rPr>
                        <a:t> </a:t>
                      </a:r>
                      <a:r>
                        <a:rPr lang="en-US" sz="1200" b="1" dirty="0" err="1" smtClean="0">
                          <a:solidFill>
                            <a:schemeClr val="tx1"/>
                          </a:solidFill>
                          <a:latin typeface="Calibri" pitchFamily="34" charset="0"/>
                          <a:cs typeface="Calibri" pitchFamily="34" charset="0"/>
                        </a:rPr>
                        <a:t>Capaian</a:t>
                      </a:r>
                      <a:endParaRPr lang="id-ID" sz="1200" b="1" dirty="0">
                        <a:solidFill>
                          <a:schemeClr val="tx1"/>
                        </a:solidFill>
                        <a:latin typeface="Calibri" pitchFamily="34" charset="0"/>
                        <a:cs typeface="Calibri" pitchFamily="34" charset="0"/>
                      </a:endParaRPr>
                    </a:p>
                  </a:txBody>
                  <a:tcPr marL="99060" marR="99060"/>
                </a:tc>
              </a:tr>
            </a:tbl>
          </a:graphicData>
        </a:graphic>
      </p:graphicFrame>
      <p:graphicFrame>
        <p:nvGraphicFramePr>
          <p:cNvPr id="14" name="Table 13"/>
          <p:cNvGraphicFramePr>
            <a:graphicFrameLocks noGrp="1"/>
          </p:cNvGraphicFramePr>
          <p:nvPr/>
        </p:nvGraphicFramePr>
        <p:xfrm>
          <a:off x="7016091" y="1967622"/>
          <a:ext cx="1702605" cy="3077542"/>
        </p:xfrm>
        <a:graphic>
          <a:graphicData uri="http://schemas.openxmlformats.org/drawingml/2006/table">
            <a:tbl>
              <a:tblPr firstRow="1" bandRow="1">
                <a:tableStyleId>{5C22544A-7EE6-4342-B048-85BDC9FD1C3A}</a:tableStyleId>
              </a:tblPr>
              <a:tblGrid>
                <a:gridCol w="1702605"/>
              </a:tblGrid>
              <a:tr h="449008">
                <a:tc>
                  <a:txBody>
                    <a:bodyPr/>
                    <a:lstStyle/>
                    <a:p>
                      <a:pPr algn="ctr"/>
                      <a:r>
                        <a:rPr lang="id-ID" sz="1200" b="1" dirty="0" smtClean="0">
                          <a:solidFill>
                            <a:schemeClr val="tx1"/>
                          </a:solidFill>
                          <a:latin typeface="Calibri" pitchFamily="34" charset="0"/>
                          <a:cs typeface="Calibri" pitchFamily="34" charset="0"/>
                        </a:rPr>
                        <a:t>Standar</a:t>
                      </a:r>
                      <a:r>
                        <a:rPr lang="id-ID"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Pengabdian</a:t>
                      </a:r>
                      <a:endParaRPr lang="en-US" sz="1200" b="1" baseline="0" dirty="0" smtClean="0">
                        <a:solidFill>
                          <a:schemeClr val="tx1"/>
                        </a:solidFill>
                        <a:latin typeface="Calibri" pitchFamily="34" charset="0"/>
                        <a:cs typeface="Calibri" pitchFamily="34" charset="0"/>
                      </a:endParaRPr>
                    </a:p>
                    <a:p>
                      <a:pPr algn="ctr"/>
                      <a:r>
                        <a:rPr lang="en-US" sz="1200" b="1" dirty="0" err="1" smtClean="0">
                          <a:solidFill>
                            <a:schemeClr val="tx1"/>
                          </a:solidFill>
                          <a:latin typeface="Calibri" pitchFamily="34" charset="0"/>
                          <a:cs typeface="Calibri" pitchFamily="34" charset="0"/>
                        </a:rPr>
                        <a:t>Kepada</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Masyarakat</a:t>
                      </a:r>
                      <a:endParaRPr lang="id-ID" sz="1200" b="1" dirty="0">
                        <a:solidFill>
                          <a:schemeClr val="tx1"/>
                        </a:solidFill>
                        <a:latin typeface="Calibri" pitchFamily="34" charset="0"/>
                        <a:cs typeface="Calibri" pitchFamily="34" charset="0"/>
                      </a:endParaRPr>
                    </a:p>
                  </a:txBody>
                  <a:tcPr marL="99060" marR="99060">
                    <a:solidFill>
                      <a:srgbClr val="0070C0"/>
                    </a:solidFill>
                  </a:tcPr>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Arah</a:t>
                      </a:r>
                      <a:endParaRPr lang="id-ID" sz="1200" b="1">
                        <a:solidFill>
                          <a:schemeClr val="tx1"/>
                        </a:solidFill>
                        <a:latin typeface="Calibri" pitchFamily="34" charset="0"/>
                        <a:cs typeface="Calibri" pitchFamily="34" charset="0"/>
                      </a:endParaRPr>
                    </a:p>
                  </a:txBody>
                  <a:tcPr marL="99060" marR="99060"/>
                </a:tc>
              </a:tr>
              <a:tr h="269405">
                <a:tc>
                  <a:txBody>
                    <a:bodyPr/>
                    <a:lstStyle/>
                    <a:p>
                      <a:r>
                        <a:rPr lang="id-ID" sz="1200" b="1" smtClean="0">
                          <a:solidFill>
                            <a:schemeClr val="tx1"/>
                          </a:solidFill>
                          <a:latin typeface="Calibri" pitchFamily="34" charset="0"/>
                          <a:cs typeface="Calibri" pitchFamily="34" charset="0"/>
                        </a:rPr>
                        <a:t>Standar </a:t>
                      </a:r>
                      <a:r>
                        <a:rPr lang="en-US" sz="1200" b="1" smtClean="0">
                          <a:solidFill>
                            <a:schemeClr val="tx1"/>
                          </a:solidFill>
                          <a:latin typeface="Calibri" pitchFamily="34" charset="0"/>
                          <a:cs typeface="Calibri" pitchFamily="34" charset="0"/>
                        </a:rPr>
                        <a:t>Kualifikasi</a:t>
                      </a:r>
                      <a:r>
                        <a:rPr lang="en-US" sz="1200" b="1" baseline="0" smtClean="0">
                          <a:solidFill>
                            <a:schemeClr val="tx1"/>
                          </a:solidFill>
                          <a:latin typeface="Calibri" pitchFamily="34" charset="0"/>
                          <a:cs typeface="Calibri" pitchFamily="34" charset="0"/>
                        </a:rPr>
                        <a:t> dan Kompetensi</a:t>
                      </a:r>
                      <a:endParaRPr lang="id-ID" sz="1200" b="1">
                        <a:solidFill>
                          <a:schemeClr val="tx1"/>
                        </a:solidFill>
                        <a:latin typeface="Calibri" pitchFamily="34" charset="0"/>
                        <a:cs typeface="Calibri" pitchFamily="34" charset="0"/>
                      </a:endParaRPr>
                    </a:p>
                  </a:txBody>
                  <a:tcPr marL="99060" marR="99060"/>
                </a:tc>
              </a:tr>
              <a:tr h="326340">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Pengelolaan</a:t>
                      </a:r>
                      <a:endParaRPr lang="id-ID" sz="1200" b="1">
                        <a:solidFill>
                          <a:schemeClr val="tx1"/>
                        </a:solidFill>
                        <a:latin typeface="Calibri" pitchFamily="34" charset="0"/>
                        <a:cs typeface="Calibri" pitchFamily="34" charset="0"/>
                      </a:endParaRPr>
                    </a:p>
                  </a:txBody>
                  <a:tcPr marL="99060" marR="99060"/>
                </a:tc>
              </a:tr>
              <a:tr h="239456">
                <a:tc>
                  <a:txBody>
                    <a:bodyPr/>
                    <a:lstStyle/>
                    <a:p>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Proses</a:t>
                      </a:r>
                      <a:endParaRPr lang="id-ID" sz="1200" b="1">
                        <a:solidFill>
                          <a:schemeClr val="tx1"/>
                        </a:solidFill>
                        <a:latin typeface="Calibri" pitchFamily="34" charset="0"/>
                        <a:cs typeface="Calibri" pitchFamily="34" charset="0"/>
                      </a:endParaRPr>
                    </a:p>
                  </a:txBody>
                  <a:tcPr marL="99060" marR="99060"/>
                </a:tc>
              </a:tr>
              <a:tr h="282322">
                <a:tc>
                  <a:txBody>
                    <a:bodyPr/>
                    <a:lstStyle/>
                    <a:p>
                      <a:r>
                        <a:rPr lang="id-ID" sz="1200" b="1" dirty="0" smtClean="0">
                          <a:solidFill>
                            <a:schemeClr val="tx1"/>
                          </a:solidFill>
                          <a:latin typeface="Calibri" pitchFamily="34" charset="0"/>
                          <a:cs typeface="Calibri" pitchFamily="34" charset="0"/>
                        </a:rPr>
                        <a:t>Standar </a:t>
                      </a:r>
                      <a:r>
                        <a:rPr lang="en-US" sz="1200" b="1" dirty="0" err="1" smtClean="0">
                          <a:solidFill>
                            <a:schemeClr val="tx1"/>
                          </a:solidFill>
                          <a:latin typeface="Calibri" pitchFamily="34" charset="0"/>
                          <a:cs typeface="Calibri" pitchFamily="34" charset="0"/>
                        </a:rPr>
                        <a:t>Pendanaan</a:t>
                      </a:r>
                      <a:endParaRPr lang="id-ID" sz="1200" b="1" dirty="0">
                        <a:solidFill>
                          <a:schemeClr val="tx1"/>
                        </a:solidFill>
                        <a:latin typeface="Calibri" pitchFamily="34" charset="0"/>
                        <a:cs typeface="Calibri" pitchFamily="34" charset="0"/>
                      </a:endParaRPr>
                    </a:p>
                  </a:txBody>
                  <a:tcPr marL="99060" marR="99060"/>
                </a:tc>
              </a:tr>
              <a:tr h="269405">
                <a:tc>
                  <a:txBody>
                    <a:bodyPr/>
                    <a:lstStyle/>
                    <a:p>
                      <a:r>
                        <a:rPr lang="id-ID" sz="1200" b="1" dirty="0" smtClean="0">
                          <a:solidFill>
                            <a:schemeClr val="tx1"/>
                          </a:solidFill>
                          <a:latin typeface="Calibri" pitchFamily="34" charset="0"/>
                          <a:cs typeface="Calibri" pitchFamily="34" charset="0"/>
                        </a:rPr>
                        <a:t>Standar</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Sarana</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dan</a:t>
                      </a:r>
                      <a:r>
                        <a:rPr lang="en-US" sz="1200" b="1" baseline="0" dirty="0" smtClean="0">
                          <a:solidFill>
                            <a:schemeClr val="tx1"/>
                          </a:solidFill>
                          <a:latin typeface="Calibri" pitchFamily="34" charset="0"/>
                          <a:cs typeface="Calibri" pitchFamily="34" charset="0"/>
                        </a:rPr>
                        <a:t> </a:t>
                      </a:r>
                      <a:r>
                        <a:rPr lang="en-US" sz="1200" b="1" baseline="0" dirty="0" err="1" smtClean="0">
                          <a:solidFill>
                            <a:schemeClr val="tx1"/>
                          </a:solidFill>
                          <a:latin typeface="Calibri" pitchFamily="34" charset="0"/>
                          <a:cs typeface="Calibri" pitchFamily="34" charset="0"/>
                        </a:rPr>
                        <a:t>Prasarana</a:t>
                      </a:r>
                      <a:endParaRPr lang="id-ID" sz="1200" b="1" dirty="0">
                        <a:solidFill>
                          <a:schemeClr val="tx1"/>
                        </a:solidFill>
                        <a:latin typeface="Calibri" pitchFamily="34" charset="0"/>
                        <a:cs typeface="Calibri" pitchFamily="34" charset="0"/>
                      </a:endParaRPr>
                    </a:p>
                  </a:txBody>
                  <a:tcPr marL="99060" marR="99060"/>
                </a:tc>
              </a:tr>
              <a:tr h="269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b="1" smtClean="0">
                          <a:solidFill>
                            <a:schemeClr val="tx1"/>
                          </a:solidFill>
                          <a:latin typeface="Calibri" pitchFamily="34" charset="0"/>
                          <a:cs typeface="Calibri" pitchFamily="34" charset="0"/>
                        </a:rPr>
                        <a:t>Standar</a:t>
                      </a:r>
                      <a:r>
                        <a:rPr lang="en-US" sz="1200" b="1" baseline="0" smtClean="0">
                          <a:solidFill>
                            <a:schemeClr val="tx1"/>
                          </a:solidFill>
                          <a:latin typeface="Calibri" pitchFamily="34" charset="0"/>
                          <a:cs typeface="Calibri" pitchFamily="34" charset="0"/>
                        </a:rPr>
                        <a:t> Luaran</a:t>
                      </a:r>
                      <a:endParaRPr lang="id-ID" sz="1200" b="1" smtClean="0">
                        <a:solidFill>
                          <a:schemeClr val="tx1"/>
                        </a:solidFill>
                        <a:latin typeface="Calibri" pitchFamily="34" charset="0"/>
                        <a:cs typeface="Calibri" pitchFamily="34" charset="0"/>
                      </a:endParaRPr>
                    </a:p>
                  </a:txBody>
                  <a:tcPr marL="99060" marR="99060"/>
                </a:tc>
              </a:tr>
              <a:tr h="269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chemeClr val="tx1"/>
                          </a:solidFill>
                          <a:latin typeface="Calibri" pitchFamily="34" charset="0"/>
                          <a:cs typeface="Calibri" pitchFamily="34" charset="0"/>
                        </a:rPr>
                        <a:t>Standar</a:t>
                      </a:r>
                      <a:r>
                        <a:rPr lang="en-US" sz="1200" b="1" dirty="0" smtClean="0">
                          <a:solidFill>
                            <a:schemeClr val="tx1"/>
                          </a:solidFill>
                          <a:latin typeface="Calibri" pitchFamily="34" charset="0"/>
                          <a:cs typeface="Calibri" pitchFamily="34" charset="0"/>
                        </a:rPr>
                        <a:t> </a:t>
                      </a:r>
                      <a:r>
                        <a:rPr lang="en-US" sz="1200" b="1" dirty="0" err="1" smtClean="0">
                          <a:solidFill>
                            <a:schemeClr val="tx1"/>
                          </a:solidFill>
                          <a:latin typeface="Calibri" pitchFamily="34" charset="0"/>
                          <a:cs typeface="Calibri" pitchFamily="34" charset="0"/>
                        </a:rPr>
                        <a:t>Capaian</a:t>
                      </a:r>
                      <a:endParaRPr lang="id-ID" sz="1200" b="1" dirty="0" smtClean="0">
                        <a:solidFill>
                          <a:schemeClr val="tx1"/>
                        </a:solidFill>
                        <a:latin typeface="Calibri" pitchFamily="34" charset="0"/>
                        <a:cs typeface="Calibri" pitchFamily="34" charset="0"/>
                      </a:endParaRPr>
                    </a:p>
                  </a:txBody>
                  <a:tcPr marL="99060" marR="99060"/>
                </a:tc>
              </a:tr>
            </a:tbl>
          </a:graphicData>
        </a:graphic>
      </p:graphicFrame>
      <p:sp>
        <p:nvSpPr>
          <p:cNvPr id="15" name="Rectangle 14"/>
          <p:cNvSpPr/>
          <p:nvPr/>
        </p:nvSpPr>
        <p:spPr>
          <a:xfrm>
            <a:off x="3456095" y="1532718"/>
            <a:ext cx="1702606" cy="86353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id-ID"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Standar Nasional Pendidikan</a:t>
            </a:r>
            <a:endParaRPr lang="id-ID" sz="1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Rectangle 15"/>
          <p:cNvSpPr/>
          <p:nvPr/>
        </p:nvSpPr>
        <p:spPr>
          <a:xfrm>
            <a:off x="5236092" y="1532718"/>
            <a:ext cx="1702606" cy="8635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id-ID" sz="1600" b="1" smtClean="0">
                <a:solidFill>
                  <a:schemeClr val="bg1"/>
                </a:solidFill>
                <a:effectLst>
                  <a:outerShdw blurRad="38100" dist="38100" dir="2700000" algn="tl">
                    <a:srgbClr val="000000">
                      <a:alpha val="43137"/>
                    </a:srgbClr>
                  </a:outerShdw>
                </a:effectLst>
                <a:latin typeface="Calibri" pitchFamily="34" charset="0"/>
                <a:cs typeface="Calibri" pitchFamily="34" charset="0"/>
              </a:rPr>
              <a:t>Standar </a:t>
            </a:r>
            <a:endParaRPr lang="en-US" sz="1600" b="1"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ctr">
              <a:lnSpc>
                <a:spcPts val="1600"/>
              </a:lnSpc>
            </a:pPr>
            <a:r>
              <a:rPr lang="id-ID" sz="1600" b="1" smtClean="0">
                <a:solidFill>
                  <a:schemeClr val="bg1"/>
                </a:solidFill>
                <a:effectLst>
                  <a:outerShdw blurRad="38100" dist="38100" dir="2700000" algn="tl">
                    <a:srgbClr val="000000">
                      <a:alpha val="43137"/>
                    </a:srgbClr>
                  </a:outerShdw>
                </a:effectLst>
                <a:latin typeface="Calibri" pitchFamily="34" charset="0"/>
                <a:cs typeface="Calibri" pitchFamily="34" charset="0"/>
              </a:rPr>
              <a:t>Pen</a:t>
            </a:r>
            <a:r>
              <a:rPr lang="en-US" sz="1600" b="1" smtClean="0">
                <a:solidFill>
                  <a:schemeClr val="bg1"/>
                </a:solidFill>
                <a:effectLst>
                  <a:outerShdw blurRad="38100" dist="38100" dir="2700000" algn="tl">
                    <a:srgbClr val="000000">
                      <a:alpha val="43137"/>
                    </a:srgbClr>
                  </a:outerShdw>
                </a:effectLst>
                <a:latin typeface="Calibri" pitchFamily="34" charset="0"/>
                <a:cs typeface="Calibri" pitchFamily="34" charset="0"/>
              </a:rPr>
              <a:t>elitian</a:t>
            </a:r>
            <a:endParaRPr lang="id-ID" sz="1600" b="1">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 name="Rectangle 16"/>
          <p:cNvSpPr/>
          <p:nvPr/>
        </p:nvSpPr>
        <p:spPr>
          <a:xfrm>
            <a:off x="7016089" y="1532718"/>
            <a:ext cx="1702606" cy="863532"/>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id-ID"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Standar</a:t>
            </a:r>
            <a:r>
              <a:rPr lang="en-US"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id-ID"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Pen</a:t>
            </a:r>
            <a:r>
              <a:rPr lang="en-US" sz="16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gabdian</a:t>
            </a:r>
            <a:r>
              <a:rPr lang="en-US"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6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Kepada</a:t>
            </a:r>
            <a:r>
              <a:rPr lang="en-US" sz="16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6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Masyarakat</a:t>
            </a:r>
            <a:endParaRPr lang="id-ID" sz="16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 name="Flowchart: Magnetic Disk 17"/>
          <p:cNvSpPr/>
          <p:nvPr/>
        </p:nvSpPr>
        <p:spPr>
          <a:xfrm>
            <a:off x="1857353" y="4406198"/>
            <a:ext cx="1160868" cy="642942"/>
          </a:xfrm>
          <a:prstGeom prst="flowChartMagneticDisk">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ffectLst>
                <a:outerShdw blurRad="38100" dist="38100" dir="2700000" algn="tl">
                  <a:srgbClr val="000000">
                    <a:alpha val="43137"/>
                  </a:srgbClr>
                </a:outerShdw>
              </a:effectLst>
            </a:endParaRPr>
          </a:p>
        </p:txBody>
      </p:sp>
      <p:sp>
        <p:nvSpPr>
          <p:cNvPr id="19" name="Flowchart: Magnetic Disk 18"/>
          <p:cNvSpPr/>
          <p:nvPr/>
        </p:nvSpPr>
        <p:spPr>
          <a:xfrm>
            <a:off x="1857353" y="4049008"/>
            <a:ext cx="1160868" cy="571504"/>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ffectLst>
                <a:outerShdw blurRad="38100" dist="38100" dir="2700000" algn="tl">
                  <a:srgbClr val="000000">
                    <a:alpha val="43137"/>
                  </a:srgbClr>
                </a:outerShdw>
              </a:effectLst>
            </a:endParaRPr>
          </a:p>
        </p:txBody>
      </p:sp>
      <p:sp>
        <p:nvSpPr>
          <p:cNvPr id="20" name="TextBox 19"/>
          <p:cNvSpPr txBox="1"/>
          <p:nvPr/>
        </p:nvSpPr>
        <p:spPr>
          <a:xfrm>
            <a:off x="1934745" y="4191884"/>
            <a:ext cx="1006085" cy="461665"/>
          </a:xfrm>
          <a:prstGeom prst="rect">
            <a:avLst/>
          </a:prstGeom>
          <a:noFill/>
        </p:spPr>
        <p:txBody>
          <a:bodyPr wrap="square" rtlCol="0">
            <a:spAutoFit/>
          </a:bodyPr>
          <a:lstStyle/>
          <a:p>
            <a:pPr algn="ctr"/>
            <a:r>
              <a:rPr lang="id-ID" sz="24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SPT</a:t>
            </a:r>
            <a:endParaRPr lang="id-ID" sz="24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1" name="TextBox 20"/>
          <p:cNvSpPr txBox="1"/>
          <p:nvPr/>
        </p:nvSpPr>
        <p:spPr>
          <a:xfrm>
            <a:off x="1934745" y="4587476"/>
            <a:ext cx="1006085" cy="461665"/>
          </a:xfrm>
          <a:prstGeom prst="rect">
            <a:avLst/>
          </a:prstGeom>
          <a:noFill/>
        </p:spPr>
        <p:txBody>
          <a:bodyPr wrap="square" rtlCol="0">
            <a:spAutoFit/>
          </a:bodyPr>
          <a:lstStyle/>
          <a:p>
            <a:pPr algn="ctr"/>
            <a:r>
              <a:rPr lang="id-ID" sz="24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SNPT</a:t>
            </a:r>
            <a:endParaRPr lang="id-ID" sz="24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5" grpId="0" animBg="1"/>
      <p:bldP spid="16" grpId="0" animBg="1"/>
      <p:bldP spid="1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101</a:t>
            </a:fld>
            <a:endParaRPr lang="id-ID"/>
          </a:p>
        </p:txBody>
      </p:sp>
      <p:graphicFrame>
        <p:nvGraphicFramePr>
          <p:cNvPr id="3" name="Content Placeholder 3"/>
          <p:cNvGraphicFramePr>
            <a:graphicFrameLocks/>
          </p:cNvGraphicFramePr>
          <p:nvPr>
            <p:extLst>
              <p:ext uri="{D42A27DB-BD31-4B8C-83A1-F6EECF244321}">
                <p14:modId xmlns:p14="http://schemas.microsoft.com/office/powerpoint/2010/main" val="614313910"/>
              </p:ext>
            </p:extLst>
          </p:nvPr>
        </p:nvGraphicFramePr>
        <p:xfrm>
          <a:off x="435896" y="1219201"/>
          <a:ext cx="9063243" cy="5424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txBox="1">
            <a:spLocks/>
          </p:cNvSpPr>
          <p:nvPr/>
        </p:nvSpPr>
        <p:spPr>
          <a:xfrm>
            <a:off x="-35" y="-24"/>
            <a:ext cx="9906035" cy="809501"/>
          </a:xfrm>
          <a:prstGeom prst="rect">
            <a:avLst/>
          </a:prstGeom>
          <a:solidFill>
            <a:schemeClr val="accent3">
              <a:lumMod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Arial"/>
                <a:cs typeface="Arial"/>
              </a:rPr>
              <a:t>Sembilan </a:t>
            </a:r>
            <a:r>
              <a:rPr lang="en-US" sz="4000" b="1" dirty="0" err="1" smtClean="0">
                <a:solidFill>
                  <a:schemeClr val="bg1"/>
                </a:solidFill>
                <a:effectLst>
                  <a:outerShdw blurRad="38100" dist="38100" dir="2700000" algn="tl">
                    <a:srgbClr val="000000">
                      <a:alpha val="43137"/>
                    </a:srgbClr>
                  </a:outerShdw>
                </a:effectLst>
                <a:latin typeface="Arial"/>
                <a:cs typeface="Arial"/>
              </a:rPr>
              <a:t>Kriteria</a:t>
            </a:r>
            <a:r>
              <a:rPr lang="en-US" sz="4000" b="1" dirty="0" smtClean="0">
                <a:solidFill>
                  <a:schemeClr val="bg1"/>
                </a:solidFill>
                <a:effectLst>
                  <a:outerShdw blurRad="38100" dist="38100" dir="2700000" algn="tl">
                    <a:srgbClr val="000000">
                      <a:alpha val="43137"/>
                    </a:srgbClr>
                  </a:outerShdw>
                </a:effectLst>
                <a:latin typeface="Arial"/>
                <a:cs typeface="Arial"/>
              </a:rPr>
              <a:t> </a:t>
            </a:r>
            <a:r>
              <a:rPr lang="en-US" sz="4000" b="1" dirty="0" err="1" smtClean="0">
                <a:solidFill>
                  <a:schemeClr val="bg1"/>
                </a:solidFill>
                <a:effectLst>
                  <a:outerShdw blurRad="38100" dist="38100" dir="2700000" algn="tl">
                    <a:srgbClr val="000000">
                      <a:alpha val="43137"/>
                    </a:srgbClr>
                  </a:outerShdw>
                </a:effectLst>
                <a:latin typeface="Arial"/>
                <a:cs typeface="Arial"/>
              </a:rPr>
              <a:t>Akreditasi</a:t>
            </a:r>
            <a:endParaRPr lang="is-IS" sz="4000" b="1" dirty="0">
              <a:solidFill>
                <a:schemeClr val="bg1"/>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1"/>
          <p:cNvGrpSpPr>
            <a:grpSpLocks/>
          </p:cNvGrpSpPr>
          <p:nvPr/>
        </p:nvGrpSpPr>
        <p:grpSpPr bwMode="auto">
          <a:xfrm>
            <a:off x="3200400" y="384175"/>
            <a:ext cx="3078163" cy="10436225"/>
            <a:chOff x="2304" y="336"/>
            <a:chExt cx="1632" cy="6574"/>
          </a:xfrm>
        </p:grpSpPr>
        <p:pic>
          <p:nvPicPr>
            <p:cNvPr id="52228" name="Picture 38" descr="Bali-gunungan.jpg"/>
            <p:cNvPicPr>
              <a:picLocks noChangeAspect="1" noChangeArrowheads="1"/>
            </p:cNvPicPr>
            <p:nvPr/>
          </p:nvPicPr>
          <p:blipFill>
            <a:blip r:embed="rId2"/>
            <a:srcRect/>
            <a:stretch>
              <a:fillRect/>
            </a:stretch>
          </p:blipFill>
          <p:spPr bwMode="auto">
            <a:xfrm>
              <a:off x="2304" y="336"/>
              <a:ext cx="1632" cy="6574"/>
            </a:xfrm>
            <a:prstGeom prst="rect">
              <a:avLst/>
            </a:prstGeom>
            <a:noFill/>
            <a:ln w="9525">
              <a:noFill/>
              <a:miter lim="800000"/>
              <a:headEnd/>
              <a:tailEnd/>
            </a:ln>
          </p:spPr>
        </p:pic>
        <p:sp>
          <p:nvSpPr>
            <p:cNvPr id="52229" name="Rectangle 7"/>
            <p:cNvSpPr>
              <a:spLocks noChangeArrowheads="1"/>
            </p:cNvSpPr>
            <p:nvPr/>
          </p:nvSpPr>
          <p:spPr bwMode="auto">
            <a:xfrm>
              <a:off x="2304" y="336"/>
              <a:ext cx="96" cy="3360"/>
            </a:xfrm>
            <a:prstGeom prst="rect">
              <a:avLst/>
            </a:prstGeom>
            <a:solidFill>
              <a:srgbClr val="FFFFFF"/>
            </a:solidFill>
            <a:ln w="9525">
              <a:noFill/>
              <a:miter lim="800000"/>
              <a:headEnd/>
              <a:tailEnd/>
            </a:ln>
          </p:spPr>
          <p:txBody>
            <a:bodyPr wrap="none" anchor="ctr"/>
            <a:lstStyle/>
            <a:p>
              <a:endParaRPr lang="id-ID"/>
            </a:p>
          </p:txBody>
        </p:sp>
        <p:sp>
          <p:nvSpPr>
            <p:cNvPr id="52230" name="Line 8"/>
            <p:cNvSpPr>
              <a:spLocks noChangeShapeType="1"/>
            </p:cNvSpPr>
            <p:nvPr/>
          </p:nvSpPr>
          <p:spPr bwMode="auto">
            <a:xfrm flipV="1">
              <a:off x="2352" y="3648"/>
              <a:ext cx="1536" cy="77"/>
            </a:xfrm>
            <a:prstGeom prst="line">
              <a:avLst/>
            </a:prstGeom>
            <a:noFill/>
            <a:ln w="76200">
              <a:solidFill>
                <a:srgbClr val="FFFFFF"/>
              </a:solidFill>
              <a:round/>
              <a:headEnd/>
              <a:tailEnd/>
            </a:ln>
          </p:spPr>
          <p:txBody>
            <a:bodyPr/>
            <a:lstStyle/>
            <a:p>
              <a:endParaRPr lang="id-ID"/>
            </a:p>
          </p:txBody>
        </p:sp>
        <p:sp>
          <p:nvSpPr>
            <p:cNvPr id="52231" name="Line 10"/>
            <p:cNvSpPr>
              <a:spLocks noChangeShapeType="1"/>
            </p:cNvSpPr>
            <p:nvPr/>
          </p:nvSpPr>
          <p:spPr bwMode="auto">
            <a:xfrm>
              <a:off x="3888" y="624"/>
              <a:ext cx="0" cy="3024"/>
            </a:xfrm>
            <a:prstGeom prst="line">
              <a:avLst/>
            </a:prstGeom>
            <a:noFill/>
            <a:ln w="57150">
              <a:solidFill>
                <a:srgbClr val="FFFFFF"/>
              </a:solidFill>
              <a:round/>
              <a:headEnd/>
              <a:tailEnd/>
            </a:ln>
          </p:spPr>
          <p:txBody>
            <a:bodyPr/>
            <a:lstStyle/>
            <a:p>
              <a:endParaRPr lang="id-ID"/>
            </a:p>
          </p:txBody>
        </p:sp>
      </p:grpSp>
      <p:pic>
        <p:nvPicPr>
          <p:cNvPr id="6" name="Rectangle 5"/>
          <p:cNvPicPr>
            <a:picLocks noChangeArrowheads="1"/>
          </p:cNvPicPr>
          <p:nvPr/>
        </p:nvPicPr>
        <p:blipFill>
          <a:blip r:embed="rId3">
            <a:lum bright="-30000" contrast="48000"/>
          </a:blip>
          <a:srcRect/>
          <a:stretch>
            <a:fillRect/>
          </a:stretch>
        </p:blipFill>
        <p:spPr bwMode="auto">
          <a:xfrm>
            <a:off x="2139950" y="2743200"/>
            <a:ext cx="5692775" cy="1146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3000"/>
                                        <p:tgtEl>
                                          <p:spTgt spid="6"/>
                                        </p:tgtEl>
                                      </p:cBhvr>
                                    </p:animEffect>
                                    <p:set>
                                      <p:cBhvr>
                                        <p:cTn id="11"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95300" y="1524000"/>
            <a:ext cx="9080500" cy="5105400"/>
          </a:xfrm>
          <a:solidFill>
            <a:srgbClr val="99CCFF"/>
          </a:solidFill>
        </p:spPr>
        <p:txBody>
          <a:bodyPr/>
          <a:lstStyle/>
          <a:p>
            <a:pPr eaLnBrk="1" hangingPunct="1">
              <a:buClr>
                <a:schemeClr val="tx1"/>
              </a:buClr>
              <a:buFont typeface="Wingdings 3" pitchFamily="18" charset="2"/>
              <a:buNone/>
            </a:pPr>
            <a:r>
              <a:rPr lang="id-ID" sz="2000" noProof="1" smtClean="0">
                <a:solidFill>
                  <a:srgbClr val="000000"/>
                </a:solidFill>
              </a:rPr>
              <a:t>Undang-undang No. 20/2003 tentang Sistem Pendidikan Nasional</a:t>
            </a:r>
          </a:p>
          <a:p>
            <a:pPr eaLnBrk="1" hangingPunct="1">
              <a:buClr>
                <a:schemeClr val="tx1"/>
              </a:buClr>
              <a:buFont typeface="Wingdings 3" pitchFamily="18" charset="2"/>
              <a:buNone/>
            </a:pPr>
            <a:r>
              <a:rPr lang="id-ID" sz="2000" noProof="1" smtClean="0">
                <a:solidFill>
                  <a:srgbClr val="000000"/>
                </a:solidFill>
              </a:rPr>
              <a:t>Undang-undang No. 14/2005 tentang Guru dan Dosen </a:t>
            </a:r>
          </a:p>
          <a:p>
            <a:pPr eaLnBrk="1" hangingPunct="1">
              <a:buClr>
                <a:schemeClr val="tx1"/>
              </a:buClr>
              <a:buFont typeface="Wingdings 3" pitchFamily="18" charset="2"/>
              <a:buNone/>
            </a:pPr>
            <a:r>
              <a:rPr lang="id-ID" sz="2000" noProof="1" smtClean="0">
                <a:solidFill>
                  <a:srgbClr val="000000"/>
                </a:solidFill>
              </a:rPr>
              <a:t>Peraturan Pemerintah No.19/2005 tentang Standar Nasional Pendidikan</a:t>
            </a:r>
          </a:p>
          <a:p>
            <a:pPr eaLnBrk="1" hangingPunct="1">
              <a:buClr>
                <a:schemeClr val="tx1"/>
              </a:buClr>
              <a:buFont typeface="Wingdings 3" pitchFamily="18" charset="2"/>
              <a:buNone/>
            </a:pPr>
            <a:r>
              <a:rPr lang="id-ID" sz="2000" noProof="1" smtClean="0">
                <a:solidFill>
                  <a:srgbClr val="000000"/>
                </a:solidFill>
              </a:rPr>
              <a:t>Rencana Strategis Depdiknas/Kemdiknas 2005-2009, 2010-2014 </a:t>
            </a:r>
          </a:p>
          <a:p>
            <a:pPr eaLnBrk="1" hangingPunct="1">
              <a:buClr>
                <a:schemeClr val="tx1"/>
              </a:buClr>
              <a:buFont typeface="Wingdings 3" pitchFamily="18" charset="2"/>
              <a:buNone/>
            </a:pPr>
            <a:r>
              <a:rPr lang="id-ID" sz="2000" noProof="1" smtClean="0">
                <a:solidFill>
                  <a:srgbClr val="000000"/>
                </a:solidFill>
              </a:rPr>
              <a:t>Peraturan Menteri Pendidikan Nasional No. 28/2005 tentang Badan Akreditasi Nasional - Perguruan Tinggi</a:t>
            </a:r>
          </a:p>
          <a:p>
            <a:pPr eaLnBrk="1" hangingPunct="1">
              <a:buClr>
                <a:schemeClr val="tx1"/>
              </a:buClr>
              <a:buFont typeface="Wingdings 3" pitchFamily="18" charset="2"/>
              <a:buNone/>
            </a:pPr>
            <a:r>
              <a:rPr lang="id-ID" sz="2000" noProof="1" smtClean="0">
                <a:solidFill>
                  <a:srgbClr val="000000"/>
                </a:solidFill>
              </a:rPr>
              <a:t>Peraturan Menteri Pendidikan Nasional No. 17/2009 tentang Perangkat Akreditasi Program Studi Sarjana</a:t>
            </a:r>
          </a:p>
          <a:p>
            <a:pPr eaLnBrk="1" hangingPunct="1">
              <a:buClr>
                <a:schemeClr val="tx1"/>
              </a:buClr>
              <a:buFont typeface="Wingdings 3" pitchFamily="18" charset="2"/>
              <a:buNone/>
            </a:pPr>
            <a:r>
              <a:rPr lang="id-ID" sz="2000" noProof="1" smtClean="0">
                <a:solidFill>
                  <a:srgbClr val="000000"/>
                </a:solidFill>
              </a:rPr>
              <a:t>Kebijakan Direktorat Jenderal Pendidikan Tinggi</a:t>
            </a:r>
          </a:p>
          <a:p>
            <a:pPr eaLnBrk="1" hangingPunct="1">
              <a:buClr>
                <a:schemeClr val="tx1"/>
              </a:buClr>
              <a:buFont typeface="Wingdings 3" pitchFamily="18" charset="2"/>
              <a:buNone/>
            </a:pPr>
            <a:r>
              <a:rPr lang="id-ID" sz="2000" noProof="1" smtClean="0">
                <a:solidFill>
                  <a:srgbClr val="000000"/>
                </a:solidFill>
              </a:rPr>
              <a:t>Peraturan Pemerintah No. 17/2010 tentang Pengelolaan dan Penyelenggaraan Pendidikan</a:t>
            </a:r>
          </a:p>
          <a:p>
            <a:pPr eaLnBrk="1" hangingPunct="1">
              <a:buClr>
                <a:schemeClr val="tx1"/>
              </a:buClr>
              <a:buFont typeface="Wingdings 3" pitchFamily="18" charset="2"/>
              <a:buNone/>
            </a:pPr>
            <a:r>
              <a:rPr lang="id-ID" sz="2000" noProof="1" smtClean="0">
                <a:solidFill>
                  <a:srgbClr val="000000"/>
                </a:solidFill>
              </a:rPr>
              <a:t>Peraturan Pemerintah No. 66/2010 tentang Perubahan atas PP No. 17/2010</a:t>
            </a:r>
          </a:p>
          <a:p>
            <a:pPr eaLnBrk="1" hangingPunct="1">
              <a:buClr>
                <a:schemeClr val="tx1"/>
              </a:buClr>
              <a:buFont typeface="Wingdings 3" pitchFamily="18" charset="2"/>
              <a:buNone/>
            </a:pPr>
            <a:r>
              <a:rPr lang="id-ID" sz="2000" noProof="1" smtClean="0">
                <a:solidFill>
                  <a:srgbClr val="000000"/>
                </a:solidFill>
              </a:rPr>
              <a:t>Peraturan Menteri Pendidikan Nasional No. 6/2010</a:t>
            </a:r>
          </a:p>
          <a:p>
            <a:pPr eaLnBrk="1" hangingPunct="1">
              <a:lnSpc>
                <a:spcPct val="80000"/>
              </a:lnSpc>
              <a:buClr>
                <a:schemeClr val="tx1"/>
              </a:buClr>
              <a:buFont typeface="Wingdings 3" pitchFamily="18" charset="2"/>
              <a:buNone/>
            </a:pPr>
            <a:endParaRPr lang="id-ID" sz="2000" noProof="1" smtClean="0">
              <a:solidFill>
                <a:srgbClr val="000000"/>
              </a:solidFill>
            </a:endParaRPr>
          </a:p>
        </p:txBody>
      </p:sp>
      <p:sp>
        <p:nvSpPr>
          <p:cNvPr id="93187" name="Rectangle 2"/>
          <p:cNvSpPr>
            <a:spLocks noGrp="1" noChangeArrowheads="1"/>
          </p:cNvSpPr>
          <p:nvPr>
            <p:ph type="title"/>
          </p:nvPr>
        </p:nvSpPr>
        <p:spPr>
          <a:xfrm>
            <a:off x="0" y="0"/>
            <a:ext cx="9906000" cy="1447800"/>
          </a:xfrm>
          <a:solidFill>
            <a:srgbClr val="002060"/>
          </a:solidFill>
        </p:spPr>
        <p:txBody>
          <a:bodyPr/>
          <a:lstStyle/>
          <a:p>
            <a:pPr algn="r" eaLnBrk="1" hangingPunct="1">
              <a:defRPr/>
            </a:pPr>
            <a:r>
              <a:rPr lang="id-ID" sz="2500" noProof="1" smtClean="0">
                <a:solidFill>
                  <a:schemeClr val="bg1"/>
                </a:solidFill>
              </a:rPr>
              <a:t>PERATURAN DAN KEBIJAKAN MENGENAI AKREDITASI DAN PENJAMINAN MUTU PENDIDIKAN </a:t>
            </a:r>
            <a:br>
              <a:rPr lang="id-ID" sz="2500" noProof="1" smtClean="0">
                <a:solidFill>
                  <a:schemeClr val="bg1"/>
                </a:solidFill>
              </a:rPr>
            </a:br>
            <a:r>
              <a:rPr lang="id-ID" sz="2500" noProof="1" smtClean="0">
                <a:solidFill>
                  <a:schemeClr val="bg1"/>
                </a:solidFill>
              </a:rPr>
              <a:t>(sejak tahun 2003)</a:t>
            </a:r>
          </a:p>
        </p:txBody>
      </p:sp>
      <p:sp>
        <p:nvSpPr>
          <p:cNvPr id="12290" name="Slide Number Placeholder 5"/>
          <p:cNvSpPr>
            <a:spLocks noGrp="1"/>
          </p:cNvSpPr>
          <p:nvPr>
            <p:ph type="sldNum" sz="quarter" idx="12"/>
          </p:nvPr>
        </p:nvSpPr>
        <p:spPr>
          <a:noFill/>
        </p:spPr>
        <p:txBody>
          <a:bodyPr/>
          <a:lstStyle/>
          <a:p>
            <a:fld id="{F0426C3E-D33E-4472-B776-F31A97E7CF96}" type="slidenum">
              <a:rPr lang="en-US" smtClean="0">
                <a:latin typeface="Arial" charset="0"/>
              </a:rPr>
              <a:pPr/>
              <a:t>11</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685800"/>
            <a:ext cx="8915400" cy="4525962"/>
          </a:xfrm>
        </p:spPr>
        <p:txBody>
          <a:bodyPr/>
          <a:lstStyle/>
          <a:p>
            <a:pPr eaLnBrk="1" hangingPunct="1">
              <a:buClr>
                <a:schemeClr val="tx1"/>
              </a:buClr>
              <a:buFont typeface="Wingdings 3" pitchFamily="18" charset="2"/>
              <a:buNone/>
            </a:pPr>
            <a:r>
              <a:rPr lang="id-ID" noProof="1" smtClean="0">
                <a:solidFill>
                  <a:srgbClr val="000000"/>
                </a:solidFill>
              </a:rPr>
              <a:t>Peraturan Presiden No. 8/2012 tentang Kerangka Kualifikasi Nasional Indonesia</a:t>
            </a:r>
          </a:p>
          <a:p>
            <a:pPr eaLnBrk="1" hangingPunct="1">
              <a:lnSpc>
                <a:spcPct val="80000"/>
              </a:lnSpc>
              <a:buClr>
                <a:schemeClr val="tx1"/>
              </a:buClr>
              <a:buFont typeface="Wingdings 3" pitchFamily="18" charset="2"/>
              <a:buNone/>
            </a:pPr>
            <a:r>
              <a:rPr lang="id-ID" noProof="1" smtClean="0">
                <a:solidFill>
                  <a:srgbClr val="000000"/>
                </a:solidFill>
              </a:rPr>
              <a:t>Undang-Undang No. 12/2012 tentang Pendidikan Tinggi</a:t>
            </a:r>
          </a:p>
          <a:p>
            <a:pPr eaLnBrk="1" hangingPunct="1">
              <a:lnSpc>
                <a:spcPct val="80000"/>
              </a:lnSpc>
              <a:buClr>
                <a:schemeClr val="tx1"/>
              </a:buClr>
              <a:buFont typeface="Wingdings 3" pitchFamily="18" charset="2"/>
              <a:buNone/>
            </a:pPr>
            <a:r>
              <a:rPr lang="id-ID" noProof="1" smtClean="0">
                <a:solidFill>
                  <a:srgbClr val="000000"/>
                </a:solidFill>
              </a:rPr>
              <a:t>Peraturan Menteri Pendidikan dan Kebudayaan No. 59/2012 tentang Badan Akreditasi Nasional</a:t>
            </a:r>
          </a:p>
          <a:p>
            <a:pPr eaLnBrk="1" hangingPunct="1">
              <a:lnSpc>
                <a:spcPct val="80000"/>
              </a:lnSpc>
              <a:buClr>
                <a:schemeClr val="tx1"/>
              </a:buClr>
              <a:buFont typeface="Wingdings 3" pitchFamily="18" charset="2"/>
              <a:buNone/>
            </a:pPr>
            <a:r>
              <a:rPr lang="id-ID" noProof="1" smtClean="0">
                <a:solidFill>
                  <a:srgbClr val="000000"/>
                </a:solidFill>
              </a:rPr>
              <a:t>Permendikbud Nomer 49/2014 tentang Standar Nasional Pendidiksn Tinggi</a:t>
            </a:r>
          </a:p>
          <a:p>
            <a:pPr eaLnBrk="1" hangingPunct="1">
              <a:lnSpc>
                <a:spcPct val="80000"/>
              </a:lnSpc>
              <a:buClr>
                <a:schemeClr val="tx1"/>
              </a:buClr>
              <a:buFont typeface="Wingdings 3" pitchFamily="18" charset="2"/>
              <a:buNone/>
            </a:pPr>
            <a:r>
              <a:rPr lang="id-ID" noProof="1" smtClean="0">
                <a:solidFill>
                  <a:srgbClr val="000000"/>
                </a:solidFill>
              </a:rPr>
              <a:t>Permendikbud Nomer 50/2014 tentang Penjaminan Mutu Pendidikan Tinggi</a:t>
            </a:r>
          </a:p>
          <a:p>
            <a:pPr eaLnBrk="1" hangingPunct="1">
              <a:lnSpc>
                <a:spcPct val="80000"/>
              </a:lnSpc>
              <a:buClr>
                <a:schemeClr val="tx1"/>
              </a:buClr>
              <a:buFont typeface="Wingdings 3" pitchFamily="18" charset="2"/>
              <a:buNone/>
            </a:pPr>
            <a:r>
              <a:rPr lang="id-ID" noProof="1" smtClean="0">
                <a:solidFill>
                  <a:srgbClr val="000000"/>
                </a:solidFill>
              </a:rPr>
              <a:t>Permendikbud Nomer 87/2014 tentang Akreditasi Program Studi dan Perguruan Tinggi</a:t>
            </a:r>
          </a:p>
          <a:p>
            <a:pPr>
              <a:buFont typeface="Wingdings 3" pitchFamily="18" charset="2"/>
              <a:buNone/>
            </a:pPr>
            <a:endParaRPr lang="id-ID"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1073150" y="1752600"/>
            <a:ext cx="8420100" cy="4114800"/>
          </a:xfrm>
          <a:solidFill>
            <a:srgbClr val="99CCFF"/>
          </a:solidFill>
        </p:spPr>
        <p:txBody>
          <a:bodyPr/>
          <a:lstStyle/>
          <a:p>
            <a:pPr eaLnBrk="1" hangingPunct="1">
              <a:buClr>
                <a:srgbClr val="000000"/>
              </a:buClr>
            </a:pPr>
            <a:r>
              <a:rPr lang="id-ID" b="1" noProof="1" smtClean="0"/>
              <a:t>Dari akreditasi sukarela menjadi wajib</a:t>
            </a:r>
          </a:p>
          <a:p>
            <a:pPr eaLnBrk="1" hangingPunct="1">
              <a:buClr>
                <a:srgbClr val="000000"/>
              </a:buClr>
            </a:pPr>
            <a:r>
              <a:rPr lang="id-ID" b="1" noProof="1" smtClean="0"/>
              <a:t>Dari akreditasi program studi menjadi akreditasi program studi dan perguruan tinggi</a:t>
            </a:r>
          </a:p>
          <a:p>
            <a:pPr eaLnBrk="1" hangingPunct="1">
              <a:buClr>
                <a:srgbClr val="000000"/>
              </a:buClr>
            </a:pPr>
            <a:r>
              <a:rPr lang="id-ID" b="1" noProof="1" smtClean="0"/>
              <a:t>Dari badan penjaminan mutu internal sukarela menjadi wajib </a:t>
            </a:r>
          </a:p>
          <a:p>
            <a:pPr eaLnBrk="1" hangingPunct="1">
              <a:buClr>
                <a:srgbClr val="000000"/>
              </a:buClr>
            </a:pPr>
            <a:r>
              <a:rPr lang="id-ID" b="1" noProof="1" smtClean="0"/>
              <a:t>Dari badan akreditasi tunggal menjadi majemuk</a:t>
            </a:r>
          </a:p>
        </p:txBody>
      </p:sp>
      <p:sp>
        <p:nvSpPr>
          <p:cNvPr id="94211" name="Rectangle 2"/>
          <p:cNvSpPr>
            <a:spLocks noGrp="1" noChangeArrowheads="1"/>
          </p:cNvSpPr>
          <p:nvPr>
            <p:ph type="title"/>
          </p:nvPr>
        </p:nvSpPr>
        <p:spPr>
          <a:xfrm>
            <a:off x="0" y="0"/>
            <a:ext cx="9906000" cy="1447800"/>
          </a:xfrm>
          <a:solidFill>
            <a:srgbClr val="002060"/>
          </a:solidFill>
        </p:spPr>
        <p:txBody>
          <a:bodyPr/>
          <a:lstStyle/>
          <a:p>
            <a:pPr algn="r" eaLnBrk="1" hangingPunct="1">
              <a:defRPr/>
            </a:pPr>
            <a:r>
              <a:rPr lang="en-US" sz="2500" noProof="1" smtClean="0">
                <a:solidFill>
                  <a:srgbClr val="FFFFFF"/>
                </a:solidFill>
              </a:rPr>
              <a:t>PERUBAHAN AKREDITASI DAN PENJAMINAN MUTU SISTEM PENDIDIKAN NASIONAL</a:t>
            </a:r>
            <a:br>
              <a:rPr lang="en-US" sz="2500" noProof="1" smtClean="0">
                <a:solidFill>
                  <a:srgbClr val="FFFFFF"/>
                </a:solidFill>
              </a:rPr>
            </a:br>
            <a:r>
              <a:rPr lang="en-US" sz="2500" noProof="1" smtClean="0">
                <a:solidFill>
                  <a:srgbClr val="FFFFFF"/>
                </a:solidFill>
              </a:rPr>
              <a:t> (sejak tahun 2003)</a:t>
            </a:r>
          </a:p>
        </p:txBody>
      </p:sp>
      <p:sp>
        <p:nvSpPr>
          <p:cNvPr id="14338" name="Slide Number Placeholder 5"/>
          <p:cNvSpPr>
            <a:spLocks noGrp="1"/>
          </p:cNvSpPr>
          <p:nvPr>
            <p:ph type="sldNum" sz="quarter" idx="12"/>
          </p:nvPr>
        </p:nvSpPr>
        <p:spPr>
          <a:noFill/>
        </p:spPr>
        <p:txBody>
          <a:bodyPr/>
          <a:lstStyle/>
          <a:p>
            <a:fld id="{5691E369-C3BE-40D8-A879-2829780A71BD}" type="slidenum">
              <a:rPr lang="en-US" smtClean="0">
                <a:latin typeface="Arial" charset="0"/>
              </a:rPr>
              <a:pPr/>
              <a:t>13</a:t>
            </a:fld>
            <a:endParaRPr lang="en-US"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a:xfrm>
            <a:off x="577850" y="1760538"/>
            <a:ext cx="8832850" cy="4411662"/>
          </a:xfrm>
          <a:solidFill>
            <a:srgbClr val="99CCFF"/>
          </a:solidFill>
        </p:spPr>
        <p:txBody>
          <a:bodyPr/>
          <a:lstStyle/>
          <a:p>
            <a:pPr eaLnBrk="1" hangingPunct="1">
              <a:lnSpc>
                <a:spcPct val="80000"/>
              </a:lnSpc>
              <a:buClr>
                <a:schemeClr val="tx1"/>
              </a:buClr>
            </a:pPr>
            <a:r>
              <a:rPr lang="en-US" sz="2600" smtClean="0">
                <a:solidFill>
                  <a:srgbClr val="000000"/>
                </a:solidFill>
              </a:rPr>
              <a:t>Ijazah diberikan kepada peserta didik sebagai pengakuan terhadap prestasi belajar dan/atau penyelesaian suatu jenjang pendidikan setelah lulus ujian yang diselenggarakan oleh satuan pendidikan yang terakreditasi.</a:t>
            </a:r>
          </a:p>
          <a:p>
            <a:pPr eaLnBrk="1" hangingPunct="1">
              <a:lnSpc>
                <a:spcPct val="80000"/>
              </a:lnSpc>
              <a:buClr>
                <a:schemeClr val="tx1"/>
              </a:buClr>
            </a:pPr>
            <a:r>
              <a:rPr lang="en-US" sz="2600" smtClean="0">
                <a:solidFill>
                  <a:srgbClr val="000000"/>
                </a:solidFill>
              </a:rPr>
              <a:t>Sertifikat kompetensi diberikan oleh penyelenggara pendidikan dan lembaga pelatihan kepada peserta didik dan warga masyarakat sebagai pengakuan terhadap kompetensi untuk melakukan pekerjaan tertentu setelah lulus uji kompetensi yang diselenggarakan oleh satuan pendidikan yang terakreditasi atau lembaga sertifikasi.</a:t>
            </a:r>
          </a:p>
        </p:txBody>
      </p:sp>
      <p:sp>
        <p:nvSpPr>
          <p:cNvPr id="96259" name="Rectangle 2"/>
          <p:cNvSpPr>
            <a:spLocks noGrp="1" noChangeArrowheads="1"/>
          </p:cNvSpPr>
          <p:nvPr>
            <p:ph type="title"/>
          </p:nvPr>
        </p:nvSpPr>
        <p:spPr>
          <a:xfrm>
            <a:off x="0" y="0"/>
            <a:ext cx="9906000" cy="838200"/>
          </a:xfrm>
          <a:solidFill>
            <a:srgbClr val="002060"/>
          </a:solidFill>
        </p:spPr>
        <p:txBody>
          <a:bodyPr/>
          <a:lstStyle/>
          <a:p>
            <a:pPr marL="723900" indent="-723900" algn="r" eaLnBrk="1" hangingPunct="1">
              <a:defRPr/>
            </a:pPr>
            <a:r>
              <a:rPr lang="en-US" sz="2400" smtClean="0">
                <a:solidFill>
                  <a:schemeClr val="bg1"/>
                </a:solidFill>
              </a:rPr>
              <a:t>1. DARI AKREDITASI SUKARELA MENJADI WAJIB</a:t>
            </a:r>
            <a:br>
              <a:rPr lang="en-US" sz="2400" smtClean="0">
                <a:solidFill>
                  <a:schemeClr val="bg1"/>
                </a:solidFill>
              </a:rPr>
            </a:br>
            <a:r>
              <a:rPr lang="en-US" sz="2400" smtClean="0">
                <a:solidFill>
                  <a:schemeClr val="bg1"/>
                </a:solidFill>
              </a:rPr>
              <a:t>(2)</a:t>
            </a:r>
          </a:p>
        </p:txBody>
      </p:sp>
      <p:sp>
        <p:nvSpPr>
          <p:cNvPr id="15362" name="Slide Number Placeholder 5"/>
          <p:cNvSpPr>
            <a:spLocks noGrp="1"/>
          </p:cNvSpPr>
          <p:nvPr>
            <p:ph type="sldNum" sz="quarter" idx="12"/>
          </p:nvPr>
        </p:nvSpPr>
        <p:spPr>
          <a:noFill/>
        </p:spPr>
        <p:txBody>
          <a:bodyPr/>
          <a:lstStyle/>
          <a:p>
            <a:fld id="{3EA0FE7B-BC4E-4EC0-879F-69DA8CC4443B}" type="slidenum">
              <a:rPr lang="en-US" smtClean="0">
                <a:latin typeface="Arial" charset="0"/>
              </a:rPr>
              <a:pPr/>
              <a:t>14</a:t>
            </a:fld>
            <a:endParaRPr lang="en-US" smtClean="0">
              <a:latin typeface="Arial" charset="0"/>
            </a:endParaRPr>
          </a:p>
        </p:txBody>
      </p:sp>
      <p:sp>
        <p:nvSpPr>
          <p:cNvPr id="15365" name="Text Box 4"/>
          <p:cNvSpPr txBox="1">
            <a:spLocks noChangeArrowheads="1"/>
          </p:cNvSpPr>
          <p:nvPr/>
        </p:nvSpPr>
        <p:spPr bwMode="auto">
          <a:xfrm>
            <a:off x="4856163" y="1081088"/>
            <a:ext cx="5046662" cy="679450"/>
          </a:xfrm>
          <a:prstGeom prst="rect">
            <a:avLst/>
          </a:prstGeom>
          <a:solidFill>
            <a:srgbClr val="000066"/>
          </a:solidFill>
          <a:ln w="9525">
            <a:noFill/>
            <a:miter lim="800000"/>
            <a:headEnd/>
            <a:tailEnd/>
          </a:ln>
        </p:spPr>
        <p:txBody>
          <a:bodyPr wrap="none">
            <a:spAutoFit/>
          </a:bodyPr>
          <a:lstStyle/>
          <a:p>
            <a:pPr eaLnBrk="0" hangingPunct="0"/>
            <a:r>
              <a:rPr lang="en-US">
                <a:solidFill>
                  <a:srgbClr val="FFFF43"/>
                </a:solidFill>
              </a:rPr>
              <a:t>UU No. 20/2003 Sistem Pendidikan Nasional</a:t>
            </a:r>
          </a:p>
          <a:p>
            <a:pPr eaLnBrk="0" hangingPunct="0"/>
            <a:r>
              <a:rPr lang="en-US">
                <a:solidFill>
                  <a:srgbClr val="FFFF43"/>
                </a:solidFill>
              </a:rPr>
              <a:t>Pasal 61 ayat 2 dan 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1073150" y="2514600"/>
            <a:ext cx="8832850" cy="1371600"/>
          </a:xfrm>
          <a:solidFill>
            <a:srgbClr val="99CCFF"/>
          </a:solidFill>
        </p:spPr>
        <p:txBody>
          <a:bodyPr/>
          <a:lstStyle/>
          <a:p>
            <a:pPr marL="0" indent="0" eaLnBrk="1" hangingPunct="1">
              <a:lnSpc>
                <a:spcPct val="80000"/>
              </a:lnSpc>
              <a:buFont typeface="Wingdings" pitchFamily="2" charset="2"/>
              <a:buNone/>
            </a:pPr>
            <a:r>
              <a:rPr lang="en-US" sz="2600" smtClean="0">
                <a:solidFill>
                  <a:srgbClr val="000000"/>
                </a:solidFill>
              </a:rPr>
              <a:t>Akreditasi dilakukan untuk menentukan kelayakan program dan satuan pendidikan pada jalur pendidikan formal dan nonformal pada setiap jenjang dan jenis pendidikan.</a:t>
            </a:r>
          </a:p>
        </p:txBody>
      </p:sp>
      <p:sp>
        <p:nvSpPr>
          <p:cNvPr id="97283" name="Rectangle 2"/>
          <p:cNvSpPr>
            <a:spLocks noGrp="1" noChangeArrowheads="1"/>
          </p:cNvSpPr>
          <p:nvPr>
            <p:ph type="title"/>
          </p:nvPr>
        </p:nvSpPr>
        <p:spPr>
          <a:xfrm>
            <a:off x="0" y="0"/>
            <a:ext cx="9906000" cy="1066800"/>
          </a:xfrm>
          <a:solidFill>
            <a:srgbClr val="002060"/>
          </a:solidFill>
        </p:spPr>
        <p:txBody>
          <a:bodyPr/>
          <a:lstStyle/>
          <a:p>
            <a:pPr algn="r" eaLnBrk="1" hangingPunct="1">
              <a:defRPr/>
            </a:pPr>
            <a:r>
              <a:rPr lang="en-US" sz="2400" smtClean="0">
                <a:solidFill>
                  <a:schemeClr val="bg1"/>
                </a:solidFill>
              </a:rPr>
              <a:t>2. DARI AKREDITASI PROGRAM STUDI MENJADI AKREDITASI PROGRAM STUDI DAN PERGURUAN TINGGI</a:t>
            </a:r>
          </a:p>
        </p:txBody>
      </p:sp>
      <p:sp>
        <p:nvSpPr>
          <p:cNvPr id="16386" name="Slide Number Placeholder 5"/>
          <p:cNvSpPr>
            <a:spLocks noGrp="1"/>
          </p:cNvSpPr>
          <p:nvPr>
            <p:ph type="sldNum" sz="quarter" idx="12"/>
          </p:nvPr>
        </p:nvSpPr>
        <p:spPr>
          <a:noFill/>
        </p:spPr>
        <p:txBody>
          <a:bodyPr/>
          <a:lstStyle/>
          <a:p>
            <a:fld id="{C23891AC-81AD-4911-B832-700AC22129BB}" type="slidenum">
              <a:rPr lang="en-US" smtClean="0">
                <a:latin typeface="Arial" charset="0"/>
              </a:rPr>
              <a:pPr/>
              <a:t>15</a:t>
            </a:fld>
            <a:endParaRPr lang="en-US" smtClean="0">
              <a:latin typeface="Arial" charset="0"/>
            </a:endParaRPr>
          </a:p>
        </p:txBody>
      </p:sp>
      <p:sp>
        <p:nvSpPr>
          <p:cNvPr id="16389" name="Text Box 5"/>
          <p:cNvSpPr txBox="1">
            <a:spLocks noChangeArrowheads="1"/>
          </p:cNvSpPr>
          <p:nvPr/>
        </p:nvSpPr>
        <p:spPr bwMode="auto">
          <a:xfrm>
            <a:off x="4781550" y="1828800"/>
            <a:ext cx="5046663" cy="677863"/>
          </a:xfrm>
          <a:prstGeom prst="rect">
            <a:avLst/>
          </a:prstGeom>
          <a:solidFill>
            <a:srgbClr val="000066"/>
          </a:solidFill>
          <a:ln w="9525">
            <a:noFill/>
            <a:miter lim="800000"/>
            <a:headEnd/>
            <a:tailEnd/>
          </a:ln>
        </p:spPr>
        <p:txBody>
          <a:bodyPr wrap="none">
            <a:spAutoFit/>
          </a:bodyPr>
          <a:lstStyle/>
          <a:p>
            <a:pPr eaLnBrk="0" hangingPunct="0"/>
            <a:r>
              <a:rPr lang="en-US">
                <a:solidFill>
                  <a:schemeClr val="bg1"/>
                </a:solidFill>
              </a:rPr>
              <a:t>UU No. 20/2003 Sistem Pendidikan Nasional</a:t>
            </a:r>
          </a:p>
          <a:p>
            <a:pPr eaLnBrk="0" hangingPunct="0"/>
            <a:r>
              <a:rPr lang="en-US">
                <a:solidFill>
                  <a:schemeClr val="bg1"/>
                </a:solidFill>
              </a:rPr>
              <a:t>Pasal 60 ayat 1</a:t>
            </a:r>
          </a:p>
        </p:txBody>
      </p:sp>
      <p:sp>
        <p:nvSpPr>
          <p:cNvPr id="15366" name="Rectangle 6"/>
          <p:cNvSpPr>
            <a:spLocks noChangeArrowheads="1"/>
          </p:cNvSpPr>
          <p:nvPr/>
        </p:nvSpPr>
        <p:spPr bwMode="auto">
          <a:xfrm>
            <a:off x="1073150" y="5029200"/>
            <a:ext cx="8832850" cy="1143000"/>
          </a:xfrm>
          <a:prstGeom prst="rect">
            <a:avLst/>
          </a:prstGeom>
          <a:solidFill>
            <a:srgbClr val="99CCFF"/>
          </a:solidFill>
          <a:ln>
            <a:noFill/>
          </a:ln>
        </p:spPr>
        <p:txBody>
          <a:bodyPr/>
          <a:lstStyle/>
          <a:p>
            <a:pPr>
              <a:lnSpc>
                <a:spcPct val="80000"/>
              </a:lnSpc>
              <a:spcBef>
                <a:spcPct val="20000"/>
              </a:spcBef>
              <a:buClr>
                <a:schemeClr val="tx1"/>
              </a:buClr>
              <a:buFont typeface="Wingdings" pitchFamily="2" charset="2"/>
              <a:buNone/>
              <a:defRPr/>
            </a:pPr>
            <a:r>
              <a:rPr lang="en-US" sz="2600" dirty="0" err="1">
                <a:solidFill>
                  <a:srgbClr val="000000"/>
                </a:solidFill>
                <a:latin typeface="+mn-lt"/>
              </a:rPr>
              <a:t>Pemerintah</a:t>
            </a:r>
            <a:r>
              <a:rPr lang="en-US" sz="2600" dirty="0">
                <a:solidFill>
                  <a:srgbClr val="000000"/>
                </a:solidFill>
                <a:latin typeface="+mn-lt"/>
              </a:rPr>
              <a:t> </a:t>
            </a:r>
            <a:r>
              <a:rPr lang="en-US" sz="2600" dirty="0" err="1">
                <a:solidFill>
                  <a:srgbClr val="000000"/>
                </a:solidFill>
                <a:latin typeface="+mn-lt"/>
              </a:rPr>
              <a:t>melakukan</a:t>
            </a:r>
            <a:r>
              <a:rPr lang="en-US" sz="2600" dirty="0">
                <a:solidFill>
                  <a:srgbClr val="000000"/>
                </a:solidFill>
                <a:latin typeface="+mn-lt"/>
              </a:rPr>
              <a:t> </a:t>
            </a:r>
            <a:r>
              <a:rPr lang="en-US" sz="2600" dirty="0" err="1">
                <a:solidFill>
                  <a:srgbClr val="000000"/>
                </a:solidFill>
                <a:latin typeface="+mn-lt"/>
              </a:rPr>
              <a:t>akreditasi</a:t>
            </a:r>
            <a:r>
              <a:rPr lang="en-US" sz="2600" dirty="0">
                <a:solidFill>
                  <a:srgbClr val="000000"/>
                </a:solidFill>
                <a:latin typeface="+mn-lt"/>
              </a:rPr>
              <a:t> </a:t>
            </a:r>
            <a:r>
              <a:rPr lang="en-US" sz="2600" dirty="0" err="1">
                <a:solidFill>
                  <a:srgbClr val="000000"/>
                </a:solidFill>
                <a:latin typeface="+mn-lt"/>
              </a:rPr>
              <a:t>pada</a:t>
            </a:r>
            <a:r>
              <a:rPr lang="en-US" sz="2600" dirty="0">
                <a:solidFill>
                  <a:srgbClr val="000000"/>
                </a:solidFill>
                <a:latin typeface="+mn-lt"/>
              </a:rPr>
              <a:t> </a:t>
            </a:r>
            <a:r>
              <a:rPr lang="en-US" sz="2600" dirty="0" err="1">
                <a:solidFill>
                  <a:srgbClr val="000000"/>
                </a:solidFill>
                <a:latin typeface="+mn-lt"/>
              </a:rPr>
              <a:t>setiap</a:t>
            </a:r>
            <a:r>
              <a:rPr lang="en-US" sz="2600" dirty="0">
                <a:solidFill>
                  <a:srgbClr val="000000"/>
                </a:solidFill>
                <a:latin typeface="+mn-lt"/>
              </a:rPr>
              <a:t> </a:t>
            </a:r>
            <a:r>
              <a:rPr lang="en-US" sz="2600" dirty="0" err="1">
                <a:solidFill>
                  <a:srgbClr val="000000"/>
                </a:solidFill>
                <a:latin typeface="+mn-lt"/>
              </a:rPr>
              <a:t>jenjang</a:t>
            </a:r>
            <a:r>
              <a:rPr lang="en-US" sz="2600" dirty="0">
                <a:solidFill>
                  <a:srgbClr val="000000"/>
                </a:solidFill>
                <a:latin typeface="+mn-lt"/>
              </a:rPr>
              <a:t> </a:t>
            </a:r>
            <a:r>
              <a:rPr lang="en-US" sz="2600" dirty="0" err="1">
                <a:solidFill>
                  <a:srgbClr val="000000"/>
                </a:solidFill>
                <a:latin typeface="+mn-lt"/>
              </a:rPr>
              <a:t>dan</a:t>
            </a:r>
            <a:r>
              <a:rPr lang="en-US" sz="2600" dirty="0">
                <a:solidFill>
                  <a:srgbClr val="000000"/>
                </a:solidFill>
                <a:latin typeface="+mn-lt"/>
              </a:rPr>
              <a:t> </a:t>
            </a:r>
            <a:r>
              <a:rPr lang="en-US" sz="2600" dirty="0" err="1">
                <a:solidFill>
                  <a:srgbClr val="000000"/>
                </a:solidFill>
                <a:latin typeface="+mn-lt"/>
              </a:rPr>
              <a:t>satuan</a:t>
            </a:r>
            <a:r>
              <a:rPr lang="en-US" sz="2600" dirty="0">
                <a:solidFill>
                  <a:srgbClr val="000000"/>
                </a:solidFill>
                <a:latin typeface="+mn-lt"/>
              </a:rPr>
              <a:t> </a:t>
            </a:r>
            <a:r>
              <a:rPr lang="en-US" sz="2600" dirty="0" err="1">
                <a:solidFill>
                  <a:srgbClr val="000000"/>
                </a:solidFill>
                <a:latin typeface="+mn-lt"/>
              </a:rPr>
              <a:t>pendidikan</a:t>
            </a:r>
            <a:r>
              <a:rPr lang="en-US" sz="2600" dirty="0">
                <a:solidFill>
                  <a:srgbClr val="000000"/>
                </a:solidFill>
                <a:latin typeface="+mn-lt"/>
              </a:rPr>
              <a:t> </a:t>
            </a:r>
            <a:r>
              <a:rPr lang="en-US" sz="2600" dirty="0" err="1">
                <a:solidFill>
                  <a:srgbClr val="000000"/>
                </a:solidFill>
                <a:latin typeface="+mn-lt"/>
              </a:rPr>
              <a:t>untuk</a:t>
            </a:r>
            <a:r>
              <a:rPr lang="en-US" sz="2600" dirty="0">
                <a:solidFill>
                  <a:srgbClr val="000000"/>
                </a:solidFill>
                <a:latin typeface="+mn-lt"/>
              </a:rPr>
              <a:t> </a:t>
            </a:r>
            <a:r>
              <a:rPr lang="en-US" sz="2600" dirty="0" err="1">
                <a:solidFill>
                  <a:srgbClr val="000000"/>
                </a:solidFill>
                <a:latin typeface="+mn-lt"/>
              </a:rPr>
              <a:t>menentukan</a:t>
            </a:r>
            <a:r>
              <a:rPr lang="en-US" sz="2600" dirty="0">
                <a:solidFill>
                  <a:srgbClr val="000000"/>
                </a:solidFill>
                <a:latin typeface="+mn-lt"/>
              </a:rPr>
              <a:t> </a:t>
            </a:r>
            <a:r>
              <a:rPr lang="en-US" sz="2600" dirty="0" err="1">
                <a:solidFill>
                  <a:srgbClr val="000000"/>
                </a:solidFill>
                <a:latin typeface="+mn-lt"/>
              </a:rPr>
              <a:t>kelayakan</a:t>
            </a:r>
            <a:r>
              <a:rPr lang="en-US" sz="2600" dirty="0">
                <a:solidFill>
                  <a:srgbClr val="000000"/>
                </a:solidFill>
                <a:latin typeface="+mn-lt"/>
              </a:rPr>
              <a:t> program </a:t>
            </a:r>
            <a:r>
              <a:rPr lang="en-US" sz="2600" dirty="0" err="1">
                <a:solidFill>
                  <a:srgbClr val="000000"/>
                </a:solidFill>
                <a:latin typeface="+mn-lt"/>
              </a:rPr>
              <a:t>dan</a:t>
            </a:r>
            <a:r>
              <a:rPr lang="en-US" sz="2600" dirty="0">
                <a:solidFill>
                  <a:srgbClr val="000000"/>
                </a:solidFill>
                <a:latin typeface="+mn-lt"/>
              </a:rPr>
              <a:t>/</a:t>
            </a:r>
            <a:r>
              <a:rPr lang="en-US" sz="2600" dirty="0" err="1">
                <a:solidFill>
                  <a:srgbClr val="000000"/>
                </a:solidFill>
                <a:latin typeface="+mn-lt"/>
              </a:rPr>
              <a:t>atau</a:t>
            </a:r>
            <a:r>
              <a:rPr lang="en-US" sz="2600" dirty="0">
                <a:solidFill>
                  <a:srgbClr val="000000"/>
                </a:solidFill>
                <a:latin typeface="+mn-lt"/>
              </a:rPr>
              <a:t> </a:t>
            </a:r>
            <a:r>
              <a:rPr lang="en-US" sz="2600" dirty="0" err="1">
                <a:solidFill>
                  <a:srgbClr val="000000"/>
                </a:solidFill>
                <a:latin typeface="+mn-lt"/>
              </a:rPr>
              <a:t>satuan</a:t>
            </a:r>
            <a:r>
              <a:rPr lang="en-US" sz="2600" dirty="0">
                <a:solidFill>
                  <a:srgbClr val="000000"/>
                </a:solidFill>
                <a:latin typeface="+mn-lt"/>
              </a:rPr>
              <a:t> </a:t>
            </a:r>
            <a:r>
              <a:rPr lang="en-US" sz="2600" dirty="0" err="1">
                <a:solidFill>
                  <a:srgbClr val="000000"/>
                </a:solidFill>
                <a:latin typeface="+mn-lt"/>
              </a:rPr>
              <a:t>pendidikan</a:t>
            </a:r>
            <a:r>
              <a:rPr lang="en-US" sz="2600" dirty="0">
                <a:solidFill>
                  <a:srgbClr val="000000"/>
                </a:solidFill>
                <a:latin typeface="+mn-lt"/>
              </a:rPr>
              <a:t>.</a:t>
            </a:r>
          </a:p>
        </p:txBody>
      </p:sp>
      <p:sp>
        <p:nvSpPr>
          <p:cNvPr id="16391" name="Text Box 7"/>
          <p:cNvSpPr txBox="1">
            <a:spLocks noChangeArrowheads="1"/>
          </p:cNvSpPr>
          <p:nvPr/>
        </p:nvSpPr>
        <p:spPr bwMode="auto">
          <a:xfrm>
            <a:off x="4699000" y="4343400"/>
            <a:ext cx="5122863" cy="677863"/>
          </a:xfrm>
          <a:prstGeom prst="rect">
            <a:avLst/>
          </a:prstGeom>
          <a:solidFill>
            <a:srgbClr val="000066"/>
          </a:solidFill>
          <a:ln w="9525">
            <a:noFill/>
            <a:miter lim="800000"/>
            <a:headEnd/>
            <a:tailEnd/>
          </a:ln>
        </p:spPr>
        <p:txBody>
          <a:bodyPr wrap="none">
            <a:spAutoFit/>
          </a:bodyPr>
          <a:lstStyle/>
          <a:p>
            <a:pPr eaLnBrk="0" hangingPunct="0"/>
            <a:r>
              <a:rPr lang="en-US">
                <a:solidFill>
                  <a:schemeClr val="bg1"/>
                </a:solidFill>
              </a:rPr>
              <a:t>PP No. 19/2005 Standar Nasional Pendidikan</a:t>
            </a:r>
          </a:p>
          <a:p>
            <a:pPr eaLnBrk="0" hangingPunct="0"/>
            <a:r>
              <a:rPr lang="en-US">
                <a:solidFill>
                  <a:schemeClr val="bg1"/>
                </a:solidFill>
              </a:rPr>
              <a:t>Pasal 86 ayat 1</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660400" y="3124200"/>
            <a:ext cx="8832850" cy="1371600"/>
          </a:xfrm>
          <a:solidFill>
            <a:srgbClr val="99CCFF"/>
          </a:solidFill>
        </p:spPr>
        <p:txBody>
          <a:bodyPr/>
          <a:lstStyle/>
          <a:p>
            <a:pPr marL="0" indent="0" eaLnBrk="1" hangingPunct="1">
              <a:lnSpc>
                <a:spcPct val="90000"/>
              </a:lnSpc>
              <a:buFont typeface="Wingdings" pitchFamily="2" charset="2"/>
              <a:buNone/>
            </a:pPr>
            <a:r>
              <a:rPr lang="en-US" smtClean="0"/>
              <a:t>Setiap satuan pendidikan pada jalur formal dan nonformal wajib melakukan penjaminan mutu pendidikan.</a:t>
            </a:r>
          </a:p>
        </p:txBody>
      </p:sp>
      <p:sp>
        <p:nvSpPr>
          <p:cNvPr id="98307" name="Rectangle 2"/>
          <p:cNvSpPr>
            <a:spLocks noGrp="1" noChangeArrowheads="1"/>
          </p:cNvSpPr>
          <p:nvPr>
            <p:ph type="title"/>
          </p:nvPr>
        </p:nvSpPr>
        <p:spPr>
          <a:xfrm>
            <a:off x="0" y="0"/>
            <a:ext cx="9906000" cy="1066800"/>
          </a:xfrm>
          <a:solidFill>
            <a:srgbClr val="002060"/>
          </a:solidFill>
        </p:spPr>
        <p:txBody>
          <a:bodyPr/>
          <a:lstStyle/>
          <a:p>
            <a:pPr algn="r" eaLnBrk="1" hangingPunct="1">
              <a:defRPr/>
            </a:pPr>
            <a:r>
              <a:rPr lang="en-US" sz="2400" smtClean="0">
                <a:solidFill>
                  <a:schemeClr val="bg1"/>
                </a:solidFill>
              </a:rPr>
              <a:t>3. DARI PENJAMINAN MUTU INTERNAL</a:t>
            </a:r>
            <a:br>
              <a:rPr lang="en-US" sz="2400" smtClean="0">
                <a:solidFill>
                  <a:schemeClr val="bg1"/>
                </a:solidFill>
              </a:rPr>
            </a:br>
            <a:r>
              <a:rPr lang="en-US" sz="2400" smtClean="0">
                <a:solidFill>
                  <a:schemeClr val="bg1"/>
                </a:solidFill>
              </a:rPr>
              <a:t>SUKARELA MENJADI WAJIB</a:t>
            </a:r>
          </a:p>
        </p:txBody>
      </p:sp>
      <p:sp>
        <p:nvSpPr>
          <p:cNvPr id="17410" name="Slide Number Placeholder 5"/>
          <p:cNvSpPr>
            <a:spLocks noGrp="1"/>
          </p:cNvSpPr>
          <p:nvPr>
            <p:ph type="sldNum" sz="quarter" idx="12"/>
          </p:nvPr>
        </p:nvSpPr>
        <p:spPr>
          <a:noFill/>
        </p:spPr>
        <p:txBody>
          <a:bodyPr/>
          <a:lstStyle/>
          <a:p>
            <a:fld id="{2DCFE2A1-6C08-4796-B71F-A5EADAA1B8FC}" type="slidenum">
              <a:rPr lang="en-US" smtClean="0">
                <a:latin typeface="Arial" charset="0"/>
              </a:rPr>
              <a:pPr/>
              <a:t>16</a:t>
            </a:fld>
            <a:endParaRPr lang="en-US" smtClean="0">
              <a:latin typeface="Arial" charset="0"/>
            </a:endParaRPr>
          </a:p>
        </p:txBody>
      </p:sp>
      <p:sp>
        <p:nvSpPr>
          <p:cNvPr id="17413" name="Text Box 4"/>
          <p:cNvSpPr txBox="1">
            <a:spLocks noChangeArrowheads="1"/>
          </p:cNvSpPr>
          <p:nvPr/>
        </p:nvSpPr>
        <p:spPr bwMode="auto">
          <a:xfrm>
            <a:off x="4292600" y="2438400"/>
            <a:ext cx="5124450" cy="677863"/>
          </a:xfrm>
          <a:prstGeom prst="rect">
            <a:avLst/>
          </a:prstGeom>
          <a:solidFill>
            <a:srgbClr val="000066"/>
          </a:solidFill>
          <a:ln w="9525">
            <a:noFill/>
            <a:miter lim="800000"/>
            <a:headEnd/>
            <a:tailEnd/>
          </a:ln>
        </p:spPr>
        <p:txBody>
          <a:bodyPr wrap="none">
            <a:spAutoFit/>
          </a:bodyPr>
          <a:lstStyle/>
          <a:p>
            <a:pPr eaLnBrk="0" hangingPunct="0"/>
            <a:r>
              <a:rPr lang="en-US">
                <a:solidFill>
                  <a:schemeClr val="bg1"/>
                </a:solidFill>
              </a:rPr>
              <a:t>PP No. 19/2005 Standar Nasional Pendidikan</a:t>
            </a:r>
          </a:p>
          <a:p>
            <a:pPr eaLnBrk="0" hangingPunct="0"/>
            <a:r>
              <a:rPr lang="en-US">
                <a:solidFill>
                  <a:schemeClr val="bg1"/>
                </a:solidFill>
              </a:rPr>
              <a:t>Pasal 91</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idx="1"/>
          </p:nvPr>
        </p:nvSpPr>
        <p:spPr>
          <a:xfrm>
            <a:off x="1073150" y="2438400"/>
            <a:ext cx="8832850" cy="1066800"/>
          </a:xfrm>
          <a:solidFill>
            <a:srgbClr val="99CCFF"/>
          </a:solidFill>
        </p:spPr>
        <p:txBody>
          <a:bodyPr/>
          <a:lstStyle/>
          <a:p>
            <a:pPr marL="0" indent="0" eaLnBrk="1" hangingPunct="1">
              <a:lnSpc>
                <a:spcPct val="80000"/>
              </a:lnSpc>
              <a:buFont typeface="Wingdings" pitchFamily="2" charset="2"/>
              <a:buNone/>
            </a:pPr>
            <a:r>
              <a:rPr lang="en-US" sz="2600" smtClean="0"/>
              <a:t>Akreditasi terhadap program dan satuan pendidikan dilakukan oleh Pemerintah dan/atau lembaga mandiri yang berwenang sebagai bentuk akuntabilitas publik.</a:t>
            </a:r>
          </a:p>
        </p:txBody>
      </p:sp>
      <p:sp>
        <p:nvSpPr>
          <p:cNvPr id="99331" name="Rectangle 2"/>
          <p:cNvSpPr>
            <a:spLocks noGrp="1" noChangeArrowheads="1"/>
          </p:cNvSpPr>
          <p:nvPr>
            <p:ph type="title"/>
          </p:nvPr>
        </p:nvSpPr>
        <p:spPr>
          <a:xfrm>
            <a:off x="0" y="0"/>
            <a:ext cx="9906000" cy="1066800"/>
          </a:xfrm>
          <a:solidFill>
            <a:srgbClr val="002060"/>
          </a:solidFill>
        </p:spPr>
        <p:txBody>
          <a:bodyPr/>
          <a:lstStyle/>
          <a:p>
            <a:pPr algn="r" eaLnBrk="1" hangingPunct="1">
              <a:defRPr/>
            </a:pPr>
            <a:r>
              <a:rPr lang="en-US" sz="2400" smtClean="0">
                <a:solidFill>
                  <a:schemeClr val="bg1"/>
                </a:solidFill>
              </a:rPr>
              <a:t>4. DARI BADAN AKREDITASI TUNGGAL</a:t>
            </a:r>
            <a:br>
              <a:rPr lang="en-US" sz="2400" smtClean="0">
                <a:solidFill>
                  <a:schemeClr val="bg1"/>
                </a:solidFill>
              </a:rPr>
            </a:br>
            <a:r>
              <a:rPr lang="en-US" sz="2400" smtClean="0">
                <a:solidFill>
                  <a:schemeClr val="bg1"/>
                </a:solidFill>
              </a:rPr>
              <a:t>MENJADI MAJEMUK</a:t>
            </a:r>
          </a:p>
        </p:txBody>
      </p:sp>
      <p:sp>
        <p:nvSpPr>
          <p:cNvPr id="18434" name="Slide Number Placeholder 5"/>
          <p:cNvSpPr>
            <a:spLocks noGrp="1"/>
          </p:cNvSpPr>
          <p:nvPr>
            <p:ph type="sldNum" sz="quarter" idx="12"/>
          </p:nvPr>
        </p:nvSpPr>
        <p:spPr>
          <a:noFill/>
        </p:spPr>
        <p:txBody>
          <a:bodyPr/>
          <a:lstStyle/>
          <a:p>
            <a:fld id="{3BE86CB4-CAAA-4507-9D27-C76504C24C3B}" type="slidenum">
              <a:rPr lang="en-US" smtClean="0">
                <a:latin typeface="Arial" charset="0"/>
              </a:rPr>
              <a:pPr/>
              <a:t>17</a:t>
            </a:fld>
            <a:endParaRPr lang="en-US" smtClean="0">
              <a:latin typeface="Arial" charset="0"/>
            </a:endParaRPr>
          </a:p>
        </p:txBody>
      </p:sp>
      <p:sp>
        <p:nvSpPr>
          <p:cNvPr id="18437" name="Text Box 7"/>
          <p:cNvSpPr txBox="1">
            <a:spLocks noChangeArrowheads="1"/>
          </p:cNvSpPr>
          <p:nvPr/>
        </p:nvSpPr>
        <p:spPr bwMode="auto">
          <a:xfrm>
            <a:off x="4781550" y="1752600"/>
            <a:ext cx="5046663" cy="677863"/>
          </a:xfrm>
          <a:prstGeom prst="rect">
            <a:avLst/>
          </a:prstGeom>
          <a:solidFill>
            <a:srgbClr val="000066"/>
          </a:solidFill>
          <a:ln w="9525">
            <a:noFill/>
            <a:miter lim="800000"/>
            <a:headEnd/>
            <a:tailEnd/>
          </a:ln>
        </p:spPr>
        <p:txBody>
          <a:bodyPr wrap="none">
            <a:spAutoFit/>
          </a:bodyPr>
          <a:lstStyle/>
          <a:p>
            <a:pPr eaLnBrk="0" hangingPunct="0"/>
            <a:r>
              <a:rPr lang="en-US">
                <a:solidFill>
                  <a:schemeClr val="bg1"/>
                </a:solidFill>
              </a:rPr>
              <a:t>UU No. 20/2003 Sistem Pendidikan Nasional</a:t>
            </a:r>
          </a:p>
          <a:p>
            <a:pPr eaLnBrk="0" hangingPunct="0"/>
            <a:r>
              <a:rPr lang="en-US">
                <a:solidFill>
                  <a:schemeClr val="bg1"/>
                </a:solidFill>
              </a:rPr>
              <a:t>Pasal 60 ayat 2</a:t>
            </a:r>
          </a:p>
        </p:txBody>
      </p:sp>
      <p:sp>
        <p:nvSpPr>
          <p:cNvPr id="17414" name="Rectangle 8"/>
          <p:cNvSpPr>
            <a:spLocks noChangeArrowheads="1"/>
          </p:cNvSpPr>
          <p:nvPr/>
        </p:nvSpPr>
        <p:spPr bwMode="auto">
          <a:xfrm>
            <a:off x="1073150" y="4800600"/>
            <a:ext cx="8832850" cy="1371600"/>
          </a:xfrm>
          <a:prstGeom prst="rect">
            <a:avLst/>
          </a:prstGeom>
          <a:solidFill>
            <a:srgbClr val="99CCFF"/>
          </a:solidFill>
          <a:ln>
            <a:noFill/>
          </a:ln>
        </p:spPr>
        <p:txBody>
          <a:bodyPr/>
          <a:lstStyle/>
          <a:p>
            <a:pPr>
              <a:lnSpc>
                <a:spcPct val="80000"/>
              </a:lnSpc>
              <a:spcBef>
                <a:spcPct val="20000"/>
              </a:spcBef>
              <a:buClr>
                <a:schemeClr val="tx1"/>
              </a:buClr>
              <a:buFont typeface="Wingdings" pitchFamily="2" charset="2"/>
              <a:buNone/>
              <a:defRPr/>
            </a:pPr>
            <a:r>
              <a:rPr lang="en-US" sz="2600" dirty="0" err="1">
                <a:solidFill>
                  <a:srgbClr val="000000"/>
                </a:solidFill>
                <a:latin typeface="+mn-lt"/>
              </a:rPr>
              <a:t>Kewenangan</a:t>
            </a:r>
            <a:r>
              <a:rPr lang="en-US" sz="2600" dirty="0">
                <a:solidFill>
                  <a:srgbClr val="000000"/>
                </a:solidFill>
                <a:latin typeface="+mn-lt"/>
              </a:rPr>
              <a:t> </a:t>
            </a:r>
            <a:r>
              <a:rPr lang="en-US" sz="2600" dirty="0" err="1">
                <a:solidFill>
                  <a:srgbClr val="000000"/>
                </a:solidFill>
                <a:latin typeface="+mn-lt"/>
              </a:rPr>
              <a:t>akreditasi</a:t>
            </a:r>
            <a:r>
              <a:rPr lang="en-US" sz="2600" dirty="0">
                <a:solidFill>
                  <a:srgbClr val="000000"/>
                </a:solidFill>
                <a:latin typeface="+mn-lt"/>
              </a:rPr>
              <a:t> </a:t>
            </a:r>
            <a:r>
              <a:rPr lang="en-US" sz="2600" dirty="0" err="1">
                <a:solidFill>
                  <a:srgbClr val="000000"/>
                </a:solidFill>
                <a:latin typeface="+mn-lt"/>
              </a:rPr>
              <a:t>sebagaimana</a:t>
            </a:r>
            <a:r>
              <a:rPr lang="en-US" sz="2600" dirty="0">
                <a:solidFill>
                  <a:srgbClr val="000000"/>
                </a:solidFill>
                <a:latin typeface="+mn-lt"/>
              </a:rPr>
              <a:t> </a:t>
            </a:r>
            <a:r>
              <a:rPr lang="en-US" sz="2600" dirty="0" err="1">
                <a:solidFill>
                  <a:srgbClr val="000000"/>
                </a:solidFill>
                <a:latin typeface="+mn-lt"/>
              </a:rPr>
              <a:t>dimaksud</a:t>
            </a:r>
            <a:r>
              <a:rPr lang="en-US" sz="2600" dirty="0">
                <a:solidFill>
                  <a:srgbClr val="000000"/>
                </a:solidFill>
                <a:latin typeface="+mn-lt"/>
              </a:rPr>
              <a:t> </a:t>
            </a:r>
            <a:r>
              <a:rPr lang="en-US" sz="2600" dirty="0" err="1">
                <a:solidFill>
                  <a:srgbClr val="000000"/>
                </a:solidFill>
                <a:latin typeface="+mn-lt"/>
              </a:rPr>
              <a:t>pada</a:t>
            </a:r>
            <a:r>
              <a:rPr lang="en-US" sz="2600" dirty="0">
                <a:solidFill>
                  <a:srgbClr val="000000"/>
                </a:solidFill>
                <a:latin typeface="+mn-lt"/>
              </a:rPr>
              <a:t> </a:t>
            </a:r>
            <a:r>
              <a:rPr lang="en-US" sz="2600" dirty="0" err="1">
                <a:solidFill>
                  <a:srgbClr val="000000"/>
                </a:solidFill>
                <a:latin typeface="+mn-lt"/>
              </a:rPr>
              <a:t>ayat</a:t>
            </a:r>
            <a:r>
              <a:rPr lang="en-US" sz="2600" dirty="0">
                <a:solidFill>
                  <a:srgbClr val="000000"/>
                </a:solidFill>
                <a:latin typeface="+mn-lt"/>
              </a:rPr>
              <a:t> (1) </a:t>
            </a:r>
            <a:r>
              <a:rPr lang="en-US" sz="2600" dirty="0" err="1">
                <a:solidFill>
                  <a:srgbClr val="000000"/>
                </a:solidFill>
                <a:latin typeface="+mn-lt"/>
              </a:rPr>
              <a:t>dapat</a:t>
            </a:r>
            <a:r>
              <a:rPr lang="en-US" sz="2600" dirty="0">
                <a:solidFill>
                  <a:srgbClr val="000000"/>
                </a:solidFill>
                <a:latin typeface="+mn-lt"/>
              </a:rPr>
              <a:t> pula </a:t>
            </a:r>
            <a:r>
              <a:rPr lang="en-US" sz="2600" dirty="0" err="1">
                <a:solidFill>
                  <a:srgbClr val="000000"/>
                </a:solidFill>
                <a:latin typeface="+mn-lt"/>
              </a:rPr>
              <a:t>dilakukan</a:t>
            </a:r>
            <a:r>
              <a:rPr lang="en-US" sz="2600" dirty="0">
                <a:solidFill>
                  <a:srgbClr val="000000"/>
                </a:solidFill>
                <a:latin typeface="+mn-lt"/>
              </a:rPr>
              <a:t> </a:t>
            </a:r>
            <a:r>
              <a:rPr lang="en-US" sz="2600" dirty="0" err="1">
                <a:solidFill>
                  <a:srgbClr val="000000"/>
                </a:solidFill>
                <a:latin typeface="+mn-lt"/>
              </a:rPr>
              <a:t>oleh</a:t>
            </a:r>
            <a:r>
              <a:rPr lang="en-US" sz="2600" dirty="0">
                <a:solidFill>
                  <a:srgbClr val="000000"/>
                </a:solidFill>
                <a:latin typeface="+mn-lt"/>
              </a:rPr>
              <a:t> </a:t>
            </a:r>
            <a:r>
              <a:rPr lang="en-US" sz="2600" dirty="0" err="1">
                <a:solidFill>
                  <a:srgbClr val="000000"/>
                </a:solidFill>
                <a:latin typeface="+mn-lt"/>
              </a:rPr>
              <a:t>lembaga</a:t>
            </a:r>
            <a:r>
              <a:rPr lang="en-US" sz="2600" dirty="0">
                <a:solidFill>
                  <a:srgbClr val="000000"/>
                </a:solidFill>
                <a:latin typeface="+mn-lt"/>
              </a:rPr>
              <a:t> </a:t>
            </a:r>
            <a:r>
              <a:rPr lang="en-US" sz="2600" dirty="0" err="1">
                <a:solidFill>
                  <a:srgbClr val="000000"/>
                </a:solidFill>
                <a:latin typeface="+mn-lt"/>
              </a:rPr>
              <a:t>mandiri</a:t>
            </a:r>
            <a:r>
              <a:rPr lang="en-US" sz="2600" dirty="0">
                <a:solidFill>
                  <a:srgbClr val="000000"/>
                </a:solidFill>
                <a:latin typeface="+mn-lt"/>
              </a:rPr>
              <a:t> yang </a:t>
            </a:r>
            <a:r>
              <a:rPr lang="en-US" sz="2600" dirty="0" err="1">
                <a:solidFill>
                  <a:srgbClr val="000000"/>
                </a:solidFill>
                <a:latin typeface="+mn-lt"/>
              </a:rPr>
              <a:t>diberi</a:t>
            </a:r>
            <a:r>
              <a:rPr lang="en-US" sz="2600" dirty="0">
                <a:solidFill>
                  <a:srgbClr val="000000"/>
                </a:solidFill>
                <a:latin typeface="+mn-lt"/>
              </a:rPr>
              <a:t> </a:t>
            </a:r>
            <a:r>
              <a:rPr lang="en-US" sz="2600" dirty="0" err="1">
                <a:solidFill>
                  <a:srgbClr val="000000"/>
                </a:solidFill>
                <a:latin typeface="+mn-lt"/>
              </a:rPr>
              <a:t>kewenangan</a:t>
            </a:r>
            <a:r>
              <a:rPr lang="en-US" sz="2600" dirty="0">
                <a:solidFill>
                  <a:srgbClr val="000000"/>
                </a:solidFill>
                <a:latin typeface="+mn-lt"/>
              </a:rPr>
              <a:t> </a:t>
            </a:r>
            <a:r>
              <a:rPr lang="en-US" sz="2600" dirty="0" err="1">
                <a:solidFill>
                  <a:srgbClr val="000000"/>
                </a:solidFill>
                <a:latin typeface="+mn-lt"/>
              </a:rPr>
              <a:t>oleh</a:t>
            </a:r>
            <a:r>
              <a:rPr lang="en-US" sz="2600" dirty="0">
                <a:solidFill>
                  <a:srgbClr val="000000"/>
                </a:solidFill>
                <a:latin typeface="+mn-lt"/>
              </a:rPr>
              <a:t> </a:t>
            </a:r>
            <a:r>
              <a:rPr lang="en-US" sz="2600" dirty="0" err="1">
                <a:solidFill>
                  <a:srgbClr val="000000"/>
                </a:solidFill>
                <a:latin typeface="+mn-lt"/>
              </a:rPr>
              <a:t>Pemerintah</a:t>
            </a:r>
            <a:r>
              <a:rPr lang="en-US" sz="2600" dirty="0">
                <a:solidFill>
                  <a:srgbClr val="000000"/>
                </a:solidFill>
                <a:latin typeface="+mn-lt"/>
              </a:rPr>
              <a:t> </a:t>
            </a:r>
            <a:r>
              <a:rPr lang="en-US" sz="2600" dirty="0" err="1">
                <a:solidFill>
                  <a:srgbClr val="000000"/>
                </a:solidFill>
                <a:latin typeface="+mn-lt"/>
              </a:rPr>
              <a:t>untuk</a:t>
            </a:r>
            <a:r>
              <a:rPr lang="en-US" sz="2600" dirty="0">
                <a:solidFill>
                  <a:srgbClr val="000000"/>
                </a:solidFill>
                <a:latin typeface="+mn-lt"/>
              </a:rPr>
              <a:t> </a:t>
            </a:r>
            <a:r>
              <a:rPr lang="en-US" sz="2600" dirty="0" err="1">
                <a:solidFill>
                  <a:srgbClr val="000000"/>
                </a:solidFill>
                <a:latin typeface="+mn-lt"/>
              </a:rPr>
              <a:t>melakukan</a:t>
            </a:r>
            <a:r>
              <a:rPr lang="en-US" sz="2600" dirty="0">
                <a:solidFill>
                  <a:srgbClr val="000000"/>
                </a:solidFill>
                <a:latin typeface="+mn-lt"/>
              </a:rPr>
              <a:t> </a:t>
            </a:r>
            <a:r>
              <a:rPr lang="en-US" sz="2600" dirty="0" err="1">
                <a:solidFill>
                  <a:srgbClr val="000000"/>
                </a:solidFill>
                <a:latin typeface="+mn-lt"/>
              </a:rPr>
              <a:t>akreditasi</a:t>
            </a:r>
            <a:r>
              <a:rPr lang="en-US" sz="2600" dirty="0">
                <a:solidFill>
                  <a:srgbClr val="000000"/>
                </a:solidFill>
                <a:latin typeface="+mn-lt"/>
              </a:rPr>
              <a:t>.</a:t>
            </a:r>
          </a:p>
        </p:txBody>
      </p:sp>
      <p:sp>
        <p:nvSpPr>
          <p:cNvPr id="18439" name="Text Box 9"/>
          <p:cNvSpPr txBox="1">
            <a:spLocks noChangeArrowheads="1"/>
          </p:cNvSpPr>
          <p:nvPr/>
        </p:nvSpPr>
        <p:spPr bwMode="auto">
          <a:xfrm>
            <a:off x="4699000" y="4114800"/>
            <a:ext cx="5122863" cy="677863"/>
          </a:xfrm>
          <a:prstGeom prst="rect">
            <a:avLst/>
          </a:prstGeom>
          <a:solidFill>
            <a:srgbClr val="000066"/>
          </a:solidFill>
          <a:ln w="9525">
            <a:noFill/>
            <a:miter lim="800000"/>
            <a:headEnd/>
            <a:tailEnd/>
          </a:ln>
        </p:spPr>
        <p:txBody>
          <a:bodyPr wrap="none">
            <a:spAutoFit/>
          </a:bodyPr>
          <a:lstStyle/>
          <a:p>
            <a:pPr eaLnBrk="0" hangingPunct="0"/>
            <a:r>
              <a:rPr lang="en-US">
                <a:solidFill>
                  <a:schemeClr val="bg1"/>
                </a:solidFill>
              </a:rPr>
              <a:t>PP No. 19/2005 Standar Nasional Pendidikan</a:t>
            </a:r>
          </a:p>
          <a:p>
            <a:pPr eaLnBrk="0" hangingPunct="0"/>
            <a:r>
              <a:rPr lang="en-US">
                <a:solidFill>
                  <a:schemeClr val="bg1"/>
                </a:solidFill>
              </a:rPr>
              <a:t>Pasal 86 ayat 2</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495300" y="2819400"/>
            <a:ext cx="8915400" cy="1524000"/>
          </a:xfrm>
          <a:prstGeom prst="round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eaLnBrk="0" hangingPunct="0">
              <a:defRPr/>
            </a:pPr>
            <a:endParaRPr lang="id-ID" sz="1800"/>
          </a:p>
        </p:txBody>
      </p:sp>
      <p:sp>
        <p:nvSpPr>
          <p:cNvPr id="19460" name="Slide Number Placeholder 2"/>
          <p:cNvSpPr>
            <a:spLocks noGrp="1"/>
          </p:cNvSpPr>
          <p:nvPr>
            <p:ph type="sldNum" sz="quarter" idx="12"/>
          </p:nvPr>
        </p:nvSpPr>
        <p:spPr>
          <a:noFill/>
        </p:spPr>
        <p:txBody>
          <a:bodyPr/>
          <a:lstStyle/>
          <a:p>
            <a:fld id="{E81ED92D-9057-4F60-BEDD-68FA6819C693}" type="slidenum">
              <a:rPr lang="en-US" smtClean="0">
                <a:latin typeface="Arial" charset="0"/>
              </a:rPr>
              <a:pPr/>
              <a:t>18</a:t>
            </a:fld>
            <a:endParaRPr lang="en-US" smtClean="0">
              <a:latin typeface="Arial" charset="0"/>
            </a:endParaRPr>
          </a:p>
        </p:txBody>
      </p:sp>
      <p:sp>
        <p:nvSpPr>
          <p:cNvPr id="2" name="Title 1"/>
          <p:cNvSpPr>
            <a:spLocks noGrp="1"/>
          </p:cNvSpPr>
          <p:nvPr>
            <p:ph type="title" idx="4294967295"/>
          </p:nvPr>
        </p:nvSpPr>
        <p:spPr>
          <a:xfrm>
            <a:off x="0" y="274638"/>
            <a:ext cx="8915400" cy="715962"/>
          </a:xfrm>
          <a:solidFill>
            <a:srgbClr val="0B27F5"/>
          </a:solidFill>
        </p:spPr>
        <p:txBody>
          <a:bodyPr/>
          <a:lstStyle/>
          <a:p>
            <a:pPr algn="ctr" eaLnBrk="1" hangingPunct="1">
              <a:defRPr/>
            </a:pPr>
            <a:r>
              <a:rPr lang="en-US" sz="2800" dirty="0" smtClean="0">
                <a:solidFill>
                  <a:srgbClr val="FFFF00"/>
                </a:solidFill>
                <a:cs typeface="Arial" pitchFamily="34" charset="0"/>
              </a:rPr>
              <a:t>KELEMBAGAAN AKREDITASI MENDATANG</a:t>
            </a:r>
            <a:endParaRPr lang="id-ID" sz="2800" dirty="0">
              <a:solidFill>
                <a:srgbClr val="FFFF00"/>
              </a:solidFill>
              <a:cs typeface="Arial" pitchFamily="34" charset="0"/>
            </a:endParaRPr>
          </a:p>
        </p:txBody>
      </p:sp>
      <p:sp>
        <p:nvSpPr>
          <p:cNvPr id="19461" name="TextBox 5"/>
          <p:cNvSpPr txBox="1">
            <a:spLocks noChangeArrowheads="1"/>
          </p:cNvSpPr>
          <p:nvPr/>
        </p:nvSpPr>
        <p:spPr bwMode="auto">
          <a:xfrm>
            <a:off x="990600" y="3200400"/>
            <a:ext cx="968375" cy="400050"/>
          </a:xfrm>
          <a:prstGeom prst="rect">
            <a:avLst/>
          </a:prstGeom>
          <a:solidFill>
            <a:srgbClr val="CC3300"/>
          </a:solidFill>
          <a:ln w="9525">
            <a:noFill/>
            <a:miter lim="800000"/>
            <a:headEnd/>
            <a:tailEnd/>
          </a:ln>
        </p:spPr>
        <p:txBody>
          <a:bodyPr wrap="none">
            <a:spAutoFit/>
          </a:bodyPr>
          <a:lstStyle/>
          <a:p>
            <a:r>
              <a:rPr lang="en-US" sz="2000" b="1"/>
              <a:t>LAM-1</a:t>
            </a:r>
            <a:endParaRPr lang="id-ID" sz="2000" b="1"/>
          </a:p>
        </p:txBody>
      </p:sp>
      <p:sp>
        <p:nvSpPr>
          <p:cNvPr id="19462" name="TextBox 6"/>
          <p:cNvSpPr txBox="1">
            <a:spLocks noChangeArrowheads="1"/>
          </p:cNvSpPr>
          <p:nvPr/>
        </p:nvSpPr>
        <p:spPr bwMode="auto">
          <a:xfrm>
            <a:off x="2393950" y="3200400"/>
            <a:ext cx="968375" cy="400050"/>
          </a:xfrm>
          <a:prstGeom prst="rect">
            <a:avLst/>
          </a:prstGeom>
          <a:solidFill>
            <a:srgbClr val="CC3300"/>
          </a:solidFill>
          <a:ln w="9525">
            <a:noFill/>
            <a:miter lim="800000"/>
            <a:headEnd/>
            <a:tailEnd/>
          </a:ln>
        </p:spPr>
        <p:txBody>
          <a:bodyPr wrap="none">
            <a:spAutoFit/>
          </a:bodyPr>
          <a:lstStyle/>
          <a:p>
            <a:r>
              <a:rPr lang="en-US" sz="2000" b="1"/>
              <a:t>LAM-2</a:t>
            </a:r>
            <a:endParaRPr lang="id-ID" sz="2000" b="1"/>
          </a:p>
        </p:txBody>
      </p:sp>
      <p:sp>
        <p:nvSpPr>
          <p:cNvPr id="19463" name="TextBox 7"/>
          <p:cNvSpPr txBox="1">
            <a:spLocks noChangeArrowheads="1"/>
          </p:cNvSpPr>
          <p:nvPr/>
        </p:nvSpPr>
        <p:spPr bwMode="auto">
          <a:xfrm>
            <a:off x="3714750" y="3200400"/>
            <a:ext cx="968375" cy="400050"/>
          </a:xfrm>
          <a:prstGeom prst="rect">
            <a:avLst/>
          </a:prstGeom>
          <a:solidFill>
            <a:srgbClr val="CC3300"/>
          </a:solidFill>
          <a:ln w="9525">
            <a:noFill/>
            <a:miter lim="800000"/>
            <a:headEnd/>
            <a:tailEnd/>
          </a:ln>
        </p:spPr>
        <p:txBody>
          <a:bodyPr wrap="none">
            <a:spAutoFit/>
          </a:bodyPr>
          <a:lstStyle/>
          <a:p>
            <a:r>
              <a:rPr lang="en-US" sz="2000" b="1"/>
              <a:t>LAM-3</a:t>
            </a:r>
            <a:endParaRPr lang="id-ID" sz="2000" b="1"/>
          </a:p>
        </p:txBody>
      </p:sp>
      <p:sp>
        <p:nvSpPr>
          <p:cNvPr id="19464" name="TextBox 8"/>
          <p:cNvSpPr txBox="1">
            <a:spLocks noChangeArrowheads="1"/>
          </p:cNvSpPr>
          <p:nvPr/>
        </p:nvSpPr>
        <p:spPr bwMode="auto">
          <a:xfrm>
            <a:off x="5035550" y="3200400"/>
            <a:ext cx="1049338" cy="400050"/>
          </a:xfrm>
          <a:prstGeom prst="rect">
            <a:avLst/>
          </a:prstGeom>
          <a:solidFill>
            <a:srgbClr val="CC3300"/>
          </a:solidFill>
          <a:ln w="9525">
            <a:noFill/>
            <a:miter lim="800000"/>
            <a:headEnd/>
            <a:tailEnd/>
          </a:ln>
        </p:spPr>
        <p:txBody>
          <a:bodyPr>
            <a:spAutoFit/>
          </a:bodyPr>
          <a:lstStyle/>
          <a:p>
            <a:r>
              <a:rPr lang="en-US" sz="2000" b="1"/>
              <a:t>LAM-4</a:t>
            </a:r>
            <a:endParaRPr lang="id-ID" sz="2000" b="1"/>
          </a:p>
        </p:txBody>
      </p:sp>
      <p:sp>
        <p:nvSpPr>
          <p:cNvPr id="19465" name="TextBox 9"/>
          <p:cNvSpPr txBox="1">
            <a:spLocks noChangeArrowheads="1"/>
          </p:cNvSpPr>
          <p:nvPr/>
        </p:nvSpPr>
        <p:spPr bwMode="auto">
          <a:xfrm>
            <a:off x="5035550" y="3733800"/>
            <a:ext cx="3981450" cy="384175"/>
          </a:xfrm>
          <a:prstGeom prst="rect">
            <a:avLst/>
          </a:prstGeom>
          <a:solidFill>
            <a:schemeClr val="bg1"/>
          </a:solidFill>
          <a:ln w="9525">
            <a:noFill/>
            <a:miter lim="800000"/>
            <a:headEnd/>
            <a:tailEnd/>
          </a:ln>
        </p:spPr>
        <p:txBody>
          <a:bodyPr wrap="none">
            <a:spAutoFit/>
          </a:bodyPr>
          <a:lstStyle/>
          <a:p>
            <a:r>
              <a:rPr lang="en-US"/>
              <a:t>LAM = Lembaga Akreditasi Mandiri</a:t>
            </a:r>
            <a:endParaRPr lang="id-ID"/>
          </a:p>
        </p:txBody>
      </p:sp>
      <p:sp>
        <p:nvSpPr>
          <p:cNvPr id="19466" name="TextBox 10"/>
          <p:cNvSpPr txBox="1">
            <a:spLocks noChangeArrowheads="1"/>
          </p:cNvSpPr>
          <p:nvPr/>
        </p:nvSpPr>
        <p:spPr bwMode="auto">
          <a:xfrm>
            <a:off x="7842250" y="3200400"/>
            <a:ext cx="982663" cy="400050"/>
          </a:xfrm>
          <a:prstGeom prst="rect">
            <a:avLst/>
          </a:prstGeom>
          <a:solidFill>
            <a:srgbClr val="CC3300"/>
          </a:solidFill>
          <a:ln w="9525">
            <a:noFill/>
            <a:miter lim="800000"/>
            <a:headEnd/>
            <a:tailEnd/>
          </a:ln>
        </p:spPr>
        <p:txBody>
          <a:bodyPr wrap="none">
            <a:spAutoFit/>
          </a:bodyPr>
          <a:lstStyle/>
          <a:p>
            <a:r>
              <a:rPr lang="en-US" sz="2000" b="1"/>
              <a:t>LAM-n</a:t>
            </a:r>
            <a:endParaRPr lang="id-ID" sz="2000" b="1"/>
          </a:p>
        </p:txBody>
      </p:sp>
      <p:sp>
        <p:nvSpPr>
          <p:cNvPr id="16" name="TextBox 15"/>
          <p:cNvSpPr txBox="1"/>
          <p:nvPr/>
        </p:nvSpPr>
        <p:spPr>
          <a:xfrm>
            <a:off x="330200" y="4495800"/>
            <a:ext cx="9163050" cy="969496"/>
          </a:xfrm>
          <a:prstGeom prst="rect">
            <a:avLst/>
          </a:prstGeom>
          <a:solidFill>
            <a:srgbClr val="FFCC66"/>
          </a:solidFill>
        </p:spPr>
        <p:txBody>
          <a:bodyPr>
            <a:spAutoFit/>
          </a:bodyPr>
          <a:lstStyle/>
          <a:p>
            <a:pPr>
              <a:defRPr/>
            </a:pPr>
            <a:r>
              <a:rPr lang="en-US" dirty="0" err="1"/>
              <a:t>Contoh</a:t>
            </a:r>
            <a:r>
              <a:rPr lang="en-US" dirty="0"/>
              <a:t>: </a:t>
            </a:r>
          </a:p>
          <a:p>
            <a:pPr marL="174625" indent="-174625">
              <a:buFont typeface="Arial" pitchFamily="34" charset="0"/>
              <a:buChar char="•"/>
              <a:defRPr/>
            </a:pPr>
            <a:r>
              <a:rPr lang="en-US" dirty="0"/>
              <a:t>LAM </a:t>
            </a:r>
            <a:r>
              <a:rPr lang="en-US" dirty="0" err="1"/>
              <a:t>Bidang</a:t>
            </a:r>
            <a:r>
              <a:rPr lang="en-US" dirty="0"/>
              <a:t> </a:t>
            </a:r>
            <a:r>
              <a:rPr lang="en-US" dirty="0" err="1"/>
              <a:t>Kesehatan</a:t>
            </a:r>
            <a:r>
              <a:rPr lang="en-US" dirty="0"/>
              <a:t> - HPEQ Project  (World Bank, </a:t>
            </a:r>
            <a:r>
              <a:rPr lang="en-US" dirty="0" err="1"/>
              <a:t>Ditjen</a:t>
            </a:r>
            <a:r>
              <a:rPr lang="en-US" dirty="0"/>
              <a:t> </a:t>
            </a:r>
            <a:r>
              <a:rPr lang="en-US" dirty="0" err="1"/>
              <a:t>Dikti</a:t>
            </a:r>
            <a:r>
              <a:rPr lang="en-US" dirty="0"/>
              <a:t> </a:t>
            </a:r>
            <a:r>
              <a:rPr lang="en-US" dirty="0" err="1"/>
              <a:t>Kemdikbud</a:t>
            </a:r>
            <a:r>
              <a:rPr lang="en-US" dirty="0"/>
              <a:t>) </a:t>
            </a:r>
          </a:p>
          <a:p>
            <a:pPr marL="174625" indent="-174625">
              <a:buFont typeface="Arial" pitchFamily="34" charset="0"/>
              <a:buChar char="•"/>
              <a:defRPr/>
            </a:pPr>
            <a:r>
              <a:rPr lang="en-US" dirty="0"/>
              <a:t>LAM </a:t>
            </a:r>
            <a:r>
              <a:rPr lang="en-US" dirty="0" err="1"/>
              <a:t>Bidang</a:t>
            </a:r>
            <a:r>
              <a:rPr lang="en-US" dirty="0"/>
              <a:t> </a:t>
            </a:r>
            <a:r>
              <a:rPr lang="en-US" dirty="0" err="1"/>
              <a:t>Teknik</a:t>
            </a:r>
            <a:r>
              <a:rPr lang="en-US" dirty="0"/>
              <a:t> – </a:t>
            </a:r>
            <a:r>
              <a:rPr lang="en-US" dirty="0" err="1"/>
              <a:t>diajukan</a:t>
            </a:r>
            <a:r>
              <a:rPr lang="en-US" dirty="0"/>
              <a:t> </a:t>
            </a:r>
            <a:r>
              <a:rPr lang="en-US" dirty="0" err="1"/>
              <a:t>untuk</a:t>
            </a:r>
            <a:r>
              <a:rPr lang="en-US" dirty="0"/>
              <a:t> </a:t>
            </a:r>
            <a:r>
              <a:rPr lang="en-US" dirty="0" err="1"/>
              <a:t>memperoleh</a:t>
            </a:r>
            <a:r>
              <a:rPr lang="en-US" dirty="0"/>
              <a:t> </a:t>
            </a:r>
            <a:r>
              <a:rPr lang="en-US" dirty="0" err="1"/>
              <a:t>hibah</a:t>
            </a:r>
            <a:r>
              <a:rPr lang="en-US" dirty="0"/>
              <a:t> </a:t>
            </a:r>
            <a:r>
              <a:rPr lang="en-US" dirty="0" err="1"/>
              <a:t>luar</a:t>
            </a:r>
            <a:r>
              <a:rPr lang="en-US" dirty="0"/>
              <a:t> </a:t>
            </a:r>
            <a:r>
              <a:rPr lang="en-US" dirty="0" err="1"/>
              <a:t>negeri</a:t>
            </a:r>
            <a:endParaRPr lang="id-ID" dirty="0"/>
          </a:p>
        </p:txBody>
      </p:sp>
      <p:sp>
        <p:nvSpPr>
          <p:cNvPr id="19468" name="TextBox 16"/>
          <p:cNvSpPr txBox="1">
            <a:spLocks noChangeArrowheads="1"/>
          </p:cNvSpPr>
          <p:nvPr/>
        </p:nvSpPr>
        <p:spPr bwMode="auto">
          <a:xfrm>
            <a:off x="495300" y="990600"/>
            <a:ext cx="8915400" cy="1570038"/>
          </a:xfrm>
          <a:prstGeom prst="rect">
            <a:avLst/>
          </a:prstGeom>
          <a:solidFill>
            <a:srgbClr val="99CCFF"/>
          </a:solidFill>
          <a:ln w="9525">
            <a:noFill/>
            <a:miter lim="800000"/>
            <a:headEnd/>
            <a:tailEnd/>
          </a:ln>
        </p:spPr>
        <p:txBody>
          <a:bodyPr>
            <a:spAutoFit/>
          </a:bodyPr>
          <a:lstStyle/>
          <a:p>
            <a:pPr algn="ctr"/>
            <a:r>
              <a:rPr lang="en-US" sz="2400" b="1" dirty="0"/>
              <a:t>BAN-PT </a:t>
            </a:r>
          </a:p>
          <a:p>
            <a:pPr algn="ctr"/>
            <a:r>
              <a:rPr lang="en-US" sz="2400" b="1" dirty="0" err="1"/>
              <a:t>akreditasi</a:t>
            </a:r>
            <a:r>
              <a:rPr lang="en-US" sz="2400" b="1" dirty="0"/>
              <a:t> </a:t>
            </a:r>
            <a:r>
              <a:rPr lang="en-US" sz="2400" b="1" dirty="0" err="1"/>
              <a:t>institusi</a:t>
            </a:r>
            <a:r>
              <a:rPr lang="en-US" sz="2400" b="1" dirty="0"/>
              <a:t> </a:t>
            </a:r>
            <a:r>
              <a:rPr lang="en-US" sz="2400" b="1" dirty="0" err="1"/>
              <a:t>dan</a:t>
            </a:r>
            <a:r>
              <a:rPr lang="en-US" sz="2400" b="1" dirty="0"/>
              <a:t> </a:t>
            </a:r>
          </a:p>
          <a:p>
            <a:pPr algn="ctr"/>
            <a:r>
              <a:rPr lang="en-US" sz="2400" b="1" dirty="0"/>
              <a:t>program (</a:t>
            </a:r>
            <a:r>
              <a:rPr lang="en-US" sz="2400" b="1" dirty="0" err="1"/>
              <a:t>jika</a:t>
            </a:r>
            <a:r>
              <a:rPr lang="en-US" sz="2400" b="1" dirty="0"/>
              <a:t> </a:t>
            </a:r>
            <a:r>
              <a:rPr lang="en-US" sz="2400" b="1" dirty="0" err="1"/>
              <a:t>belum</a:t>
            </a:r>
            <a:r>
              <a:rPr lang="en-US" sz="2400" b="1" dirty="0"/>
              <a:t> </a:t>
            </a:r>
            <a:r>
              <a:rPr lang="en-US" sz="2400" b="1" dirty="0" err="1"/>
              <a:t>ada</a:t>
            </a:r>
            <a:r>
              <a:rPr lang="en-US" sz="2400" b="1" dirty="0"/>
              <a:t> LAM yang </a:t>
            </a:r>
            <a:r>
              <a:rPr lang="en-US" sz="2400" b="1" dirty="0" err="1"/>
              <a:t>serumpun</a:t>
            </a:r>
            <a:r>
              <a:rPr lang="en-US" sz="2400" b="1" dirty="0"/>
              <a:t>) </a:t>
            </a:r>
          </a:p>
          <a:p>
            <a:pPr algn="ctr"/>
            <a:r>
              <a:rPr lang="en-US" sz="2400" b="1" dirty="0" err="1"/>
              <a:t>serta</a:t>
            </a:r>
            <a:r>
              <a:rPr lang="en-US" sz="2400" b="1" dirty="0"/>
              <a:t> </a:t>
            </a:r>
            <a:r>
              <a:rPr lang="en-US" sz="2400" b="1" dirty="0" err="1"/>
              <a:t>penjaminan</a:t>
            </a:r>
            <a:r>
              <a:rPr lang="en-US" sz="2400" b="1" dirty="0"/>
              <a:t> </a:t>
            </a:r>
            <a:r>
              <a:rPr lang="en-US" sz="2400" b="1" dirty="0" err="1"/>
              <a:t>evaluasi</a:t>
            </a:r>
            <a:r>
              <a:rPr lang="en-US" sz="2400" b="1" dirty="0"/>
              <a:t> LAM</a:t>
            </a:r>
          </a:p>
        </p:txBody>
      </p:sp>
      <p:sp>
        <p:nvSpPr>
          <p:cNvPr id="19469" name="TextBox 18"/>
          <p:cNvSpPr txBox="1">
            <a:spLocks noChangeArrowheads="1"/>
          </p:cNvSpPr>
          <p:nvPr/>
        </p:nvSpPr>
        <p:spPr bwMode="auto">
          <a:xfrm>
            <a:off x="304800" y="5562600"/>
            <a:ext cx="4375150" cy="969963"/>
          </a:xfrm>
          <a:prstGeom prst="rect">
            <a:avLst/>
          </a:prstGeom>
          <a:solidFill>
            <a:srgbClr val="00CCFF"/>
          </a:solidFill>
          <a:ln w="9525">
            <a:noFill/>
            <a:miter lim="800000"/>
            <a:headEnd/>
            <a:tailEnd/>
          </a:ln>
        </p:spPr>
        <p:txBody>
          <a:bodyPr>
            <a:spAutoFit/>
          </a:bodyPr>
          <a:lstStyle/>
          <a:p>
            <a:r>
              <a:rPr lang="en-US"/>
              <a:t>Kerjasama BAN-PT dengan</a:t>
            </a:r>
          </a:p>
          <a:p>
            <a:r>
              <a:rPr lang="en-US"/>
              <a:t>asosiasi profesi dan </a:t>
            </a:r>
          </a:p>
          <a:p>
            <a:r>
              <a:rPr lang="en-US"/>
              <a:t>asosiasi institusi pendidikan</a:t>
            </a:r>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33063194"/>
              </p:ext>
            </p:extLst>
          </p:nvPr>
        </p:nvGraphicFramePr>
        <p:xfrm>
          <a:off x="1" y="1325565"/>
          <a:ext cx="9771856" cy="513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344411" y="254833"/>
            <a:ext cx="8224280" cy="824459"/>
          </a:xfrm>
          <a:solidFill>
            <a:schemeClr val="accent1">
              <a:lumMod val="60000"/>
              <a:lumOff val="40000"/>
            </a:schemeClr>
          </a:solidFill>
          <a:ln w="38100">
            <a:noFill/>
          </a:ln>
        </p:spPr>
        <p:txBody>
          <a:bodyPr>
            <a:noAutofit/>
          </a:bodyPr>
          <a:lstStyle/>
          <a:p>
            <a:pPr marL="520700" indent="-520700" eaLnBrk="1" fontAlgn="auto" hangingPunct="1">
              <a:spcAft>
                <a:spcPts val="0"/>
              </a:spcAft>
              <a:defRPr/>
            </a:pPr>
            <a:r>
              <a:rPr lang="en-US" sz="2400" b="1" dirty="0" err="1" smtClean="0">
                <a:latin typeface="+mn-lt"/>
                <a:cs typeface="Arial" panose="020B0604020202020204" pitchFamily="34" charset="0"/>
              </a:rPr>
              <a:t>Perkembangan</a:t>
            </a:r>
            <a:r>
              <a:rPr lang="en-US" sz="2400" b="1" dirty="0" smtClean="0">
                <a:latin typeface="+mn-lt"/>
                <a:cs typeface="Arial" panose="020B0604020202020204" pitchFamily="34" charset="0"/>
              </a:rPr>
              <a:t> </a:t>
            </a:r>
            <a:r>
              <a:rPr lang="en-US" sz="2400" b="1" dirty="0" err="1" smtClean="0">
                <a:latin typeface="+mn-lt"/>
                <a:cs typeface="Arial" panose="020B0604020202020204" pitchFamily="34" charset="0"/>
              </a:rPr>
              <a:t>Akreditasi</a:t>
            </a:r>
            <a:r>
              <a:rPr lang="en-US" sz="2400" b="1" dirty="0" smtClean="0">
                <a:latin typeface="+mn-lt"/>
                <a:cs typeface="Arial" panose="020B0604020202020204" pitchFamily="34" charset="0"/>
              </a:rPr>
              <a:t> </a:t>
            </a:r>
            <a:r>
              <a:rPr lang="en-US" sz="2400" b="1" dirty="0" err="1" smtClean="0">
                <a:latin typeface="+mn-lt"/>
                <a:cs typeface="Arial" panose="020B0604020202020204" pitchFamily="34" charset="0"/>
              </a:rPr>
              <a:t>Pendidikan</a:t>
            </a:r>
            <a:r>
              <a:rPr lang="en-US" sz="2400" b="1" dirty="0" smtClean="0">
                <a:latin typeface="+mn-lt"/>
                <a:cs typeface="Arial" panose="020B0604020202020204" pitchFamily="34" charset="0"/>
              </a:rPr>
              <a:t> </a:t>
            </a:r>
            <a:r>
              <a:rPr lang="en-US" sz="2400" b="1" dirty="0" err="1" smtClean="0">
                <a:latin typeface="+mn-lt"/>
                <a:cs typeface="Arial" panose="020B0604020202020204" pitchFamily="34" charset="0"/>
              </a:rPr>
              <a:t>Tinggi</a:t>
            </a:r>
            <a:r>
              <a:rPr lang="en-US" sz="2400" b="1" dirty="0" smtClean="0">
                <a:latin typeface="+mn-lt"/>
                <a:cs typeface="Arial" panose="020B0604020202020204" pitchFamily="34" charset="0"/>
              </a:rPr>
              <a:t> (1) </a:t>
            </a:r>
          </a:p>
        </p:txBody>
      </p:sp>
    </p:spTree>
    <p:extLst>
      <p:ext uri="{BB962C8B-B14F-4D97-AF65-F5344CB8AC3E}">
        <p14:creationId xmlns:p14="http://schemas.microsoft.com/office/powerpoint/2010/main" val="3801871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 y="0"/>
            <a:ext cx="9905999" cy="792162"/>
          </a:xfrm>
          <a:prstGeom prst="rect">
            <a:avLst/>
          </a:prstGeom>
          <a:solidFill>
            <a:schemeClr val="accent3">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altLang="en-US" sz="4000" b="1" i="0" u="none" strike="noStrike" kern="1200" cap="all" spc="5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TUJUAN AKREDITASI</a:t>
            </a:r>
          </a:p>
        </p:txBody>
      </p:sp>
      <p:sp>
        <p:nvSpPr>
          <p:cNvPr id="5" name="Content Placeholder 1"/>
          <p:cNvSpPr txBox="1">
            <a:spLocks/>
          </p:cNvSpPr>
          <p:nvPr/>
        </p:nvSpPr>
        <p:spPr>
          <a:xfrm>
            <a:off x="371475" y="1142984"/>
            <a:ext cx="9204325" cy="4605350"/>
          </a:xfrm>
          <a:prstGeom prst="rect">
            <a:avLst/>
          </a:prstGeom>
        </p:spPr>
        <p:txBody>
          <a:bodyPr rtlCol="0">
            <a:noAutofit/>
          </a:bodyPr>
          <a:lstStyle/>
          <a:p>
            <a:pPr marL="342900" marR="0" lvl="0" indent="-342900" algn="l" defTabSz="914400" rtl="0" eaLnBrk="1" fontAlgn="auto" latinLnBrk="0" hangingPunct="1">
              <a:lnSpc>
                <a:spcPct val="100000"/>
              </a:lnSpc>
              <a:spcBef>
                <a:spcPct val="0"/>
              </a:spcBef>
              <a:spcAft>
                <a:spcPts val="0"/>
              </a:spcAft>
              <a:buClr>
                <a:srgbClr val="FFFF00"/>
              </a:buClr>
              <a:buSzPct val="100000"/>
              <a:buBlip>
                <a:blip r:embed="rId2"/>
              </a:buBlip>
              <a:tabLst/>
              <a:defRPr/>
            </a:pPr>
            <a:r>
              <a:rPr lang="id-ID" altLang="en-US" sz="3200" spc="30" dirty="0" err="1" smtClean="0">
                <a:solidFill>
                  <a:srgbClr val="002060"/>
                </a:solidFill>
                <a:ea typeface="Bookman Old Style" panose="02050604050505020204" pitchFamily="18" charset="0"/>
                <a:cs typeface="Arial" pitchFamily="34" charset="0"/>
              </a:rPr>
              <a:t>M</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enentukan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kelayakan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dan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mutu</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Program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Studi</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dan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institusi</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Perguruan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Tinggi</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id-ID"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dengan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mengacu</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pada</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Standar</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Nasional</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Pendidikan</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002060"/>
                </a:solidFill>
                <a:effectLst/>
                <a:uLnTx/>
                <a:uFillTx/>
                <a:latin typeface="+mn-lt"/>
                <a:ea typeface="Bookman Old Style" panose="02050604050505020204" pitchFamily="18" charset="0"/>
                <a:cs typeface="Arial" pitchFamily="34" charset="0"/>
              </a:rPr>
              <a:t>Tinggi</a:t>
            </a:r>
            <a:r>
              <a:rPr kumimoji="0" lang="en-US" altLang="en-US" sz="3200" b="0" i="0" u="none" strike="noStrike" kern="1200" cap="none" spc="30" normalizeH="0" baseline="0" noProof="0" dirty="0" smtClean="0">
                <a:ln>
                  <a:noFill/>
                </a:ln>
                <a:solidFill>
                  <a:srgbClr val="002060"/>
                </a:solidFill>
                <a:effectLst/>
                <a:uLnTx/>
                <a:uFillTx/>
                <a:latin typeface="+mn-lt"/>
                <a:ea typeface="Bookman Old Style" panose="02050604050505020204" pitchFamily="18" charset="0"/>
                <a:cs typeface="Arial" pitchFamily="34" charset="0"/>
              </a:rPr>
              <a:t>;</a:t>
            </a:r>
            <a:endParaRPr kumimoji="0" lang="en-US" altLang="en-US" sz="3200" b="0" i="0" u="none" strike="noStrike" kern="1200" cap="none" spc="30" normalizeH="0" baseline="0" noProof="0" dirty="0" smtClean="0">
              <a:ln>
                <a:noFill/>
              </a:ln>
              <a:solidFill>
                <a:schemeClr val="tx1"/>
              </a:solidFill>
              <a:effectLst/>
              <a:uLnTx/>
              <a:uFillTx/>
              <a:latin typeface="+mn-lt"/>
              <a:ea typeface="Bookman Old Style" panose="02050604050505020204" pitchFamily="18" charset="0"/>
              <a:cs typeface="Arial" pitchFamily="34" charset="0"/>
            </a:endParaRPr>
          </a:p>
          <a:p>
            <a:pPr marL="342900" marR="0" lvl="0" indent="-342900" algn="l" defTabSz="914400" rtl="0" eaLnBrk="1" fontAlgn="auto" latinLnBrk="0" hangingPunct="1">
              <a:lnSpc>
                <a:spcPct val="100000"/>
              </a:lnSpc>
              <a:spcBef>
                <a:spcPct val="0"/>
              </a:spcBef>
              <a:spcAft>
                <a:spcPts val="0"/>
              </a:spcAft>
              <a:buClr>
                <a:srgbClr val="FFFF00"/>
              </a:buClr>
              <a:buSzPct val="100000"/>
              <a:buBlip>
                <a:blip r:embed="rId2"/>
              </a:buBlip>
              <a:tabLst/>
              <a:defRPr/>
            </a:pPr>
            <a:r>
              <a:rPr lang="id-ID" altLang="en-US" sz="3200" spc="30" dirty="0" err="1" smtClean="0">
                <a:solidFill>
                  <a:srgbClr val="C00000"/>
                </a:solidFill>
                <a:ea typeface="Bookman Old Style" panose="02050604050505020204" pitchFamily="18" charset="0"/>
                <a:cs typeface="Arial" pitchFamily="34" charset="0"/>
              </a:rPr>
              <a:t>M</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enjamin</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mutu</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Program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Studi</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dan</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lang="en-US" altLang="en-US" sz="3200" b="1" spc="30" noProof="0" dirty="0" err="1">
                <a:solidFill>
                  <a:srgbClr val="C00000"/>
                </a:solidFill>
                <a:latin typeface="+mn-lt"/>
                <a:ea typeface="Bookman Old Style" panose="02050604050505020204" pitchFamily="18" charset="0"/>
                <a:cs typeface="Arial" pitchFamily="34" charset="0"/>
              </a:rPr>
              <a:t>I</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nstitusi</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Perguruan</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Tinggi</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untuk</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melindungi</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kepentingan</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mahasiswa</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dan</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rgbClr val="C00000"/>
                </a:solidFill>
                <a:effectLst/>
                <a:uLnTx/>
                <a:uFillTx/>
                <a:latin typeface="+mn-lt"/>
                <a:ea typeface="Bookman Old Style" panose="02050604050505020204" pitchFamily="18" charset="0"/>
                <a:cs typeface="Arial" pitchFamily="34" charset="0"/>
              </a:rPr>
              <a:t>masyarakat</a:t>
            </a:r>
            <a:r>
              <a:rPr kumimoji="0" lang="en-US" altLang="en-US" sz="3200" b="0" i="0" u="none" strike="noStrike" kern="1200" cap="none" spc="30" normalizeH="0" baseline="0" noProof="0" dirty="0" smtClean="0">
                <a:ln>
                  <a:noFill/>
                </a:ln>
                <a:solidFill>
                  <a:srgbClr val="C00000"/>
                </a:solidFill>
                <a:effectLst/>
                <a:uLnTx/>
                <a:uFillTx/>
                <a:latin typeface="+mn-lt"/>
                <a:ea typeface="Bookman Old Style" panose="02050604050505020204" pitchFamily="18" charset="0"/>
                <a:cs typeface="Arial" pitchFamily="34" charset="0"/>
              </a:rPr>
              <a:t>;</a:t>
            </a:r>
            <a:r>
              <a:rPr kumimoji="0" lang="en-US" altLang="en-US" sz="3200" b="0" i="0" u="none" strike="noStrike" kern="1200" cap="none" spc="30" normalizeH="0" baseline="0" noProof="0" dirty="0" smtClean="0">
                <a:ln>
                  <a:noFill/>
                </a:ln>
                <a:solidFill>
                  <a:schemeClr val="tx1"/>
                </a:solidFill>
                <a:effectLst/>
                <a:uLnTx/>
                <a:uFillTx/>
                <a:latin typeface="+mn-lt"/>
                <a:ea typeface="Bookman Old Style" panose="02050604050505020204" pitchFamily="18" charset="0"/>
                <a:cs typeface="Arial" pitchFamily="34" charset="0"/>
              </a:rPr>
              <a:t> </a:t>
            </a:r>
            <a:r>
              <a:rPr kumimoji="0" lang="en-US" altLang="en-US" sz="3200" b="0" i="0" u="none" strike="noStrike" kern="1200" cap="none" spc="30" normalizeH="0" baseline="0" noProof="0" dirty="0" err="1" smtClean="0">
                <a:ln>
                  <a:noFill/>
                </a:ln>
                <a:solidFill>
                  <a:schemeClr val="tx1"/>
                </a:solidFill>
                <a:effectLst/>
                <a:uLnTx/>
                <a:uFillTx/>
                <a:latin typeface="+mn-lt"/>
                <a:ea typeface="Bookman Old Style" panose="02050604050505020204" pitchFamily="18" charset="0"/>
                <a:cs typeface="Arial" pitchFamily="34" charset="0"/>
              </a:rPr>
              <a:t>dan</a:t>
            </a:r>
            <a:endParaRPr kumimoji="0" lang="en-US" altLang="en-US" sz="3200" b="0" i="0" u="none" strike="noStrike" kern="1200" cap="none" spc="30" normalizeH="0" baseline="0" noProof="0" dirty="0" smtClean="0">
              <a:ln>
                <a:noFill/>
              </a:ln>
              <a:solidFill>
                <a:schemeClr val="tx1"/>
              </a:solidFill>
              <a:effectLst/>
              <a:uLnTx/>
              <a:uFillTx/>
              <a:latin typeface="+mn-lt"/>
              <a:ea typeface="Bookman Old Style" panose="02050604050505020204" pitchFamily="18" charset="0"/>
              <a:cs typeface="Arial" pitchFamily="34" charset="0"/>
            </a:endParaRPr>
          </a:p>
          <a:p>
            <a:pPr marL="342900" marR="0" lvl="0" indent="-342900" algn="l" defTabSz="914400" rtl="0" eaLnBrk="1" fontAlgn="auto" latinLnBrk="0" hangingPunct="1">
              <a:lnSpc>
                <a:spcPct val="100000"/>
              </a:lnSpc>
              <a:spcBef>
                <a:spcPct val="0"/>
              </a:spcBef>
              <a:spcAft>
                <a:spcPts val="0"/>
              </a:spcAft>
              <a:buClr>
                <a:srgbClr val="FFFF00"/>
              </a:buClr>
              <a:buSzPct val="100000"/>
              <a:buBlip>
                <a:blip r:embed="rId2"/>
              </a:buBlip>
              <a:tabLst/>
              <a:defRPr/>
            </a:pPr>
            <a:r>
              <a:rPr lang="id-ID" altLang="en-US" sz="3200" spc="30" dirty="0" err="1" smtClean="0">
                <a:solidFill>
                  <a:srgbClr val="003300"/>
                </a:solidFill>
                <a:cs typeface="Arial" pitchFamily="34" charset="0"/>
              </a:rPr>
              <a:t>M</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endorong</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peningkatan</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perbaikan</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mutu</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pendidikan</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tinggi</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secara</a:t>
            </a:r>
            <a:r>
              <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altLang="en-US" sz="3200" b="0" i="0" u="none" strike="noStrike" kern="1200" cap="none" spc="30" normalizeH="0" baseline="0" noProof="0" dirty="0" err="1" smtClean="0">
                <a:ln>
                  <a:noFill/>
                </a:ln>
                <a:solidFill>
                  <a:srgbClr val="003300"/>
                </a:solidFill>
                <a:effectLst/>
                <a:uLnTx/>
                <a:uFillTx/>
                <a:latin typeface="+mn-lt"/>
                <a:ea typeface="+mn-ea"/>
                <a:cs typeface="Arial" pitchFamily="34" charset="0"/>
              </a:rPr>
              <a:t>berkelanjutan</a:t>
            </a:r>
            <a:endParaRPr kumimoji="0" lang="en-US" altLang="en-US" sz="3200" b="0" i="0" u="none" strike="noStrike" kern="1200" cap="none" spc="30" normalizeH="0" baseline="0" noProof="0" dirty="0" smtClean="0">
              <a:ln>
                <a:noFill/>
              </a:ln>
              <a:solidFill>
                <a:srgbClr val="003300"/>
              </a:solidFill>
              <a:effectLst/>
              <a:uLnTx/>
              <a:uFillTx/>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66252531"/>
              </p:ext>
            </p:extLst>
          </p:nvPr>
        </p:nvGraphicFramePr>
        <p:xfrm>
          <a:off x="175419" y="1270002"/>
          <a:ext cx="9049544"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46434" y="275772"/>
            <a:ext cx="8903608" cy="754743"/>
          </a:xfrm>
          <a:solidFill>
            <a:schemeClr val="accent1">
              <a:lumMod val="60000"/>
              <a:lumOff val="40000"/>
            </a:schemeClr>
          </a:solidFill>
          <a:ln w="38100">
            <a:noFill/>
          </a:ln>
        </p:spPr>
        <p:txBody>
          <a:bodyPr>
            <a:noAutofit/>
          </a:bodyPr>
          <a:lstStyle/>
          <a:p>
            <a:pPr marL="520700" indent="-520700">
              <a:defRPr/>
            </a:pPr>
            <a:r>
              <a:rPr lang="en-US" sz="2800" b="1" dirty="0" err="1" smtClean="0">
                <a:latin typeface="Arial" pitchFamily="34" charset="0"/>
                <a:cs typeface="Arial" pitchFamily="34" charset="0"/>
              </a:rPr>
              <a:t>Perkembangan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Akreditasi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Pendidikan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Tinggi</a:t>
            </a:r>
            <a:r>
              <a:rPr lang="en-US" sz="2800" b="1" dirty="0" smtClean="0">
                <a:latin typeface="Arial" pitchFamily="34" charset="0"/>
                <a:cs typeface="Arial" pitchFamily="34" charset="0"/>
              </a:rPr>
              <a:t> (2) </a:t>
            </a:r>
          </a:p>
        </p:txBody>
      </p:sp>
    </p:spTree>
    <p:extLst>
      <p:ext uri="{BB962C8B-B14F-4D97-AF65-F5344CB8AC3E}">
        <p14:creationId xmlns:p14="http://schemas.microsoft.com/office/powerpoint/2010/main" val="275757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3203367"/>
              </p:ext>
            </p:extLst>
          </p:nvPr>
        </p:nvGraphicFramePr>
        <p:xfrm>
          <a:off x="0" y="914400"/>
          <a:ext cx="9906000"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32027" y="2"/>
            <a:ext cx="8224280" cy="824459"/>
          </a:xfrm>
          <a:prstGeom prst="rect">
            <a:avLst/>
          </a:prstGeom>
          <a:solidFill>
            <a:schemeClr val="accent1">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marL="520700" marR="0" lvl="0" indent="-52070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Perkembangan</a:t>
            </a:r>
            <a:r>
              <a:rPr kumimoji="0" lang="en-US" sz="2400" b="1"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t>
            </a:r>
            <a:r>
              <a:rPr kumimoji="0" lang="en-US" sz="2400" b="1"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Akreditasi</a:t>
            </a:r>
            <a:r>
              <a:rPr kumimoji="0" lang="en-US" sz="2400" b="1"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t>
            </a:r>
            <a:r>
              <a:rPr kumimoji="0" lang="en-US" sz="2400" b="1"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Pendidikan</a:t>
            </a:r>
            <a:r>
              <a:rPr kumimoji="0" lang="en-US" sz="2400" b="1"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a:t>
            </a:r>
            <a:r>
              <a:rPr kumimoji="0" lang="en-US" sz="2400" b="1" i="0" u="none" strike="noStrike" kern="1200" cap="none" spc="0" normalizeH="0" baseline="0" noProof="0" dirty="0" err="1" smtClean="0">
                <a:ln>
                  <a:noFill/>
                </a:ln>
                <a:solidFill>
                  <a:schemeClr val="tx1"/>
                </a:solidFill>
                <a:effectLst/>
                <a:uLnTx/>
                <a:uFillTx/>
                <a:latin typeface="+mn-lt"/>
                <a:ea typeface="+mj-ea"/>
                <a:cs typeface="Arial" panose="020B0604020202020204" pitchFamily="34" charset="0"/>
              </a:rPr>
              <a:t>Tinggi</a:t>
            </a:r>
            <a:r>
              <a:rPr kumimoji="0" lang="en-US" sz="2400" b="1" i="0" u="none" strike="noStrike" kern="1200" cap="none" spc="0" normalizeH="0" baseline="0" noProof="0" dirty="0" smtClean="0">
                <a:ln>
                  <a:noFill/>
                </a:ln>
                <a:solidFill>
                  <a:schemeClr val="tx1"/>
                </a:solidFill>
                <a:effectLst/>
                <a:uLnTx/>
                <a:uFillTx/>
                <a:latin typeface="+mn-lt"/>
                <a:ea typeface="+mj-ea"/>
                <a:cs typeface="Arial" panose="020B0604020202020204" pitchFamily="34" charset="0"/>
              </a:rPr>
              <a:t> (3) </a:t>
            </a:r>
          </a:p>
        </p:txBody>
      </p:sp>
      <p:sp>
        <p:nvSpPr>
          <p:cNvPr id="8" name="TextBox 7"/>
          <p:cNvSpPr txBox="1"/>
          <p:nvPr/>
        </p:nvSpPr>
        <p:spPr>
          <a:xfrm>
            <a:off x="5473065" y="5257801"/>
            <a:ext cx="4432935" cy="1938992"/>
          </a:xfrm>
          <a:prstGeom prst="rect">
            <a:avLst/>
          </a:prstGeom>
          <a:noFill/>
        </p:spPr>
        <p:txBody>
          <a:bodyPr wrap="square" rtlCol="0">
            <a:spAutoFit/>
          </a:bodyPr>
          <a:lstStyle/>
          <a:p>
            <a:pPr>
              <a:buFont typeface="Arial" pitchFamily="34" charset="0"/>
              <a:buChar char="•"/>
            </a:pPr>
            <a:r>
              <a:rPr lang="en-US" sz="2400" dirty="0" smtClean="0">
                <a:latin typeface="Calibri" pitchFamily="34" charset="0"/>
              </a:rPr>
              <a:t> </a:t>
            </a:r>
            <a:r>
              <a:rPr lang="en-US" sz="2400" dirty="0" err="1" smtClean="0">
                <a:latin typeface="Calibri" pitchFamily="34" charset="0"/>
              </a:rPr>
              <a:t>Pengembangan</a:t>
            </a:r>
            <a:r>
              <a:rPr lang="en-US" sz="2400" dirty="0" smtClean="0">
                <a:latin typeface="Calibri" pitchFamily="34" charset="0"/>
              </a:rPr>
              <a:t> SAN </a:t>
            </a:r>
            <a:r>
              <a:rPr lang="en-US" sz="2400" dirty="0" err="1" smtClean="0">
                <a:latin typeface="Calibri" pitchFamily="34" charset="0"/>
              </a:rPr>
              <a:t>dan</a:t>
            </a:r>
            <a:r>
              <a:rPr lang="en-US" sz="2400" dirty="0" smtClean="0">
                <a:latin typeface="Calibri" pitchFamily="34" charset="0"/>
              </a:rPr>
              <a:t> </a:t>
            </a:r>
            <a:r>
              <a:rPr lang="en-US" sz="2400" dirty="0" err="1" smtClean="0">
                <a:latin typeface="Calibri" pitchFamily="34" charset="0"/>
              </a:rPr>
              <a:t>Instrumen</a:t>
            </a:r>
            <a:r>
              <a:rPr lang="en-US" sz="2400" dirty="0" smtClean="0">
                <a:latin typeface="Calibri" pitchFamily="34" charset="0"/>
              </a:rPr>
              <a:t>     </a:t>
            </a:r>
          </a:p>
          <a:p>
            <a:r>
              <a:rPr lang="en-US" sz="2400" dirty="0" smtClean="0">
                <a:latin typeface="Calibri" pitchFamily="34" charset="0"/>
              </a:rPr>
              <a:t>  </a:t>
            </a:r>
            <a:r>
              <a:rPr lang="en-US" sz="2400" dirty="0" err="1" smtClean="0">
                <a:latin typeface="Calibri" pitchFamily="34" charset="0"/>
              </a:rPr>
              <a:t>Akreditasi</a:t>
            </a:r>
            <a:r>
              <a:rPr lang="en-US" sz="2400" dirty="0" smtClean="0">
                <a:latin typeface="Calibri" pitchFamily="34" charset="0"/>
              </a:rPr>
              <a:t> </a:t>
            </a:r>
            <a:r>
              <a:rPr lang="en-US" sz="2400" dirty="0" err="1" smtClean="0">
                <a:latin typeface="Calibri" pitchFamily="34" charset="0"/>
              </a:rPr>
              <a:t>baru</a:t>
            </a:r>
            <a:r>
              <a:rPr lang="en-US" sz="2400" dirty="0" smtClean="0">
                <a:latin typeface="Calibri" pitchFamily="34" charset="0"/>
              </a:rPr>
              <a:t> </a:t>
            </a:r>
            <a:r>
              <a:rPr lang="en-US" sz="2400" dirty="0" err="1" smtClean="0">
                <a:latin typeface="Calibri" pitchFamily="34" charset="0"/>
              </a:rPr>
              <a:t>menggunakan</a:t>
            </a:r>
            <a:r>
              <a:rPr lang="en-US" sz="2400" dirty="0" smtClean="0">
                <a:latin typeface="Calibri" pitchFamily="34" charset="0"/>
              </a:rPr>
              <a:t> 9 </a:t>
            </a:r>
            <a:r>
              <a:rPr lang="en-US" sz="2400" dirty="0" err="1" smtClean="0">
                <a:latin typeface="Calibri" pitchFamily="34" charset="0"/>
              </a:rPr>
              <a:t>kriteria</a:t>
            </a:r>
            <a:r>
              <a:rPr lang="en-US" sz="2400" dirty="0" smtClean="0">
                <a:latin typeface="Calibri" pitchFamily="34" charset="0"/>
              </a:rPr>
              <a:t> </a:t>
            </a:r>
          </a:p>
          <a:p>
            <a:r>
              <a:rPr lang="en-US" sz="2400" dirty="0" smtClean="0">
                <a:latin typeface="Calibri" pitchFamily="34" charset="0"/>
              </a:rPr>
              <a:t>  </a:t>
            </a:r>
            <a:r>
              <a:rPr lang="en-US" sz="2400" dirty="0" err="1" smtClean="0">
                <a:latin typeface="Calibri" pitchFamily="34" charset="0"/>
              </a:rPr>
              <a:t>akreditasi</a:t>
            </a:r>
            <a:endParaRPr lang="en-US" sz="2400" dirty="0">
              <a:latin typeface="Calibri" pitchFamily="34" charset="0"/>
            </a:endParaRPr>
          </a:p>
        </p:txBody>
      </p:sp>
    </p:spTree>
    <p:extLst>
      <p:ext uri="{BB962C8B-B14F-4D97-AF65-F5344CB8AC3E}">
        <p14:creationId xmlns:p14="http://schemas.microsoft.com/office/powerpoint/2010/main" val="223551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Pelaksanaan</a:t>
            </a:r>
            <a:r>
              <a:rPr lang="en-US" dirty="0" smtClean="0">
                <a:latin typeface="Arial" pitchFamily="34" charset="0"/>
                <a:cs typeface="Arial" pitchFamily="34" charset="0"/>
              </a:rPr>
              <a:t> </a:t>
            </a:r>
            <a:r>
              <a:rPr lang="en-US" dirty="0" err="1" smtClean="0">
                <a:latin typeface="Arial" pitchFamily="34" charset="0"/>
                <a:cs typeface="Arial" pitchFamily="34" charset="0"/>
              </a:rPr>
              <a:t>Akreditasi</a:t>
            </a:r>
            <a:endParaRPr lang="en-US" dirty="0">
              <a:latin typeface="Arial" pitchFamily="34" charset="0"/>
              <a:cs typeface="Arial" pitchFamily="34" charset="0"/>
            </a:endParaRPr>
          </a:p>
        </p:txBody>
      </p:sp>
      <p:sp>
        <p:nvSpPr>
          <p:cNvPr id="3" name="Content Placeholder 2"/>
          <p:cNvSpPr>
            <a:spLocks noGrp="1"/>
          </p:cNvSpPr>
          <p:nvPr>
            <p:ph idx="1"/>
          </p:nvPr>
        </p:nvSpPr>
        <p:spPr>
          <a:xfrm>
            <a:off x="692294" y="1483762"/>
            <a:ext cx="8885717" cy="5046056"/>
          </a:xfrm>
        </p:spPr>
        <p:txBody>
          <a:bodyPr>
            <a:normAutofit fontScale="92500" lnSpcReduction="10000"/>
          </a:bodyPr>
          <a:lstStyle/>
          <a:p>
            <a:pPr marL="0" indent="0">
              <a:buFont typeface="Wingdings" pitchFamily="2" charset="2"/>
              <a:buChar char="Ø"/>
            </a:pPr>
            <a:r>
              <a:rPr lang="en-US" dirty="0" smtClean="0">
                <a:latin typeface="Arial" pitchFamily="34" charset="0"/>
                <a:cs typeface="Arial" pitchFamily="34" charset="0"/>
              </a:rPr>
              <a:t>1996: PS </a:t>
            </a:r>
            <a:r>
              <a:rPr lang="en-US" dirty="0" err="1" smtClean="0">
                <a:latin typeface="Arial" pitchFamily="34" charset="0"/>
                <a:cs typeface="Arial" pitchFamily="34" charset="0"/>
              </a:rPr>
              <a:t>Sarjana</a:t>
            </a:r>
            <a:endParaRPr lang="en-US" dirty="0" smtClean="0">
              <a:latin typeface="Arial" pitchFamily="34" charset="0"/>
              <a:cs typeface="Arial" pitchFamily="34" charset="0"/>
            </a:endParaRPr>
          </a:p>
          <a:p>
            <a:pPr marL="0" indent="0">
              <a:buFont typeface="Wingdings" pitchFamily="2" charset="2"/>
              <a:buChar char="Ø"/>
            </a:pPr>
            <a:r>
              <a:rPr lang="en-US" dirty="0" smtClean="0">
                <a:latin typeface="Arial" pitchFamily="34" charset="0"/>
                <a:cs typeface="Arial" pitchFamily="34" charset="0"/>
              </a:rPr>
              <a:t>1999: PS Magister</a:t>
            </a:r>
          </a:p>
          <a:p>
            <a:pPr marL="0" indent="0">
              <a:buFont typeface="Wingdings" pitchFamily="2" charset="2"/>
              <a:buChar char="Ø"/>
            </a:pPr>
            <a:r>
              <a:rPr lang="en-US" dirty="0" smtClean="0">
                <a:latin typeface="Arial" pitchFamily="34" charset="0"/>
                <a:cs typeface="Arial" pitchFamily="34" charset="0"/>
              </a:rPr>
              <a:t>2001: PS diploma 1, diploma 2, diploma 3, Diploma 4, PS </a:t>
            </a:r>
            <a:r>
              <a:rPr lang="en-US" dirty="0" err="1" smtClean="0">
                <a:latin typeface="Arial" pitchFamily="34" charset="0"/>
                <a:cs typeface="Arial" pitchFamily="34" charset="0"/>
              </a:rPr>
              <a:t>Doktor</a:t>
            </a:r>
            <a:endParaRPr lang="en-US" dirty="0" smtClean="0">
              <a:latin typeface="Arial" pitchFamily="34" charset="0"/>
              <a:cs typeface="Arial" pitchFamily="34" charset="0"/>
            </a:endParaRPr>
          </a:p>
          <a:p>
            <a:pPr marL="0" indent="0">
              <a:buFont typeface="Wingdings" pitchFamily="2" charset="2"/>
              <a:buChar char="Ø"/>
            </a:pPr>
            <a:r>
              <a:rPr lang="en-US" dirty="0" smtClean="0">
                <a:latin typeface="Arial" pitchFamily="34" charset="0"/>
                <a:cs typeface="Arial" pitchFamily="34" charset="0"/>
              </a:rPr>
              <a:t>2006: PS </a:t>
            </a:r>
            <a:r>
              <a:rPr lang="en-US" dirty="0" err="1" smtClean="0">
                <a:latin typeface="Arial" pitchFamily="34" charset="0"/>
                <a:cs typeface="Arial" pitchFamily="34" charset="0"/>
              </a:rPr>
              <a:t>Sarjana</a:t>
            </a:r>
            <a:r>
              <a:rPr lang="en-US" dirty="0" smtClean="0">
                <a:latin typeface="Arial" pitchFamily="34" charset="0"/>
                <a:cs typeface="Arial" pitchFamily="34" charset="0"/>
              </a:rPr>
              <a:t> </a:t>
            </a:r>
            <a:r>
              <a:rPr lang="en-US" dirty="0" err="1" smtClean="0">
                <a:latin typeface="Arial" pitchFamily="34" charset="0"/>
                <a:cs typeface="Arial" pitchFamily="34" charset="0"/>
              </a:rPr>
              <a:t>Universitas</a:t>
            </a:r>
            <a:r>
              <a:rPr lang="en-US" dirty="0" smtClean="0">
                <a:latin typeface="Arial" pitchFamily="34" charset="0"/>
                <a:cs typeface="Arial" pitchFamily="34" charset="0"/>
              </a:rPr>
              <a:t> Terbuka</a:t>
            </a:r>
          </a:p>
          <a:p>
            <a:pPr marL="0" indent="0">
              <a:buFont typeface="Wingdings" pitchFamily="2" charset="2"/>
              <a:buChar char="Ø"/>
            </a:pPr>
            <a:r>
              <a:rPr lang="en-US" dirty="0" smtClean="0">
                <a:latin typeface="Arial" pitchFamily="34" charset="0"/>
                <a:cs typeface="Arial" pitchFamily="34" charset="0"/>
              </a:rPr>
              <a:t>2007: AIPT</a:t>
            </a:r>
          </a:p>
          <a:p>
            <a:pPr marL="0" indent="0">
              <a:buFont typeface="Wingdings" pitchFamily="2" charset="2"/>
              <a:buChar char="Ø"/>
            </a:pPr>
            <a:r>
              <a:rPr lang="en-US" dirty="0" smtClean="0">
                <a:latin typeface="Arial" pitchFamily="34" charset="0"/>
                <a:cs typeface="Arial" pitchFamily="34" charset="0"/>
              </a:rPr>
              <a:t>2008: PS </a:t>
            </a:r>
            <a:r>
              <a:rPr lang="en-US" dirty="0" err="1" smtClean="0">
                <a:latin typeface="Arial" pitchFamily="34" charset="0"/>
                <a:cs typeface="Arial" pitchFamily="34" charset="0"/>
              </a:rPr>
              <a:t>Profesi</a:t>
            </a:r>
            <a:r>
              <a:rPr lang="en-US" dirty="0" smtClean="0">
                <a:latin typeface="Arial" pitchFamily="34" charset="0"/>
                <a:cs typeface="Arial" pitchFamily="34" charset="0"/>
              </a:rPr>
              <a:t> </a:t>
            </a:r>
            <a:r>
              <a:rPr lang="en-US" dirty="0" err="1" smtClean="0">
                <a:latin typeface="Arial" pitchFamily="34" charset="0"/>
                <a:cs typeface="Arial" pitchFamily="34" charset="0"/>
              </a:rPr>
              <a:t>Akuntan</a:t>
            </a:r>
            <a:r>
              <a:rPr lang="en-US" dirty="0" smtClean="0">
                <a:latin typeface="Arial" pitchFamily="34" charset="0"/>
                <a:cs typeface="Arial" pitchFamily="34" charset="0"/>
              </a:rPr>
              <a:t>, PS Magister UT,PS </a:t>
            </a:r>
            <a:r>
              <a:rPr lang="en-US" dirty="0" err="1" smtClean="0">
                <a:latin typeface="Arial" pitchFamily="34" charset="0"/>
                <a:cs typeface="Arial" pitchFamily="34" charset="0"/>
              </a:rPr>
              <a:t>Profesi</a:t>
            </a:r>
            <a:r>
              <a:rPr lang="en-US" dirty="0" smtClean="0">
                <a:latin typeface="Arial" pitchFamily="34" charset="0"/>
                <a:cs typeface="Arial" pitchFamily="34" charset="0"/>
              </a:rPr>
              <a:t> </a:t>
            </a:r>
            <a:r>
              <a:rPr lang="en-US" dirty="0" err="1" smtClean="0">
                <a:latin typeface="Arial" pitchFamily="34" charset="0"/>
                <a:cs typeface="Arial" pitchFamily="34" charset="0"/>
              </a:rPr>
              <a:t>Akuntan</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a:t>
            </a:r>
            <a:r>
              <a:rPr lang="en-US" dirty="0" err="1" smtClean="0">
                <a:latin typeface="Arial" pitchFamily="34" charset="0"/>
                <a:cs typeface="Arial" pitchFamily="34" charset="0"/>
              </a:rPr>
              <a:t>bertahap</a:t>
            </a:r>
            <a:r>
              <a:rPr lang="en-US" dirty="0" smtClean="0">
                <a:latin typeface="Arial" pitchFamily="34" charset="0"/>
                <a:cs typeface="Arial" pitchFamily="34" charset="0"/>
              </a:rPr>
              <a:t> </a:t>
            </a:r>
            <a:r>
              <a:rPr lang="en-US" dirty="0" err="1" smtClean="0">
                <a:latin typeface="Arial" pitchFamily="34" charset="0"/>
                <a:cs typeface="Arial" pitchFamily="34" charset="0"/>
              </a:rPr>
              <a:t>diikuti</a:t>
            </a:r>
            <a:r>
              <a:rPr lang="en-US" dirty="0" smtClean="0">
                <a:latin typeface="Arial" pitchFamily="34" charset="0"/>
                <a:cs typeface="Arial" pitchFamily="34" charset="0"/>
              </a:rPr>
              <a:t> </a:t>
            </a:r>
            <a:r>
              <a:rPr lang="en-US" dirty="0" err="1" smtClean="0">
                <a:latin typeface="Arial" pitchFamily="34" charset="0"/>
                <a:cs typeface="Arial" pitchFamily="34" charset="0"/>
              </a:rPr>
              <a:t>akreditasi</a:t>
            </a:r>
            <a:r>
              <a:rPr lang="en-US" dirty="0" smtClean="0">
                <a:latin typeface="Arial" pitchFamily="34" charset="0"/>
                <a:cs typeface="Arial" pitchFamily="34" charset="0"/>
              </a:rPr>
              <a:t> PS </a:t>
            </a:r>
            <a:r>
              <a:rPr lang="en-US" dirty="0" err="1" smtClean="0">
                <a:latin typeface="Arial" pitchFamily="34" charset="0"/>
                <a:cs typeface="Arial" pitchFamily="34" charset="0"/>
              </a:rPr>
              <a:t>profesi</a:t>
            </a:r>
            <a:r>
              <a:rPr lang="en-US" dirty="0" smtClean="0">
                <a:latin typeface="Arial" pitchFamily="34" charset="0"/>
                <a:cs typeface="Arial" pitchFamily="34" charset="0"/>
              </a:rPr>
              <a:t>: </a:t>
            </a:r>
            <a:r>
              <a:rPr lang="en-US" dirty="0" err="1" smtClean="0">
                <a:latin typeface="Arial" pitchFamily="34" charset="0"/>
                <a:cs typeface="Arial" pitchFamily="34" charset="0"/>
              </a:rPr>
              <a:t>Psikolog</a:t>
            </a:r>
            <a:r>
              <a:rPr lang="en-US" dirty="0" smtClean="0">
                <a:latin typeface="Arial" pitchFamily="34" charset="0"/>
                <a:cs typeface="Arial" pitchFamily="34" charset="0"/>
              </a:rPr>
              <a:t>, </a:t>
            </a:r>
            <a:r>
              <a:rPr lang="en-US" dirty="0" err="1" smtClean="0">
                <a:latin typeface="Arial" pitchFamily="34" charset="0"/>
                <a:cs typeface="Arial" pitchFamily="34" charset="0"/>
              </a:rPr>
              <a:t>Apoteker</a:t>
            </a:r>
            <a:r>
              <a:rPr lang="en-US" dirty="0" smtClean="0">
                <a:latin typeface="Arial" pitchFamily="34" charset="0"/>
                <a:cs typeface="Arial" pitchFamily="34" charset="0"/>
              </a:rPr>
              <a:t>, Guru, PS </a:t>
            </a:r>
            <a:r>
              <a:rPr lang="en-US" dirty="0" err="1" smtClean="0">
                <a:latin typeface="Arial" pitchFamily="34" charset="0"/>
                <a:cs typeface="Arial" pitchFamily="34" charset="0"/>
              </a:rPr>
              <a:t>Dokter</a:t>
            </a:r>
            <a:r>
              <a:rPr lang="en-US" dirty="0" smtClean="0">
                <a:latin typeface="Arial" pitchFamily="34" charset="0"/>
                <a:cs typeface="Arial" pitchFamily="34" charset="0"/>
              </a:rPr>
              <a:t> </a:t>
            </a:r>
            <a:r>
              <a:rPr lang="en-US" dirty="0" err="1" smtClean="0">
                <a:latin typeface="Arial" pitchFamily="34" charset="0"/>
                <a:cs typeface="Arial" pitchFamily="34" charset="0"/>
              </a:rPr>
              <a:t>Hewan</a:t>
            </a:r>
            <a:r>
              <a:rPr lang="en-US" dirty="0" smtClean="0">
                <a:latin typeface="Arial" pitchFamily="34" charset="0"/>
                <a:cs typeface="Arial" pitchFamily="34" charset="0"/>
              </a:rPr>
              <a:t>, </a:t>
            </a:r>
            <a:r>
              <a:rPr lang="en-US" dirty="0" err="1" smtClean="0">
                <a:latin typeface="Arial" pitchFamily="34" charset="0"/>
                <a:cs typeface="Arial" pitchFamily="34" charset="0"/>
              </a:rPr>
              <a:t>Dokter</a:t>
            </a:r>
            <a:r>
              <a:rPr lang="en-US" dirty="0" smtClean="0">
                <a:latin typeface="Arial" pitchFamily="34" charset="0"/>
                <a:cs typeface="Arial" pitchFamily="34" charset="0"/>
              </a:rPr>
              <a:t>, </a:t>
            </a:r>
            <a:r>
              <a:rPr lang="en-US" dirty="0" err="1" smtClean="0">
                <a:latin typeface="Arial" pitchFamily="34" charset="0"/>
                <a:cs typeface="Arial" pitchFamily="34" charset="0"/>
              </a:rPr>
              <a:t>Dokter</a:t>
            </a:r>
            <a:r>
              <a:rPr lang="en-US" dirty="0" smtClean="0">
                <a:latin typeface="Arial" pitchFamily="34" charset="0"/>
                <a:cs typeface="Arial" pitchFamily="34" charset="0"/>
              </a:rPr>
              <a:t> </a:t>
            </a:r>
            <a:r>
              <a:rPr lang="en-US" dirty="0" err="1" smtClean="0">
                <a:latin typeface="Arial" pitchFamily="34" charset="0"/>
                <a:cs typeface="Arial" pitchFamily="34" charset="0"/>
              </a:rPr>
              <a:t>Gigi</a:t>
            </a:r>
            <a:r>
              <a:rPr lang="en-US" dirty="0" smtClean="0">
                <a:latin typeface="Arial" pitchFamily="34" charset="0"/>
                <a:cs typeface="Arial" pitchFamily="34" charset="0"/>
              </a:rPr>
              <a:t>).</a:t>
            </a:r>
          </a:p>
          <a:p>
            <a:pPr marL="0" indent="0">
              <a:buFont typeface="Wingdings" pitchFamily="2" charset="2"/>
              <a:buChar char="Ø"/>
            </a:pPr>
            <a:r>
              <a:rPr lang="en-US" dirty="0" smtClean="0">
                <a:latin typeface="Arial" pitchFamily="34" charset="0"/>
                <a:cs typeface="Arial" pitchFamily="34" charset="0"/>
              </a:rPr>
              <a:t>2014: PS Magister UT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906000" cy="2308324"/>
          </a:xfrm>
          <a:prstGeom prst="rect">
            <a:avLst/>
          </a:prstGeom>
          <a:solidFill>
            <a:srgbClr val="0B27F5"/>
          </a:solidFill>
          <a:ln w="9525">
            <a:noFill/>
            <a:miter lim="800000"/>
            <a:headEnd/>
            <a:tailEnd/>
          </a:ln>
        </p:spPr>
        <p:txBody>
          <a:bodyPr wrap="square">
            <a:spAutoFit/>
          </a:bodyPr>
          <a:lstStyle/>
          <a:p>
            <a:pPr algn="ctr">
              <a:lnSpc>
                <a:spcPct val="150000"/>
              </a:lnSpc>
            </a:pPr>
            <a:r>
              <a:rPr lang="id-ID" sz="2400" b="1" dirty="0">
                <a:solidFill>
                  <a:srgbClr val="FFFF00"/>
                </a:solidFill>
              </a:rPr>
              <a:t>PERATURAN MENTERI PENDIDIKAN DAN KEBUDAYAAN </a:t>
            </a:r>
          </a:p>
          <a:p>
            <a:pPr algn="ctr">
              <a:lnSpc>
                <a:spcPct val="150000"/>
              </a:lnSpc>
            </a:pPr>
            <a:r>
              <a:rPr lang="id-ID" sz="2400" b="1" dirty="0">
                <a:solidFill>
                  <a:srgbClr val="FFFF00"/>
                </a:solidFill>
              </a:rPr>
              <a:t>REPUBLIK INDONESIA </a:t>
            </a:r>
            <a:r>
              <a:rPr lang="id-ID" sz="2400" b="1" dirty="0" smtClean="0">
                <a:solidFill>
                  <a:srgbClr val="FFFF00"/>
                </a:solidFill>
              </a:rPr>
              <a:t> NOMOR </a:t>
            </a:r>
            <a:r>
              <a:rPr lang="id-ID" sz="2400" b="1" dirty="0">
                <a:solidFill>
                  <a:srgbClr val="FFFF00"/>
                </a:solidFill>
              </a:rPr>
              <a:t>87 TAHUN 2014 </a:t>
            </a:r>
          </a:p>
          <a:p>
            <a:pPr algn="ctr">
              <a:lnSpc>
                <a:spcPct val="150000"/>
              </a:lnSpc>
            </a:pPr>
            <a:r>
              <a:rPr lang="id-ID" sz="2400" b="1" dirty="0">
                <a:solidFill>
                  <a:srgbClr val="FFFF00"/>
                </a:solidFill>
              </a:rPr>
              <a:t>TENTANG </a:t>
            </a:r>
          </a:p>
          <a:p>
            <a:pPr algn="ctr">
              <a:lnSpc>
                <a:spcPct val="150000"/>
              </a:lnSpc>
            </a:pPr>
            <a:r>
              <a:rPr lang="id-ID" sz="2400" b="1" dirty="0">
                <a:solidFill>
                  <a:srgbClr val="FFFF00"/>
                </a:solidFill>
              </a:rPr>
              <a:t>AKREDITASI PROGRAM STUDI DAN PERGURUAN TINGGI </a:t>
            </a:r>
          </a:p>
        </p:txBody>
      </p:sp>
      <p:sp>
        <p:nvSpPr>
          <p:cNvPr id="4" name="TextBox 3"/>
          <p:cNvSpPr txBox="1"/>
          <p:nvPr/>
        </p:nvSpPr>
        <p:spPr>
          <a:xfrm>
            <a:off x="381000" y="2362200"/>
            <a:ext cx="9144000" cy="3647152"/>
          </a:xfrm>
          <a:prstGeom prst="rect">
            <a:avLst/>
          </a:prstGeom>
          <a:noFill/>
        </p:spPr>
        <p:txBody>
          <a:bodyPr wrap="square" rtlCol="0">
            <a:spAutoFit/>
          </a:bodyPr>
          <a:lstStyle/>
          <a:p>
            <a:r>
              <a:rPr lang="id-ID" sz="2100" b="1" dirty="0" smtClean="0"/>
              <a:t>Pasal 2 </a:t>
            </a:r>
          </a:p>
          <a:p>
            <a:endParaRPr lang="id-ID" sz="2100" dirty="0" smtClean="0"/>
          </a:p>
          <a:p>
            <a:r>
              <a:rPr lang="id-ID" sz="2100" dirty="0" smtClean="0"/>
              <a:t>(1) Akreditasi merupakan Sistem Penjaminan Mutu Eksternal sebagai bagian dari Sistem Penjaminan Mutu Pendidikan Tinggi. </a:t>
            </a:r>
          </a:p>
          <a:p>
            <a:endParaRPr lang="id-ID" sz="2100" dirty="0" smtClean="0"/>
          </a:p>
          <a:p>
            <a:r>
              <a:rPr lang="id-ID" sz="2100" dirty="0" smtClean="0"/>
              <a:t>(2) Akreditasi sebagaimana dimaksud pada ayat (1) bertujuan: </a:t>
            </a:r>
          </a:p>
          <a:p>
            <a:endParaRPr lang="id-ID" sz="2100" dirty="0" smtClean="0"/>
          </a:p>
          <a:p>
            <a:r>
              <a:rPr lang="id-ID" sz="2100" dirty="0" smtClean="0"/>
              <a:t>a. menentukan kelayakan Program Studi dan Perguruan Tinggi berdasarkan kriteria yang mengacu pada Standar Nasional Pendidikan Tinggi; </a:t>
            </a:r>
          </a:p>
          <a:p>
            <a:endParaRPr lang="id-ID" sz="2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3400" y="304800"/>
            <a:ext cx="8763000" cy="5170646"/>
          </a:xfrm>
          <a:prstGeom prst="rect">
            <a:avLst/>
          </a:prstGeom>
          <a:noFill/>
          <a:ln w="9525">
            <a:noFill/>
            <a:miter lim="800000"/>
            <a:headEnd/>
            <a:tailEnd/>
          </a:ln>
        </p:spPr>
        <p:txBody>
          <a:bodyPr wrap="square">
            <a:spAutoFit/>
          </a:bodyPr>
          <a:lstStyle/>
          <a:p>
            <a:pPr>
              <a:lnSpc>
                <a:spcPct val="150000"/>
              </a:lnSpc>
            </a:pPr>
            <a:r>
              <a:rPr lang="id-ID" sz="2200" dirty="0" smtClean="0"/>
              <a:t>b. menjamin mutu Program Studi dan Perguruan Tinggi secara eksternal baik bidang akademik maupun non akademik untuk melindungi kepentingan mahasiswa dan masyarakat. </a:t>
            </a:r>
          </a:p>
          <a:p>
            <a:pPr>
              <a:lnSpc>
                <a:spcPct val="150000"/>
              </a:lnSpc>
            </a:pPr>
            <a:endParaRPr lang="id-ID" sz="2200" dirty="0" smtClean="0"/>
          </a:p>
          <a:p>
            <a:pPr>
              <a:lnSpc>
                <a:spcPct val="150000"/>
              </a:lnSpc>
            </a:pPr>
            <a:r>
              <a:rPr lang="id-ID" sz="2200" dirty="0" smtClean="0"/>
              <a:t>(</a:t>
            </a:r>
            <a:r>
              <a:rPr lang="id-ID" sz="2200" dirty="0"/>
              <a:t>3) Akreditasi sebagaimana dimaksud pada ayat (1) memiliki prinsip: </a:t>
            </a:r>
          </a:p>
          <a:p>
            <a:pPr>
              <a:lnSpc>
                <a:spcPct val="150000"/>
              </a:lnSpc>
            </a:pPr>
            <a:r>
              <a:rPr lang="id-ID" sz="2200" dirty="0" smtClean="0"/>
              <a:t>a</a:t>
            </a:r>
            <a:r>
              <a:rPr lang="id-ID" sz="2200" dirty="0"/>
              <a:t>. independen; </a:t>
            </a:r>
          </a:p>
          <a:p>
            <a:pPr>
              <a:lnSpc>
                <a:spcPct val="150000"/>
              </a:lnSpc>
            </a:pPr>
            <a:r>
              <a:rPr lang="id-ID" sz="2200" dirty="0"/>
              <a:t>b. akurat; </a:t>
            </a:r>
          </a:p>
          <a:p>
            <a:pPr>
              <a:lnSpc>
                <a:spcPct val="150000"/>
              </a:lnSpc>
            </a:pPr>
            <a:r>
              <a:rPr lang="id-ID" sz="2200" dirty="0"/>
              <a:t>c. obyektif; </a:t>
            </a:r>
          </a:p>
          <a:p>
            <a:pPr>
              <a:lnSpc>
                <a:spcPct val="150000"/>
              </a:lnSpc>
            </a:pPr>
            <a:r>
              <a:rPr lang="id-ID" sz="2200" dirty="0"/>
              <a:t>d. transparan; </a:t>
            </a:r>
          </a:p>
          <a:p>
            <a:pPr>
              <a:lnSpc>
                <a:spcPct val="150000"/>
              </a:lnSpc>
            </a:pPr>
            <a:r>
              <a:rPr lang="id-ID" sz="2200" dirty="0"/>
              <a:t>e. akuntabel.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0"/>
            <a:ext cx="9296400" cy="6394058"/>
          </a:xfrm>
          <a:prstGeom prst="rect">
            <a:avLst/>
          </a:prstGeom>
          <a:noFill/>
          <a:ln w="9525">
            <a:noFill/>
            <a:miter lim="800000"/>
            <a:headEnd/>
            <a:tailEnd/>
          </a:ln>
        </p:spPr>
        <p:txBody>
          <a:bodyPr wrap="square">
            <a:spAutoFit/>
          </a:bodyPr>
          <a:lstStyle/>
          <a:p>
            <a:pPr>
              <a:lnSpc>
                <a:spcPct val="150000"/>
              </a:lnSpc>
            </a:pPr>
            <a:r>
              <a:rPr lang="id-ID" sz="2100" b="1" dirty="0"/>
              <a:t>KEBIJAKAN AKREDITASI </a:t>
            </a:r>
          </a:p>
          <a:p>
            <a:pPr>
              <a:lnSpc>
                <a:spcPct val="150000"/>
              </a:lnSpc>
            </a:pPr>
            <a:r>
              <a:rPr lang="id-ID" sz="2100" b="1" dirty="0"/>
              <a:t>Pasal 3 </a:t>
            </a:r>
          </a:p>
          <a:p>
            <a:pPr marL="457200" indent="-457200">
              <a:lnSpc>
                <a:spcPct val="150000"/>
              </a:lnSpc>
              <a:buAutoNum type="arabicParenBoth"/>
            </a:pPr>
            <a:r>
              <a:rPr lang="id-ID" sz="2100" dirty="0" smtClean="0"/>
              <a:t>Akreditasi </a:t>
            </a:r>
            <a:r>
              <a:rPr lang="id-ID" sz="2100" dirty="0"/>
              <a:t>dilakukan terhadap Program Studi dan Perguruan Tinggi berdasarkan interaksi antarstandar di dalam Standar Nasional Pendidikan Tinggi. </a:t>
            </a:r>
            <a:endParaRPr lang="id-ID" sz="2100" dirty="0" smtClean="0"/>
          </a:p>
          <a:p>
            <a:pPr marL="457200" indent="-457200">
              <a:lnSpc>
                <a:spcPct val="150000"/>
              </a:lnSpc>
              <a:buAutoNum type="arabicParenBoth"/>
            </a:pPr>
            <a:endParaRPr lang="id-ID" sz="2100" dirty="0"/>
          </a:p>
          <a:p>
            <a:pPr marL="457200" indent="-457200">
              <a:lnSpc>
                <a:spcPct val="150000"/>
              </a:lnSpc>
            </a:pPr>
            <a:r>
              <a:rPr lang="id-ID" sz="2100" dirty="0" smtClean="0"/>
              <a:t>(</a:t>
            </a:r>
            <a:r>
              <a:rPr lang="id-ID" sz="2100" dirty="0"/>
              <a:t>2) Luaran proses akreditasi dinyatakan dengan status akreditasi Program Studi dan Perguruan Tinggi. </a:t>
            </a:r>
            <a:endParaRPr lang="id-ID" sz="2100" dirty="0" smtClean="0"/>
          </a:p>
          <a:p>
            <a:pPr marL="457200" indent="-457200">
              <a:lnSpc>
                <a:spcPct val="150000"/>
              </a:lnSpc>
            </a:pPr>
            <a:endParaRPr lang="id-ID" sz="2100" dirty="0"/>
          </a:p>
          <a:p>
            <a:pPr marL="457200" indent="-457200">
              <a:lnSpc>
                <a:spcPct val="150000"/>
              </a:lnSpc>
            </a:pPr>
            <a:r>
              <a:rPr lang="id-ID" sz="2100" dirty="0" smtClean="0"/>
              <a:t>(</a:t>
            </a:r>
            <a:r>
              <a:rPr lang="id-ID" sz="2100" dirty="0"/>
              <a:t>3) Status akreditasi Program Studi dan Perguruan Tinggi sebagaimana </a:t>
            </a:r>
            <a:r>
              <a:rPr lang="id-ID" sz="2100" dirty="0" smtClean="0"/>
              <a:t>        dimaksud </a:t>
            </a:r>
            <a:r>
              <a:rPr lang="id-ID" sz="2100" dirty="0"/>
              <a:t>pada ayat (2) terdiri atas: </a:t>
            </a:r>
          </a:p>
          <a:p>
            <a:pPr>
              <a:lnSpc>
                <a:spcPct val="150000"/>
              </a:lnSpc>
            </a:pPr>
            <a:r>
              <a:rPr lang="id-ID" sz="2100" dirty="0" smtClean="0"/>
              <a:t>			a. terakreditasi</a:t>
            </a:r>
            <a:r>
              <a:rPr lang="id-ID" sz="2100" dirty="0"/>
              <a:t>; dan </a:t>
            </a:r>
            <a:endParaRPr lang="id-ID" sz="2100" dirty="0" smtClean="0"/>
          </a:p>
          <a:p>
            <a:pPr>
              <a:lnSpc>
                <a:spcPct val="150000"/>
              </a:lnSpc>
            </a:pPr>
            <a:r>
              <a:rPr lang="id-ID" sz="2100" dirty="0" smtClean="0"/>
              <a:t>			b</a:t>
            </a:r>
            <a:r>
              <a:rPr lang="id-ID" sz="2100" dirty="0"/>
              <a:t>. tidak terakreditasi.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04800"/>
            <a:ext cx="9220200" cy="5909310"/>
          </a:xfrm>
          <a:prstGeom prst="rect">
            <a:avLst/>
          </a:prstGeom>
          <a:noFill/>
          <a:ln w="9525">
            <a:noFill/>
            <a:miter lim="800000"/>
            <a:headEnd/>
            <a:tailEnd/>
          </a:ln>
        </p:spPr>
        <p:txBody>
          <a:bodyPr wrap="square">
            <a:spAutoFit/>
          </a:bodyPr>
          <a:lstStyle/>
          <a:p>
            <a:pPr>
              <a:lnSpc>
                <a:spcPct val="150000"/>
              </a:lnSpc>
            </a:pPr>
            <a:r>
              <a:rPr lang="id-ID" sz="2100" dirty="0" smtClean="0"/>
              <a:t>(</a:t>
            </a:r>
            <a:r>
              <a:rPr lang="id-ID" sz="2100" dirty="0"/>
              <a:t>4) Peringkat terakreditasi Program Studi dan Perguruan Tinggi sebagaimana dimaksud pada ayat (3) huruf a terdiri atas: </a:t>
            </a:r>
          </a:p>
          <a:p>
            <a:pPr>
              <a:lnSpc>
                <a:spcPct val="150000"/>
              </a:lnSpc>
            </a:pPr>
            <a:r>
              <a:rPr lang="id-ID" sz="2100" dirty="0"/>
              <a:t>a. terakreditasi baik; </a:t>
            </a:r>
          </a:p>
          <a:p>
            <a:pPr>
              <a:lnSpc>
                <a:spcPct val="150000"/>
              </a:lnSpc>
            </a:pPr>
            <a:r>
              <a:rPr lang="id-ID" sz="2100" dirty="0"/>
              <a:t>b. terakreditasi baik sekali; </a:t>
            </a:r>
          </a:p>
          <a:p>
            <a:pPr>
              <a:lnSpc>
                <a:spcPct val="150000"/>
              </a:lnSpc>
            </a:pPr>
            <a:r>
              <a:rPr lang="id-ID" sz="2100" dirty="0"/>
              <a:t>c. terakreditasi unggul. </a:t>
            </a:r>
          </a:p>
          <a:p>
            <a:pPr>
              <a:lnSpc>
                <a:spcPct val="150000"/>
              </a:lnSpc>
            </a:pPr>
            <a:endParaRPr lang="id-ID" sz="2100" dirty="0"/>
          </a:p>
          <a:p>
            <a:pPr marL="361950" indent="-361950">
              <a:lnSpc>
                <a:spcPct val="150000"/>
              </a:lnSpc>
            </a:pPr>
            <a:r>
              <a:rPr lang="id-ID" sz="2100" dirty="0"/>
              <a:t>(5) Makna peringkat terakreditasi Program Studi dan Perguruan Tinggi sebagai berikut: </a:t>
            </a:r>
          </a:p>
          <a:p>
            <a:pPr>
              <a:lnSpc>
                <a:spcPct val="150000"/>
              </a:lnSpc>
            </a:pPr>
            <a:r>
              <a:rPr lang="id-ID" sz="2100" dirty="0"/>
              <a:t>a. terakreditasi baik, yaitu memenuhi Standar Nasional Pendidikan Tinggi; </a:t>
            </a:r>
          </a:p>
          <a:p>
            <a:pPr marL="266700" indent="-266700">
              <a:lnSpc>
                <a:spcPct val="150000"/>
              </a:lnSpc>
            </a:pPr>
            <a:r>
              <a:rPr lang="id-ID" sz="2100" dirty="0"/>
              <a:t>b. terakreditasi baik sekali dan terakreditasi unggul, yaitu melampaui Standar Nasional Pendidikan Tinggi. </a:t>
            </a:r>
          </a:p>
          <a:p>
            <a:pPr>
              <a:lnSpc>
                <a:spcPct val="150000"/>
              </a:lnSpc>
            </a:pPr>
            <a:endParaRPr lang="id-ID" sz="2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110490"/>
            <a:ext cx="9144000" cy="5909310"/>
          </a:xfrm>
          <a:prstGeom prst="rect">
            <a:avLst/>
          </a:prstGeom>
          <a:noFill/>
          <a:ln w="9525">
            <a:noFill/>
            <a:miter lim="800000"/>
            <a:headEnd/>
            <a:tailEnd/>
          </a:ln>
        </p:spPr>
        <p:txBody>
          <a:bodyPr wrap="square">
            <a:spAutoFit/>
          </a:bodyPr>
          <a:lstStyle/>
          <a:p>
            <a:pPr>
              <a:lnSpc>
                <a:spcPct val="150000"/>
              </a:lnSpc>
            </a:pPr>
            <a:r>
              <a:rPr lang="id-ID" sz="2100" dirty="0" smtClean="0"/>
              <a:t>(6) Tingkat pelampauan Standar Nasional Pendidikan Tinggi sebagaimana dimaksud pada ayat (5) huruf b oleh Program Studi dan Perguruan Tinggi ditetapkan oleh BAN-PT. </a:t>
            </a:r>
          </a:p>
          <a:p>
            <a:pPr>
              <a:lnSpc>
                <a:spcPct val="150000"/>
              </a:lnSpc>
            </a:pPr>
            <a:endParaRPr lang="id-ID" sz="2100" dirty="0"/>
          </a:p>
          <a:p>
            <a:pPr>
              <a:lnSpc>
                <a:spcPct val="150000"/>
              </a:lnSpc>
            </a:pPr>
            <a:r>
              <a:rPr lang="id-ID" sz="2100" b="1" dirty="0" smtClean="0"/>
              <a:t>Pasal </a:t>
            </a:r>
            <a:r>
              <a:rPr lang="id-ID" sz="2100" b="1" dirty="0"/>
              <a:t>4 </a:t>
            </a:r>
          </a:p>
          <a:p>
            <a:pPr>
              <a:lnSpc>
                <a:spcPct val="150000"/>
              </a:lnSpc>
            </a:pPr>
            <a:r>
              <a:rPr lang="id-ID" sz="2100" dirty="0"/>
              <a:t>Akreditasi Perguruan Tinggi dapat dilakukan setelah semua Program Studi di Perguruan Tinggi yang bersangkutan terakreditasi. </a:t>
            </a:r>
          </a:p>
          <a:p>
            <a:pPr>
              <a:lnSpc>
                <a:spcPct val="150000"/>
              </a:lnSpc>
            </a:pPr>
            <a:endParaRPr lang="id-ID" sz="2100" dirty="0"/>
          </a:p>
          <a:p>
            <a:pPr>
              <a:lnSpc>
                <a:spcPct val="150000"/>
              </a:lnSpc>
            </a:pPr>
            <a:r>
              <a:rPr lang="id-ID" sz="2100" b="1" dirty="0"/>
              <a:t>Pasal 5 </a:t>
            </a:r>
          </a:p>
          <a:p>
            <a:pPr>
              <a:lnSpc>
                <a:spcPct val="150000"/>
              </a:lnSpc>
            </a:pPr>
            <a:r>
              <a:rPr lang="sv-SE" sz="2100" dirty="0"/>
              <a:t>Status akreditasi dan peringkat terakreditasi Program Studi merupakan salah satu syarat dalam pengakuan dan pengalihan satuan kredit semester antar Perguruan Tinggi. </a:t>
            </a:r>
            <a:endParaRPr lang="id-ID" sz="2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685800"/>
            <a:ext cx="9220200" cy="2631490"/>
          </a:xfrm>
          <a:prstGeom prst="rect">
            <a:avLst/>
          </a:prstGeom>
          <a:noFill/>
          <a:ln w="9525">
            <a:noFill/>
            <a:miter lim="800000"/>
            <a:headEnd/>
            <a:tailEnd/>
          </a:ln>
        </p:spPr>
        <p:txBody>
          <a:bodyPr wrap="square">
            <a:spAutoFit/>
          </a:bodyPr>
          <a:lstStyle/>
          <a:p>
            <a:pPr>
              <a:lnSpc>
                <a:spcPct val="150000"/>
              </a:lnSpc>
            </a:pPr>
            <a:r>
              <a:rPr lang="id-ID" sz="2200" dirty="0"/>
              <a:t>Pasal 6 </a:t>
            </a:r>
          </a:p>
          <a:p>
            <a:pPr marL="361950" indent="-361950">
              <a:lnSpc>
                <a:spcPct val="150000"/>
              </a:lnSpc>
            </a:pPr>
            <a:r>
              <a:rPr lang="id-ID" sz="2200" dirty="0"/>
              <a:t>(1) Masa berlaku status akreditasi dan peringkat terakreditasi Program Studi dan Perguruan Tinggi adalah 5 (lima) tahun. </a:t>
            </a:r>
          </a:p>
          <a:p>
            <a:pPr marL="361950" indent="-361950">
              <a:lnSpc>
                <a:spcPct val="150000"/>
              </a:lnSpc>
            </a:pPr>
            <a:r>
              <a:rPr lang="id-ID" sz="2200" dirty="0"/>
              <a:t>(2) Status akreditasi dan peringkat terakreditasi Program Studi dan Perguruan Tinggi wajib diumumkan kepada masyarakat.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p:cNvSpPr>
            <a:spLocks noGrp="1"/>
          </p:cNvSpPr>
          <p:nvPr>
            <p:ph idx="1"/>
          </p:nvPr>
        </p:nvSpPr>
        <p:spPr>
          <a:xfrm>
            <a:off x="304800" y="1219200"/>
            <a:ext cx="9220200" cy="4787900"/>
          </a:xfrm>
        </p:spPr>
        <p:txBody>
          <a:bodyPr/>
          <a:lstStyle/>
          <a:p>
            <a:pPr>
              <a:lnSpc>
                <a:spcPct val="150000"/>
              </a:lnSpc>
              <a:buNone/>
            </a:pPr>
            <a:r>
              <a:rPr lang="id-ID" sz="2100" b="1" dirty="0" smtClean="0">
                <a:latin typeface="Arial" pitchFamily="34" charset="0"/>
                <a:cs typeface="Arial" pitchFamily="34" charset="0"/>
              </a:rPr>
              <a:t>Pasal 10 </a:t>
            </a:r>
          </a:p>
          <a:p>
            <a:pPr>
              <a:lnSpc>
                <a:spcPct val="150000"/>
              </a:lnSpc>
              <a:buNone/>
            </a:pPr>
            <a:r>
              <a:rPr lang="id-ID" sz="2100" b="1" dirty="0" smtClean="0">
                <a:latin typeface="Arial" pitchFamily="34" charset="0"/>
                <a:cs typeface="Arial" pitchFamily="34" charset="0"/>
              </a:rPr>
              <a:t>Tugas dan wewenang BAN-PT: </a:t>
            </a:r>
          </a:p>
          <a:p>
            <a:pPr>
              <a:lnSpc>
                <a:spcPct val="150000"/>
              </a:lnSpc>
              <a:buNone/>
            </a:pPr>
            <a:endParaRPr lang="id-ID" sz="2100" b="1" dirty="0" smtClean="0">
              <a:latin typeface="Arial" pitchFamily="34" charset="0"/>
              <a:cs typeface="Arial" pitchFamily="34" charset="0"/>
            </a:endParaRPr>
          </a:p>
          <a:p>
            <a:pPr>
              <a:lnSpc>
                <a:spcPct val="150000"/>
              </a:lnSpc>
              <a:buNone/>
            </a:pPr>
            <a:r>
              <a:rPr lang="id-ID" sz="2100" dirty="0" smtClean="0">
                <a:latin typeface="Arial" pitchFamily="34" charset="0"/>
                <a:cs typeface="Arial" pitchFamily="34" charset="0"/>
              </a:rPr>
              <a:t>a. mengembangkan sistem akreditasi Program Studi dan Perguruan Tinggi selaras dengan kebijakan pengembangan pendidikan tinggi; </a:t>
            </a:r>
          </a:p>
          <a:p>
            <a:pPr>
              <a:lnSpc>
                <a:spcPct val="150000"/>
              </a:lnSpc>
              <a:buNone/>
            </a:pPr>
            <a:r>
              <a:rPr lang="id-ID" sz="2100" dirty="0" smtClean="0">
                <a:latin typeface="Arial" pitchFamily="34" charset="0"/>
                <a:cs typeface="Arial" pitchFamily="34" charset="0"/>
              </a:rPr>
              <a:t>b. menyusun dan menetapkan instrumen akreditasi Perguruan Tinggi berdasarkan Standar Nasional Pendidikan Tinggi; </a:t>
            </a:r>
          </a:p>
          <a:p>
            <a:pPr>
              <a:lnSpc>
                <a:spcPct val="150000"/>
              </a:lnSpc>
              <a:buNone/>
            </a:pPr>
            <a:r>
              <a:rPr lang="fi-FI" sz="2100" dirty="0" smtClean="0">
                <a:latin typeface="Arial" pitchFamily="34" charset="0"/>
                <a:cs typeface="Arial" pitchFamily="34" charset="0"/>
              </a:rPr>
              <a:t>c. melakukan akreditasi Perguruan Tinggi; </a:t>
            </a:r>
          </a:p>
          <a:p>
            <a:pPr>
              <a:lnSpc>
                <a:spcPct val="150000"/>
              </a:lnSpc>
              <a:buNone/>
            </a:pPr>
            <a:endParaRPr lang="id-ID" sz="2100" dirty="0" smtClean="0">
              <a:latin typeface="Arial" pitchFamily="34" charset="0"/>
              <a:cs typeface="Arial" pitchFamily="34" charset="0"/>
            </a:endParaRPr>
          </a:p>
          <a:p>
            <a:pPr>
              <a:lnSpc>
                <a:spcPct val="150000"/>
              </a:lnSpc>
            </a:pPr>
            <a:endParaRPr lang="id-ID" sz="2100" dirty="0" smtClean="0">
              <a:latin typeface="Arial" pitchFamily="34" charset="0"/>
              <a:cs typeface="Arial" pitchFamily="34" charset="0"/>
            </a:endParaRPr>
          </a:p>
        </p:txBody>
      </p:sp>
      <p:sp>
        <p:nvSpPr>
          <p:cNvPr id="568322" name="Rectangle 2"/>
          <p:cNvSpPr>
            <a:spLocks noGrp="1" noChangeArrowheads="1"/>
          </p:cNvSpPr>
          <p:nvPr>
            <p:ph type="title"/>
          </p:nvPr>
        </p:nvSpPr>
        <p:spPr>
          <a:xfrm>
            <a:off x="457200" y="0"/>
            <a:ext cx="8915400" cy="1066800"/>
          </a:xfrm>
          <a:solidFill>
            <a:srgbClr val="002060"/>
          </a:solidFill>
        </p:spPr>
        <p:txBody>
          <a:bodyPr/>
          <a:lstStyle/>
          <a:p>
            <a:pPr algn="r" eaLnBrk="1" hangingPunct="1">
              <a:lnSpc>
                <a:spcPct val="80000"/>
              </a:lnSpc>
              <a:defRPr/>
            </a:pPr>
            <a:r>
              <a:rPr lang="en-US" sz="2800" dirty="0">
                <a:solidFill>
                  <a:schemeClr val="bg1"/>
                </a:solidFill>
                <a:effectLst>
                  <a:outerShdw blurRad="38100" dist="38100" dir="2700000" algn="tl">
                    <a:srgbClr val="000000"/>
                  </a:outerShdw>
                </a:effectLst>
              </a:rPr>
              <a:t>TUGAS </a:t>
            </a:r>
            <a:r>
              <a:rPr lang="id-ID" sz="2800" dirty="0" smtClean="0">
                <a:solidFill>
                  <a:schemeClr val="bg1"/>
                </a:solidFill>
                <a:effectLst>
                  <a:outerShdw blurRad="38100" dist="38100" dir="2700000" algn="tl">
                    <a:srgbClr val="000000"/>
                  </a:outerShdw>
                </a:effectLst>
              </a:rPr>
              <a:t>DAN WEWENANG </a:t>
            </a:r>
            <a:r>
              <a:rPr lang="en-US" sz="2800" dirty="0" smtClean="0">
                <a:solidFill>
                  <a:schemeClr val="bg1"/>
                </a:solidFill>
                <a:effectLst>
                  <a:outerShdw blurRad="38100" dist="38100" dir="2700000" algn="tl">
                    <a:srgbClr val="000000"/>
                  </a:outerShdw>
                </a:effectLst>
              </a:rPr>
              <a:t>BAN-PT</a:t>
            </a:r>
            <a:r>
              <a:rPr lang="en-US" sz="2800" dirty="0" smtClean="0">
                <a:solidFill>
                  <a:schemeClr val="bg1"/>
                </a:solidFill>
              </a:rPr>
              <a:t> </a:t>
            </a:r>
            <a:r>
              <a:rPr lang="en-US" sz="2800" dirty="0">
                <a:solidFill>
                  <a:schemeClr val="bg1"/>
                </a:solidFill>
              </a:rPr>
              <a:t/>
            </a:r>
            <a:br>
              <a:rPr lang="en-US" sz="2800" dirty="0">
                <a:solidFill>
                  <a:schemeClr val="bg1"/>
                </a:solidFill>
              </a:rPr>
            </a:br>
            <a:r>
              <a:rPr lang="en-US" sz="2500" dirty="0" smtClean="0">
                <a:solidFill>
                  <a:schemeClr val="bg1"/>
                </a:solidFill>
              </a:rPr>
              <a:t>(</a:t>
            </a:r>
            <a:r>
              <a:rPr lang="en-US" sz="2400" dirty="0" err="1" smtClean="0">
                <a:solidFill>
                  <a:schemeClr val="bg1"/>
                </a:solidFill>
              </a:rPr>
              <a:t>Permendikbud</a:t>
            </a:r>
            <a:r>
              <a:rPr lang="en-US" sz="2400" dirty="0" smtClean="0">
                <a:solidFill>
                  <a:schemeClr val="bg1"/>
                </a:solidFill>
              </a:rPr>
              <a:t> No.</a:t>
            </a:r>
            <a:r>
              <a:rPr lang="id-ID" sz="2400" dirty="0" smtClean="0">
                <a:solidFill>
                  <a:schemeClr val="bg1"/>
                </a:solidFill>
              </a:rPr>
              <a:t> 87 Tahun 2014</a:t>
            </a:r>
            <a:r>
              <a:rPr lang="en-US" sz="2400" dirty="0" smtClean="0">
                <a:solidFill>
                  <a:schemeClr val="bg1"/>
                </a:solidFill>
              </a:rPr>
              <a:t>)</a:t>
            </a:r>
            <a:endParaRPr lang="en-US" sz="2400" dirty="0">
              <a:solidFill>
                <a:schemeClr val="bg1"/>
              </a:solidFill>
            </a:endParaRPr>
          </a:p>
        </p:txBody>
      </p:sp>
      <p:sp>
        <p:nvSpPr>
          <p:cNvPr id="26628" name="Slide Number Placeholder 5"/>
          <p:cNvSpPr>
            <a:spLocks noGrp="1"/>
          </p:cNvSpPr>
          <p:nvPr>
            <p:ph type="sldNum" sz="quarter" idx="12"/>
          </p:nvPr>
        </p:nvSpPr>
        <p:spPr>
          <a:noFill/>
        </p:spPr>
        <p:txBody>
          <a:bodyPr/>
          <a:lstStyle/>
          <a:p>
            <a:fld id="{09B28F86-2427-4E7B-9E85-45915F940164}" type="slidenum">
              <a:rPr lang="en-US" smtClean="0">
                <a:latin typeface="Arial" charset="0"/>
              </a:rPr>
              <a:pPr/>
              <a:t>29</a:t>
            </a:fld>
            <a:endParaRPr lang="en-US"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3</a:t>
            </a:fld>
            <a:endParaRPr lang="id-ID"/>
          </a:p>
        </p:txBody>
      </p:sp>
      <p:sp>
        <p:nvSpPr>
          <p:cNvPr id="4" name="Title 1"/>
          <p:cNvSpPr txBox="1">
            <a:spLocks/>
          </p:cNvSpPr>
          <p:nvPr/>
        </p:nvSpPr>
        <p:spPr>
          <a:xfrm>
            <a:off x="0" y="-24"/>
            <a:ext cx="9775296" cy="857256"/>
          </a:xfrm>
          <a:prstGeom prst="rect">
            <a:avLst/>
          </a:prstGeom>
          <a:solidFill>
            <a:schemeClr val="accent2"/>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altLang="en-US" sz="5400" b="1" i="0" u="none" strike="noStrike" kern="1200" cap="all" spc="5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PRINSIP AKREDITASI</a:t>
            </a:r>
          </a:p>
        </p:txBody>
      </p:sp>
      <p:graphicFrame>
        <p:nvGraphicFramePr>
          <p:cNvPr id="5" name="Content Placeholder 4"/>
          <p:cNvGraphicFramePr>
            <a:graphicFrameLocks/>
          </p:cNvGraphicFramePr>
          <p:nvPr/>
        </p:nvGraphicFramePr>
        <p:xfrm>
          <a:off x="438167" y="1071546"/>
          <a:ext cx="9003521"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304800" y="457200"/>
            <a:ext cx="9220200" cy="5562600"/>
          </a:xfrm>
        </p:spPr>
        <p:txBody>
          <a:bodyPr/>
          <a:lstStyle/>
          <a:p>
            <a:pPr>
              <a:lnSpc>
                <a:spcPct val="150000"/>
              </a:lnSpc>
              <a:buNone/>
            </a:pPr>
            <a:r>
              <a:rPr lang="id-ID" sz="2100" dirty="0" smtClean="0">
                <a:latin typeface="Arial" pitchFamily="34" charset="0"/>
                <a:cs typeface="Arial" pitchFamily="34" charset="0"/>
              </a:rPr>
              <a:t>d. menerbitkan, mengubah, atau mencabut keputusan tentang status akreditasi dan peringkat terakreditasi Perguruan Tinggi; </a:t>
            </a:r>
          </a:p>
          <a:p>
            <a:pPr>
              <a:lnSpc>
                <a:spcPct val="150000"/>
              </a:lnSpc>
              <a:buNone/>
            </a:pPr>
            <a:r>
              <a:rPr lang="id-ID" sz="2100" dirty="0" smtClean="0">
                <a:latin typeface="Arial" pitchFamily="34" charset="0"/>
                <a:cs typeface="Arial" pitchFamily="34" charset="0"/>
              </a:rPr>
              <a:t>e. memeriksa, melakukan uji kebenaran, dan memutuskan keberatan yang diajukan atas status akreditasi dan/atau peringkat terakreditasi Perguruan Tinggi;</a:t>
            </a:r>
          </a:p>
          <a:p>
            <a:pPr>
              <a:lnSpc>
                <a:spcPct val="150000"/>
              </a:lnSpc>
              <a:buNone/>
            </a:pPr>
            <a:r>
              <a:rPr lang="id-ID" sz="2100" dirty="0" smtClean="0">
                <a:latin typeface="Arial" pitchFamily="34" charset="0"/>
                <a:cs typeface="Arial" pitchFamily="34" charset="0"/>
              </a:rPr>
              <a:t>f. membangun dan mengembangkan jejaring dengan pemangku kepentingan baik di tingkat nasional maupun internasional; </a:t>
            </a:r>
          </a:p>
          <a:p>
            <a:pPr>
              <a:lnSpc>
                <a:spcPct val="150000"/>
              </a:lnSpc>
              <a:buNone/>
            </a:pPr>
            <a:r>
              <a:rPr lang="id-ID" sz="2100" dirty="0" smtClean="0">
                <a:latin typeface="Arial" pitchFamily="34" charset="0"/>
                <a:cs typeface="Arial" pitchFamily="34" charset="0"/>
              </a:rPr>
              <a:t>g. melakukan penilaian kelayakan pendirian LAM sebagai dasar rekomendasi pengakuan Menteri kepada LAM; </a:t>
            </a:r>
          </a:p>
          <a:p>
            <a:pPr>
              <a:lnSpc>
                <a:spcPct val="150000"/>
              </a:lnSpc>
              <a:buNone/>
            </a:pPr>
            <a:r>
              <a:rPr lang="id-ID" sz="2100" dirty="0" smtClean="0">
                <a:latin typeface="Arial" pitchFamily="34" charset="0"/>
                <a:cs typeface="Arial" pitchFamily="34" charset="0"/>
              </a:rPr>
              <a:t>h. mengevaluasi kinerja LAM secara berkala yang hasilnya disampaikan kepada Menteri; </a:t>
            </a:r>
          </a:p>
          <a:p>
            <a:pPr>
              <a:lnSpc>
                <a:spcPct val="150000"/>
              </a:lnSpc>
              <a:buNone/>
            </a:pPr>
            <a:endParaRPr lang="id-ID" sz="2100" dirty="0" smtClean="0">
              <a:latin typeface="Arial" pitchFamily="34" charset="0"/>
              <a:cs typeface="Arial" pitchFamily="34" charset="0"/>
            </a:endParaRPr>
          </a:p>
          <a:p>
            <a:pPr>
              <a:lnSpc>
                <a:spcPct val="150000"/>
              </a:lnSpc>
              <a:buFont typeface="Wingdings 3" pitchFamily="18" charset="2"/>
              <a:buNone/>
            </a:pPr>
            <a:endParaRPr lang="id-ID" sz="2100" dirty="0" smtClean="0">
              <a:latin typeface="Arial" pitchFamily="34" charset="0"/>
              <a:cs typeface="Arial" pitchFamily="34" charset="0"/>
            </a:endParaRPr>
          </a:p>
          <a:p>
            <a:pPr>
              <a:lnSpc>
                <a:spcPct val="150000"/>
              </a:lnSpc>
              <a:buFont typeface="Wingdings 3" pitchFamily="18" charset="2"/>
              <a:buNone/>
            </a:pPr>
            <a:endParaRPr lang="id-ID" sz="2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304800" y="304800"/>
            <a:ext cx="9220200" cy="5715000"/>
          </a:xfrm>
        </p:spPr>
        <p:txBody>
          <a:bodyPr/>
          <a:lstStyle/>
          <a:p>
            <a:pPr>
              <a:lnSpc>
                <a:spcPct val="150000"/>
              </a:lnSpc>
              <a:buNone/>
            </a:pPr>
            <a:r>
              <a:rPr lang="id-ID" sz="2100" dirty="0" smtClean="0">
                <a:latin typeface="Arial" pitchFamily="34" charset="0"/>
                <a:cs typeface="Arial" pitchFamily="34" charset="0"/>
              </a:rPr>
              <a:t>f. membangun dan mengembangkan jejaring dengan pemangku kepentingan baik di tingkat nasional maupun internasional; </a:t>
            </a:r>
          </a:p>
          <a:p>
            <a:pPr>
              <a:lnSpc>
                <a:spcPct val="150000"/>
              </a:lnSpc>
              <a:buNone/>
            </a:pPr>
            <a:r>
              <a:rPr lang="id-ID" sz="2100" dirty="0" smtClean="0">
                <a:latin typeface="Arial" pitchFamily="34" charset="0"/>
                <a:cs typeface="Arial" pitchFamily="34" charset="0"/>
              </a:rPr>
              <a:t>g. melakukan penilaian kelayakan pendirian LAM sebagai dasar rekomendasi pengakuan Menteri kepada LAM; </a:t>
            </a:r>
          </a:p>
          <a:p>
            <a:pPr>
              <a:lnSpc>
                <a:spcPct val="150000"/>
              </a:lnSpc>
              <a:buNone/>
            </a:pPr>
            <a:r>
              <a:rPr lang="id-ID" sz="2100" dirty="0" smtClean="0">
                <a:latin typeface="Arial" pitchFamily="34" charset="0"/>
                <a:cs typeface="Arial" pitchFamily="34" charset="0"/>
              </a:rPr>
              <a:t>h. mengevaluasi kinerja LAM secara berkala yang hasilnya disampaikan kepada Menteri; </a:t>
            </a:r>
          </a:p>
          <a:p>
            <a:pPr>
              <a:lnSpc>
                <a:spcPct val="150000"/>
              </a:lnSpc>
              <a:buNone/>
            </a:pPr>
            <a:r>
              <a:rPr lang="id-ID" sz="2100" dirty="0" smtClean="0">
                <a:latin typeface="Arial" pitchFamily="34" charset="0"/>
                <a:cs typeface="Arial" pitchFamily="34" charset="0"/>
              </a:rPr>
              <a:t>i. bersama dengan Direktur Jenderal menyusun instrumen evaluasi pendirian Perguruan Tinggi berdasarkan Standar Nasional Pendidikan Tinggi; </a:t>
            </a:r>
          </a:p>
          <a:p>
            <a:pPr>
              <a:lnSpc>
                <a:spcPct val="150000"/>
              </a:lnSpc>
              <a:buNone/>
            </a:pPr>
            <a:r>
              <a:rPr lang="id-ID" sz="2100" dirty="0" smtClean="0">
                <a:latin typeface="Arial" pitchFamily="34" charset="0"/>
                <a:cs typeface="Arial" pitchFamily="34" charset="0"/>
              </a:rPr>
              <a:t>j. memberikan rekomendasi kelayakan pendirian Perguruan Tinggi kepada Direktorat Jenderal. </a:t>
            </a:r>
          </a:p>
          <a:p>
            <a:pPr>
              <a:lnSpc>
                <a:spcPct val="150000"/>
              </a:lnSpc>
            </a:pPr>
            <a:endParaRPr lang="id-ID" sz="2100" dirty="0" smtClean="0">
              <a:latin typeface="Arial" pitchFamily="34" charset="0"/>
              <a:cs typeface="Arial" pitchFamily="34" charset="0"/>
            </a:endParaRPr>
          </a:p>
          <a:p>
            <a:pPr>
              <a:lnSpc>
                <a:spcPct val="150000"/>
              </a:lnSpc>
              <a:buFont typeface="Wingdings 3" pitchFamily="18" charset="2"/>
              <a:buNone/>
            </a:pPr>
            <a:endParaRPr lang="id-ID" sz="2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81000" y="457200"/>
            <a:ext cx="9144000" cy="6400800"/>
          </a:xfrm>
        </p:spPr>
        <p:txBody>
          <a:bodyPr/>
          <a:lstStyle/>
          <a:p>
            <a:pPr>
              <a:lnSpc>
                <a:spcPct val="150000"/>
              </a:lnSpc>
              <a:buNone/>
            </a:pPr>
            <a:r>
              <a:rPr lang="id-ID" sz="2200" b="1" dirty="0" smtClean="0">
                <a:latin typeface="Arial" pitchFamily="34" charset="0"/>
                <a:cs typeface="Arial" pitchFamily="34" charset="0"/>
              </a:rPr>
              <a:t>MEKANISME AKREDITASI </a:t>
            </a:r>
          </a:p>
          <a:p>
            <a:pPr>
              <a:lnSpc>
                <a:spcPct val="150000"/>
              </a:lnSpc>
              <a:buNone/>
            </a:pPr>
            <a:r>
              <a:rPr lang="id-ID" sz="2200" b="1" dirty="0" smtClean="0">
                <a:latin typeface="Arial" pitchFamily="34" charset="0"/>
                <a:cs typeface="Arial" pitchFamily="34" charset="0"/>
              </a:rPr>
              <a:t>Pasal 42 </a:t>
            </a:r>
          </a:p>
          <a:p>
            <a:pPr>
              <a:lnSpc>
                <a:spcPct val="150000"/>
              </a:lnSpc>
            </a:pPr>
            <a:endParaRPr lang="id-ID" sz="2200" dirty="0" smtClean="0">
              <a:latin typeface="Arial" pitchFamily="34" charset="0"/>
              <a:cs typeface="Arial" pitchFamily="34" charset="0"/>
            </a:endParaRPr>
          </a:p>
          <a:p>
            <a:pPr marL="533400" indent="-417513">
              <a:lnSpc>
                <a:spcPct val="150000"/>
              </a:lnSpc>
              <a:buNone/>
            </a:pPr>
            <a:r>
              <a:rPr lang="id-ID" sz="2200" dirty="0" smtClean="0">
                <a:latin typeface="Arial" pitchFamily="34" charset="0"/>
                <a:cs typeface="Arial" pitchFamily="34" charset="0"/>
              </a:rPr>
              <a:t>(1) LAM dan BAN-PT menyusun instrumen akreditasi sesuai dengan kewenangan masing-masing. </a:t>
            </a:r>
          </a:p>
          <a:p>
            <a:pPr>
              <a:lnSpc>
                <a:spcPct val="150000"/>
              </a:lnSpc>
              <a:buNone/>
            </a:pPr>
            <a:r>
              <a:rPr lang="fi-FI" sz="2200" dirty="0" smtClean="0">
                <a:latin typeface="Arial" pitchFamily="34" charset="0"/>
                <a:cs typeface="Arial" pitchFamily="34" charset="0"/>
              </a:rPr>
              <a:t>(2) Tahapan Akreditasi sebagai berikut: </a:t>
            </a:r>
          </a:p>
          <a:p>
            <a:pPr marL="630238" indent="-96838">
              <a:lnSpc>
                <a:spcPct val="150000"/>
              </a:lnSpc>
              <a:buNone/>
            </a:pPr>
            <a:r>
              <a:rPr lang="id-ID" sz="2200" dirty="0" smtClean="0">
                <a:latin typeface="Arial" pitchFamily="34" charset="0"/>
                <a:cs typeface="Arial" pitchFamily="34" charset="0"/>
              </a:rPr>
              <a:t>	</a:t>
            </a:r>
            <a:r>
              <a:rPr lang="it-IT" sz="2200" dirty="0" smtClean="0">
                <a:latin typeface="Arial" pitchFamily="34" charset="0"/>
                <a:cs typeface="Arial" pitchFamily="34" charset="0"/>
              </a:rPr>
              <a:t>a. Tahap Evaluasi Data dan Informasi; </a:t>
            </a:r>
          </a:p>
          <a:p>
            <a:pPr marL="1524000" indent="-1066800">
              <a:lnSpc>
                <a:spcPct val="150000"/>
              </a:lnSpc>
              <a:buNone/>
            </a:pPr>
            <a:r>
              <a:rPr lang="id-ID" sz="2200" dirty="0" smtClean="0">
                <a:latin typeface="Arial" pitchFamily="34" charset="0"/>
                <a:cs typeface="Arial" pitchFamily="34" charset="0"/>
              </a:rPr>
              <a:t>   </a:t>
            </a:r>
            <a:r>
              <a:rPr lang="fi-FI" sz="2200" dirty="0" smtClean="0">
                <a:latin typeface="Arial" pitchFamily="34" charset="0"/>
                <a:cs typeface="Arial" pitchFamily="34" charset="0"/>
              </a:rPr>
              <a:t>b. Tahap Penetapan Status Akreditasi dan Peringkat Terakreditasi; </a:t>
            </a:r>
          </a:p>
          <a:p>
            <a:pPr marL="895350" indent="-779463">
              <a:lnSpc>
                <a:spcPct val="150000"/>
              </a:lnSpc>
              <a:buNone/>
            </a:pPr>
            <a:r>
              <a:rPr lang="id-ID" sz="2200" dirty="0" smtClean="0">
                <a:latin typeface="Arial" pitchFamily="34" charset="0"/>
                <a:cs typeface="Arial" pitchFamily="34" charset="0"/>
              </a:rPr>
              <a:t>       </a:t>
            </a:r>
            <a:r>
              <a:rPr lang="fi-FI" sz="2200" dirty="0" smtClean="0">
                <a:latin typeface="Arial" pitchFamily="34" charset="0"/>
                <a:cs typeface="Arial" pitchFamily="34" charset="0"/>
              </a:rPr>
              <a:t>c. Tahap Pemantauan Status Akreditasi dan Peringkat Terakreditasi </a:t>
            </a:r>
          </a:p>
          <a:p>
            <a:pPr>
              <a:lnSpc>
                <a:spcPct val="150000"/>
              </a:lnSpc>
              <a:buFont typeface="Wingdings 3" pitchFamily="18" charset="2"/>
              <a:buNone/>
            </a:pPr>
            <a:endParaRPr lang="id-ID"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381000" y="685800"/>
            <a:ext cx="9029700" cy="5321300"/>
          </a:xfrm>
        </p:spPr>
        <p:txBody>
          <a:bodyPr/>
          <a:lstStyle/>
          <a:p>
            <a:pPr>
              <a:buNone/>
            </a:pPr>
            <a:r>
              <a:rPr lang="id-ID" sz="2400" b="1" dirty="0" smtClean="0">
                <a:latin typeface="Arial" pitchFamily="34" charset="0"/>
                <a:cs typeface="Arial" pitchFamily="34" charset="0"/>
              </a:rPr>
              <a:t>PENGAWASAN </a:t>
            </a:r>
          </a:p>
          <a:p>
            <a:pPr>
              <a:buNone/>
            </a:pPr>
            <a:r>
              <a:rPr lang="id-ID" sz="2400" b="1" dirty="0" smtClean="0">
                <a:latin typeface="Arial" pitchFamily="34" charset="0"/>
                <a:cs typeface="Arial" pitchFamily="34" charset="0"/>
              </a:rPr>
              <a:t>Pasal 47 </a:t>
            </a:r>
          </a:p>
          <a:p>
            <a:endParaRPr lang="id-ID" sz="2400" dirty="0" smtClean="0">
              <a:latin typeface="Arial" pitchFamily="34" charset="0"/>
              <a:cs typeface="Arial" pitchFamily="34" charset="0"/>
            </a:endParaRPr>
          </a:p>
          <a:p>
            <a:pPr marL="533400" indent="-417513">
              <a:buNone/>
            </a:pPr>
            <a:r>
              <a:rPr lang="fi-FI" sz="2400" dirty="0" smtClean="0">
                <a:latin typeface="Arial" pitchFamily="34" charset="0"/>
                <a:cs typeface="Arial" pitchFamily="34" charset="0"/>
              </a:rPr>
              <a:t>(1) Menteri melakukan pengawasan terhadap pelaksanaan akreditasi oleh BAN-PT. </a:t>
            </a:r>
          </a:p>
          <a:p>
            <a:endParaRPr lang="id-ID" sz="2400" dirty="0" smtClean="0">
              <a:latin typeface="Arial" pitchFamily="34" charset="0"/>
              <a:cs typeface="Arial" pitchFamily="34" charset="0"/>
            </a:endParaRPr>
          </a:p>
          <a:p>
            <a:pPr marL="533400" indent="-417513">
              <a:buNone/>
            </a:pPr>
            <a:r>
              <a:rPr lang="fi-FI" sz="2400" dirty="0" smtClean="0">
                <a:latin typeface="Arial" pitchFamily="34" charset="0"/>
                <a:cs typeface="Arial" pitchFamily="34" charset="0"/>
              </a:rPr>
              <a:t>(2) BAN-PT melakukan pengawasan terhadap pelaksanaan akreditasi oleh LAM. </a:t>
            </a:r>
          </a:p>
          <a:p>
            <a:pPr>
              <a:buFont typeface="Wingdings 3" pitchFamily="18" charset="2"/>
              <a:buNone/>
            </a:pPr>
            <a:endParaRPr lang="id-ID"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0" y="0"/>
            <a:ext cx="9906000" cy="838200"/>
          </a:xfrm>
          <a:solidFill>
            <a:srgbClr val="002060"/>
          </a:solidFill>
        </p:spPr>
        <p:txBody>
          <a:bodyPr/>
          <a:lstStyle/>
          <a:p>
            <a:pPr algn="ctr"/>
            <a:r>
              <a:rPr lang="en-US" sz="3200" smtClean="0">
                <a:solidFill>
                  <a:schemeClr val="bg1"/>
                </a:solidFill>
                <a:effectLst/>
              </a:rPr>
              <a:t>AIPT UNTUK PENGEMBANGAN IPT</a:t>
            </a:r>
          </a:p>
        </p:txBody>
      </p:sp>
      <p:graphicFrame>
        <p:nvGraphicFramePr>
          <p:cNvPr id="4" name="Diagram 3"/>
          <p:cNvGraphicFramePr/>
          <p:nvPr/>
        </p:nvGraphicFramePr>
        <p:xfrm>
          <a:off x="2819400" y="2218267"/>
          <a:ext cx="3429000" cy="2506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 3"/>
          <p:cNvSpPr/>
          <p:nvPr/>
        </p:nvSpPr>
        <p:spPr>
          <a:xfrm>
            <a:off x="5029200" y="1371601"/>
            <a:ext cx="1447800" cy="1295400"/>
          </a:xfrm>
          <a:prstGeom prst="swooshArrow">
            <a:avLst>
              <a:gd name="adj1" fmla="val 25000"/>
              <a:gd name="adj2" fmla="val 33308"/>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z="-152400" prstMaterial="metal">
            <a:bevelT w="38100" h="57150" prst="angle"/>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TextBox 7"/>
          <p:cNvSpPr txBox="1"/>
          <p:nvPr/>
        </p:nvSpPr>
        <p:spPr>
          <a:xfrm>
            <a:off x="6477000" y="1066800"/>
            <a:ext cx="3276600" cy="3046413"/>
          </a:xfrm>
          <a:prstGeom prst="rect">
            <a:avLst/>
          </a:prstGeom>
          <a:noFill/>
        </p:spPr>
        <p:txBody>
          <a:bodyPr>
            <a:spAutoFit/>
          </a:bodyPr>
          <a:lstStyle/>
          <a:p>
            <a:pPr marL="266700" indent="-266700">
              <a:spcBef>
                <a:spcPts val="600"/>
              </a:spcBef>
              <a:buClr>
                <a:schemeClr val="accent2">
                  <a:lumMod val="60000"/>
                  <a:lumOff val="40000"/>
                </a:schemeClr>
              </a:buClr>
              <a:buFont typeface="Wingdings 2" pitchFamily="18" charset="2"/>
              <a:buChar char="¢"/>
              <a:defRPr/>
            </a:pPr>
            <a:r>
              <a:rPr lang="en-US" sz="1400" dirty="0" err="1">
                <a:cs typeface="+mn-cs"/>
              </a:rPr>
              <a:t>Berkontribusi</a:t>
            </a:r>
            <a:r>
              <a:rPr lang="en-US" sz="1400" dirty="0">
                <a:cs typeface="+mn-cs"/>
              </a:rPr>
              <a:t> </a:t>
            </a:r>
            <a:r>
              <a:rPr lang="en-US" sz="1400" dirty="0" err="1">
                <a:cs typeface="+mn-cs"/>
              </a:rPr>
              <a:t>dalam</a:t>
            </a:r>
            <a:r>
              <a:rPr lang="en-US" sz="1400" dirty="0">
                <a:cs typeface="+mn-cs"/>
              </a:rPr>
              <a:t> </a:t>
            </a:r>
            <a:r>
              <a:rPr lang="en-US" sz="1400" dirty="0" err="1">
                <a:cs typeface="+mn-cs"/>
              </a:rPr>
              <a:t>peningkatan</a:t>
            </a:r>
            <a:r>
              <a:rPr lang="en-US" sz="1400" dirty="0">
                <a:cs typeface="+mn-cs"/>
              </a:rPr>
              <a:t> </a:t>
            </a:r>
            <a:r>
              <a:rPr lang="en-US" sz="1400" dirty="0" err="1">
                <a:cs typeface="+mn-cs"/>
              </a:rPr>
              <a:t>daya</a:t>
            </a:r>
            <a:r>
              <a:rPr lang="en-US" sz="1400" dirty="0">
                <a:cs typeface="+mn-cs"/>
              </a:rPr>
              <a:t> </a:t>
            </a:r>
            <a:r>
              <a:rPr lang="en-US" sz="1400" dirty="0" err="1">
                <a:cs typeface="+mn-cs"/>
              </a:rPr>
              <a:t>saing</a:t>
            </a:r>
            <a:r>
              <a:rPr lang="en-US" sz="1400" dirty="0">
                <a:cs typeface="+mn-cs"/>
              </a:rPr>
              <a:t> </a:t>
            </a:r>
            <a:r>
              <a:rPr lang="en-US" sz="1400" dirty="0" err="1">
                <a:cs typeface="+mn-cs"/>
              </a:rPr>
              <a:t>bangsa</a:t>
            </a:r>
            <a:r>
              <a:rPr lang="en-US" sz="1400" dirty="0">
                <a:cs typeface="+mn-cs"/>
              </a:rPr>
              <a:t> </a:t>
            </a:r>
            <a:r>
              <a:rPr lang="en-US" sz="1400" dirty="0" err="1">
                <a:cs typeface="+mn-cs"/>
              </a:rPr>
              <a:t>melalui</a:t>
            </a:r>
            <a:r>
              <a:rPr lang="en-US" sz="1400" dirty="0">
                <a:cs typeface="+mn-cs"/>
              </a:rPr>
              <a:t> </a:t>
            </a:r>
            <a:r>
              <a:rPr lang="en-US" sz="1400" dirty="0" err="1">
                <a:cs typeface="+mn-cs"/>
              </a:rPr>
              <a:t>peningkatan</a:t>
            </a:r>
            <a:r>
              <a:rPr lang="en-US" sz="1400" dirty="0">
                <a:cs typeface="+mn-cs"/>
              </a:rPr>
              <a:t> </a:t>
            </a:r>
            <a:r>
              <a:rPr lang="en-US" sz="1400" dirty="0" err="1">
                <a:cs typeface="+mn-cs"/>
              </a:rPr>
              <a:t>daya</a:t>
            </a:r>
            <a:r>
              <a:rPr lang="en-US" sz="1400" dirty="0">
                <a:cs typeface="+mn-cs"/>
              </a:rPr>
              <a:t> </a:t>
            </a:r>
            <a:r>
              <a:rPr lang="en-US" sz="1400" dirty="0" err="1">
                <a:cs typeface="+mn-cs"/>
              </a:rPr>
              <a:t>saing</a:t>
            </a:r>
            <a:r>
              <a:rPr lang="en-US" sz="1400" dirty="0">
                <a:cs typeface="+mn-cs"/>
              </a:rPr>
              <a:t> IPT </a:t>
            </a:r>
            <a:r>
              <a:rPr lang="en-US" sz="1400" dirty="0" err="1">
                <a:cs typeface="+mn-cs"/>
              </a:rPr>
              <a:t>untuk</a:t>
            </a:r>
            <a:r>
              <a:rPr lang="en-US" sz="1400" dirty="0">
                <a:cs typeface="+mn-cs"/>
              </a:rPr>
              <a:t> </a:t>
            </a:r>
            <a:r>
              <a:rPr lang="en-US" sz="1400" dirty="0" err="1">
                <a:cs typeface="+mn-cs"/>
              </a:rPr>
              <a:t>menghasilkan</a:t>
            </a:r>
            <a:r>
              <a:rPr lang="en-US" sz="1400" dirty="0">
                <a:cs typeface="+mn-cs"/>
              </a:rPr>
              <a:t> </a:t>
            </a:r>
            <a:r>
              <a:rPr lang="en-US" sz="1400" dirty="0" err="1">
                <a:cs typeface="+mn-cs"/>
              </a:rPr>
              <a:t>tridharma</a:t>
            </a:r>
            <a:r>
              <a:rPr lang="en-US" sz="1400" dirty="0">
                <a:cs typeface="+mn-cs"/>
              </a:rPr>
              <a:t> PT yang </a:t>
            </a:r>
            <a:r>
              <a:rPr lang="en-US" sz="1400" dirty="0" err="1">
                <a:cs typeface="+mn-cs"/>
              </a:rPr>
              <a:t>bermutu</a:t>
            </a:r>
            <a:endParaRPr lang="en-US" sz="1400" dirty="0">
              <a:cs typeface="+mn-cs"/>
            </a:endParaRPr>
          </a:p>
          <a:p>
            <a:pPr marL="266700" indent="-266700">
              <a:spcBef>
                <a:spcPts val="600"/>
              </a:spcBef>
              <a:buClr>
                <a:schemeClr val="accent2">
                  <a:lumMod val="60000"/>
                  <a:lumOff val="40000"/>
                </a:schemeClr>
              </a:buClr>
              <a:buFont typeface="Wingdings 2" pitchFamily="18" charset="2"/>
              <a:buChar char="¢"/>
              <a:defRPr/>
            </a:pPr>
            <a:r>
              <a:rPr lang="en-US" sz="1400" dirty="0" err="1">
                <a:cs typeface="+mn-cs"/>
              </a:rPr>
              <a:t>Mendorong</a:t>
            </a:r>
            <a:r>
              <a:rPr lang="en-US" sz="1400" dirty="0">
                <a:cs typeface="+mn-cs"/>
              </a:rPr>
              <a:t> </a:t>
            </a:r>
            <a:r>
              <a:rPr lang="en-US" sz="1400" dirty="0" err="1">
                <a:cs typeface="+mn-cs"/>
              </a:rPr>
              <a:t>otonomi</a:t>
            </a:r>
            <a:r>
              <a:rPr lang="en-US" sz="1400" dirty="0">
                <a:cs typeface="+mn-cs"/>
              </a:rPr>
              <a:t> IPT </a:t>
            </a:r>
            <a:r>
              <a:rPr lang="en-US" sz="1400" dirty="0" err="1">
                <a:cs typeface="+mn-cs"/>
              </a:rPr>
              <a:t>dan</a:t>
            </a:r>
            <a:r>
              <a:rPr lang="en-US" sz="1400" dirty="0">
                <a:cs typeface="+mn-cs"/>
              </a:rPr>
              <a:t> </a:t>
            </a:r>
            <a:r>
              <a:rPr lang="en-US" sz="1400" dirty="0" err="1">
                <a:cs typeface="+mn-cs"/>
              </a:rPr>
              <a:t>melakukan</a:t>
            </a:r>
            <a:r>
              <a:rPr lang="en-US" sz="1400" dirty="0">
                <a:cs typeface="+mn-cs"/>
              </a:rPr>
              <a:t> </a:t>
            </a:r>
            <a:r>
              <a:rPr lang="en-US" sz="1400" dirty="0" err="1">
                <a:cs typeface="+mn-cs"/>
              </a:rPr>
              <a:t>desentralisasi</a:t>
            </a:r>
            <a:r>
              <a:rPr lang="en-US" sz="1400" dirty="0">
                <a:cs typeface="+mn-cs"/>
              </a:rPr>
              <a:t> </a:t>
            </a:r>
            <a:r>
              <a:rPr lang="en-US" sz="1400" dirty="0" err="1">
                <a:cs typeface="+mn-cs"/>
              </a:rPr>
              <a:t>dengan</a:t>
            </a:r>
            <a:r>
              <a:rPr lang="en-US" sz="1400" dirty="0">
                <a:cs typeface="+mn-cs"/>
              </a:rPr>
              <a:t> </a:t>
            </a:r>
            <a:r>
              <a:rPr lang="en-US" sz="1400" dirty="0" err="1">
                <a:cs typeface="+mn-cs"/>
              </a:rPr>
              <a:t>meningkatkan</a:t>
            </a:r>
            <a:r>
              <a:rPr lang="en-US" sz="1400" dirty="0">
                <a:cs typeface="+mn-cs"/>
              </a:rPr>
              <a:t> </a:t>
            </a:r>
            <a:r>
              <a:rPr lang="en-US" sz="1400" dirty="0" err="1">
                <a:cs typeface="+mn-cs"/>
              </a:rPr>
              <a:t>transparansi</a:t>
            </a:r>
            <a:r>
              <a:rPr lang="en-US" sz="1400" dirty="0">
                <a:cs typeface="+mn-cs"/>
              </a:rPr>
              <a:t> </a:t>
            </a:r>
            <a:r>
              <a:rPr lang="en-US" sz="1400" dirty="0" err="1">
                <a:cs typeface="+mn-cs"/>
              </a:rPr>
              <a:t>dan</a:t>
            </a:r>
            <a:r>
              <a:rPr lang="en-US" sz="1400" dirty="0">
                <a:cs typeface="+mn-cs"/>
              </a:rPr>
              <a:t> </a:t>
            </a:r>
            <a:r>
              <a:rPr lang="en-US" sz="1400" dirty="0" err="1">
                <a:cs typeface="+mn-cs"/>
              </a:rPr>
              <a:t>akuntabilitas</a:t>
            </a:r>
            <a:r>
              <a:rPr lang="en-US" sz="1400" dirty="0">
                <a:cs typeface="+mn-cs"/>
              </a:rPr>
              <a:t> </a:t>
            </a:r>
            <a:r>
              <a:rPr lang="en-US" sz="1400" dirty="0" err="1">
                <a:cs typeface="+mn-cs"/>
              </a:rPr>
              <a:t>pengelolaan</a:t>
            </a:r>
            <a:r>
              <a:rPr lang="en-US" sz="1400" dirty="0">
                <a:cs typeface="+mn-cs"/>
              </a:rPr>
              <a:t> IPT</a:t>
            </a:r>
          </a:p>
          <a:p>
            <a:pPr marL="266700" indent="-266700">
              <a:spcBef>
                <a:spcPts val="600"/>
              </a:spcBef>
              <a:buClr>
                <a:schemeClr val="accent2">
                  <a:lumMod val="60000"/>
                  <a:lumOff val="40000"/>
                </a:schemeClr>
              </a:buClr>
              <a:buFont typeface="Wingdings 2" pitchFamily="18" charset="2"/>
              <a:buChar char="¢"/>
              <a:defRPr/>
            </a:pPr>
            <a:r>
              <a:rPr lang="en-US" sz="1400" dirty="0" err="1">
                <a:cs typeface="+mn-cs"/>
              </a:rPr>
              <a:t>Meningkatkan</a:t>
            </a:r>
            <a:r>
              <a:rPr lang="en-US" sz="1400" dirty="0">
                <a:cs typeface="+mn-cs"/>
              </a:rPr>
              <a:t> </a:t>
            </a:r>
            <a:r>
              <a:rPr lang="en-US" sz="1400" dirty="0" err="1">
                <a:cs typeface="+mn-cs"/>
              </a:rPr>
              <a:t>akses</a:t>
            </a:r>
            <a:r>
              <a:rPr lang="en-US" sz="1400" dirty="0">
                <a:cs typeface="+mn-cs"/>
              </a:rPr>
              <a:t> </a:t>
            </a:r>
            <a:r>
              <a:rPr lang="en-US" sz="1400" dirty="0" err="1">
                <a:cs typeface="+mn-cs"/>
              </a:rPr>
              <a:t>bagi</a:t>
            </a:r>
            <a:r>
              <a:rPr lang="en-US" sz="1400" dirty="0">
                <a:cs typeface="+mn-cs"/>
              </a:rPr>
              <a:t> </a:t>
            </a:r>
            <a:r>
              <a:rPr lang="en-US" sz="1400" dirty="0" err="1">
                <a:cs typeface="+mn-cs"/>
              </a:rPr>
              <a:t>masyarakat</a:t>
            </a:r>
            <a:r>
              <a:rPr lang="en-US" sz="1400" dirty="0">
                <a:cs typeface="+mn-cs"/>
              </a:rPr>
              <a:t>  </a:t>
            </a:r>
            <a:r>
              <a:rPr lang="en-US" sz="1400" dirty="0" err="1">
                <a:cs typeface="+mn-cs"/>
              </a:rPr>
              <a:t>untuk</a:t>
            </a:r>
            <a:r>
              <a:rPr lang="en-US" sz="1400" dirty="0">
                <a:cs typeface="+mn-cs"/>
              </a:rPr>
              <a:t> </a:t>
            </a:r>
            <a:r>
              <a:rPr lang="en-US" sz="1400" dirty="0" err="1">
                <a:cs typeface="+mn-cs"/>
              </a:rPr>
              <a:t>memperoleh</a:t>
            </a:r>
            <a:r>
              <a:rPr lang="en-US" sz="1400" dirty="0">
                <a:cs typeface="+mn-cs"/>
              </a:rPr>
              <a:t> </a:t>
            </a:r>
            <a:r>
              <a:rPr lang="en-US" sz="1400" dirty="0" err="1">
                <a:cs typeface="+mn-cs"/>
              </a:rPr>
              <a:t>pendidikan</a:t>
            </a:r>
            <a:r>
              <a:rPr lang="en-US" sz="1400" dirty="0">
                <a:cs typeface="+mn-cs"/>
              </a:rPr>
              <a:t> </a:t>
            </a:r>
            <a:r>
              <a:rPr lang="en-US" sz="1400" dirty="0" err="1">
                <a:cs typeface="+mn-cs"/>
              </a:rPr>
              <a:t>tinggi</a:t>
            </a:r>
            <a:r>
              <a:rPr lang="en-US" sz="1400" dirty="0">
                <a:cs typeface="+mn-cs"/>
              </a:rPr>
              <a:t> </a:t>
            </a:r>
            <a:r>
              <a:rPr lang="en-US" sz="1400" dirty="0" err="1">
                <a:cs typeface="+mn-cs"/>
              </a:rPr>
              <a:t>dengan</a:t>
            </a:r>
            <a:r>
              <a:rPr lang="en-US" sz="1400" dirty="0">
                <a:cs typeface="+mn-cs"/>
              </a:rPr>
              <a:t> </a:t>
            </a:r>
            <a:r>
              <a:rPr lang="en-US" sz="1400" dirty="0" err="1">
                <a:cs typeface="+mn-cs"/>
              </a:rPr>
              <a:t>mempersiapkan</a:t>
            </a:r>
            <a:r>
              <a:rPr lang="en-US" sz="1400" dirty="0">
                <a:cs typeface="+mn-cs"/>
              </a:rPr>
              <a:t> IPT yang </a:t>
            </a:r>
            <a:r>
              <a:rPr lang="en-US" sz="1400" dirty="0" err="1">
                <a:cs typeface="+mn-cs"/>
              </a:rPr>
              <a:t>bermutu</a:t>
            </a:r>
            <a:endParaRPr lang="en-US" sz="1400" dirty="0">
              <a:cs typeface="+mn-cs"/>
            </a:endParaRPr>
          </a:p>
        </p:txBody>
      </p:sp>
      <p:sp>
        <p:nvSpPr>
          <p:cNvPr id="9" name=" 3"/>
          <p:cNvSpPr/>
          <p:nvPr/>
        </p:nvSpPr>
        <p:spPr>
          <a:xfrm flipV="1">
            <a:off x="4953000" y="4343400"/>
            <a:ext cx="1447800" cy="1295400"/>
          </a:xfrm>
          <a:prstGeom prst="swooshArrow">
            <a:avLst>
              <a:gd name="adj1" fmla="val 25000"/>
              <a:gd name="adj2" fmla="val 33308"/>
            </a:avLst>
          </a:prstGeom>
          <a:solidFill>
            <a:schemeClr val="accent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z="-152400" prstMaterial="metal">
            <a:bevelT w="38100" h="57150" prst="angle"/>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6477000" y="4572000"/>
            <a:ext cx="3276600" cy="1970088"/>
          </a:xfrm>
          <a:prstGeom prst="rect">
            <a:avLst/>
          </a:prstGeom>
          <a:noFill/>
        </p:spPr>
        <p:txBody>
          <a:bodyPr>
            <a:spAutoFit/>
          </a:bodyPr>
          <a:lstStyle/>
          <a:p>
            <a:pPr marL="266700" indent="-266700">
              <a:spcBef>
                <a:spcPts val="600"/>
              </a:spcBef>
              <a:buClr>
                <a:schemeClr val="accent3"/>
              </a:buClr>
              <a:buFont typeface="Wingdings 2" pitchFamily="18" charset="2"/>
              <a:buChar char="¢"/>
              <a:defRPr/>
            </a:pPr>
            <a:r>
              <a:rPr lang="en-US" sz="1400" dirty="0" err="1">
                <a:cs typeface="+mn-cs"/>
              </a:rPr>
              <a:t>Menjamin</a:t>
            </a:r>
            <a:r>
              <a:rPr lang="en-US" sz="1400" dirty="0">
                <a:cs typeface="+mn-cs"/>
              </a:rPr>
              <a:t> IPT </a:t>
            </a:r>
            <a:r>
              <a:rPr lang="en-US" sz="1400" dirty="0" err="1">
                <a:cs typeface="+mn-cs"/>
              </a:rPr>
              <a:t>memenuhi</a:t>
            </a:r>
            <a:r>
              <a:rPr lang="en-US" sz="1400" dirty="0">
                <a:cs typeface="+mn-cs"/>
              </a:rPr>
              <a:t> </a:t>
            </a:r>
            <a:r>
              <a:rPr lang="en-US" sz="1400" dirty="0" err="1">
                <a:cs typeface="+mn-cs"/>
              </a:rPr>
              <a:t>standar</a:t>
            </a:r>
            <a:r>
              <a:rPr lang="en-US" sz="1400" dirty="0">
                <a:cs typeface="+mn-cs"/>
              </a:rPr>
              <a:t> </a:t>
            </a:r>
            <a:r>
              <a:rPr lang="en-US" sz="1400" dirty="0" err="1">
                <a:cs typeface="+mn-cs"/>
              </a:rPr>
              <a:t>mutu</a:t>
            </a:r>
            <a:endParaRPr lang="en-US" sz="1400" dirty="0">
              <a:cs typeface="+mn-cs"/>
            </a:endParaRPr>
          </a:p>
          <a:p>
            <a:pPr marL="266700" indent="-266700">
              <a:spcBef>
                <a:spcPts val="600"/>
              </a:spcBef>
              <a:buClr>
                <a:schemeClr val="accent3"/>
              </a:buClr>
              <a:buFont typeface="Wingdings 2" pitchFamily="18" charset="2"/>
              <a:buChar char="¢"/>
              <a:defRPr/>
            </a:pPr>
            <a:r>
              <a:rPr lang="en-US" sz="1400" dirty="0" err="1">
                <a:cs typeface="+mn-cs"/>
              </a:rPr>
              <a:t>Mendorong</a:t>
            </a:r>
            <a:r>
              <a:rPr lang="en-US" sz="1400" dirty="0">
                <a:cs typeface="+mn-cs"/>
              </a:rPr>
              <a:t> IPT </a:t>
            </a:r>
            <a:r>
              <a:rPr lang="en-US" sz="1400" dirty="0" err="1">
                <a:cs typeface="+mn-cs"/>
              </a:rPr>
              <a:t>melakukan</a:t>
            </a:r>
            <a:r>
              <a:rPr lang="en-US" sz="1400" dirty="0">
                <a:cs typeface="+mn-cs"/>
              </a:rPr>
              <a:t> </a:t>
            </a:r>
            <a:r>
              <a:rPr lang="en-US" sz="1400" dirty="0" err="1">
                <a:cs typeface="+mn-cs"/>
              </a:rPr>
              <a:t>perbaikan</a:t>
            </a:r>
            <a:r>
              <a:rPr lang="en-US" sz="1400" dirty="0">
                <a:cs typeface="+mn-cs"/>
              </a:rPr>
              <a:t> </a:t>
            </a:r>
            <a:r>
              <a:rPr lang="en-US" sz="1400" dirty="0" err="1">
                <a:cs typeface="+mn-cs"/>
              </a:rPr>
              <a:t>mutu</a:t>
            </a:r>
            <a:r>
              <a:rPr lang="en-US" sz="1400" dirty="0">
                <a:cs typeface="+mn-cs"/>
              </a:rPr>
              <a:t> </a:t>
            </a:r>
            <a:r>
              <a:rPr lang="en-US" sz="1400" dirty="0" err="1">
                <a:cs typeface="+mn-cs"/>
              </a:rPr>
              <a:t>secara</a:t>
            </a:r>
            <a:r>
              <a:rPr lang="en-US" sz="1400" dirty="0">
                <a:cs typeface="+mn-cs"/>
              </a:rPr>
              <a:t> </a:t>
            </a:r>
            <a:r>
              <a:rPr lang="en-US" sz="1400" dirty="0" err="1">
                <a:cs typeface="+mn-cs"/>
              </a:rPr>
              <a:t>berkelanjutan</a:t>
            </a:r>
            <a:endParaRPr lang="en-US" sz="1400" dirty="0">
              <a:cs typeface="+mn-cs"/>
            </a:endParaRPr>
          </a:p>
          <a:p>
            <a:pPr marL="266700" indent="-266700">
              <a:spcBef>
                <a:spcPts val="600"/>
              </a:spcBef>
              <a:buClr>
                <a:schemeClr val="accent3"/>
              </a:buClr>
              <a:buFont typeface="Wingdings 2" pitchFamily="18" charset="2"/>
              <a:buChar char="¢"/>
              <a:defRPr/>
            </a:pPr>
            <a:r>
              <a:rPr lang="en-US" sz="1400" dirty="0" err="1">
                <a:cs typeface="+mn-cs"/>
              </a:rPr>
              <a:t>Meningkatkan</a:t>
            </a:r>
            <a:r>
              <a:rPr lang="en-US" sz="1400" dirty="0">
                <a:cs typeface="+mn-cs"/>
              </a:rPr>
              <a:t> </a:t>
            </a:r>
            <a:r>
              <a:rPr lang="en-US" sz="1400" dirty="0" err="1">
                <a:cs typeface="+mn-cs"/>
              </a:rPr>
              <a:t>pengakuan</a:t>
            </a:r>
            <a:r>
              <a:rPr lang="en-US" sz="1400" dirty="0">
                <a:cs typeface="+mn-cs"/>
              </a:rPr>
              <a:t> </a:t>
            </a:r>
            <a:r>
              <a:rPr lang="en-US" sz="1400" dirty="0" err="1">
                <a:cs typeface="+mn-cs"/>
              </a:rPr>
              <a:t>publik</a:t>
            </a:r>
            <a:r>
              <a:rPr lang="en-US" sz="1400" dirty="0">
                <a:cs typeface="+mn-cs"/>
              </a:rPr>
              <a:t>, </a:t>
            </a:r>
            <a:r>
              <a:rPr lang="en-US" sz="1400" dirty="0" err="1">
                <a:cs typeface="+mn-cs"/>
              </a:rPr>
              <a:t>pengguna</a:t>
            </a:r>
            <a:r>
              <a:rPr lang="en-US" sz="1400" dirty="0">
                <a:cs typeface="+mn-cs"/>
              </a:rPr>
              <a:t> </a:t>
            </a:r>
            <a:r>
              <a:rPr lang="en-US" sz="1400" dirty="0" err="1">
                <a:cs typeface="+mn-cs"/>
              </a:rPr>
              <a:t>lulusan</a:t>
            </a:r>
            <a:r>
              <a:rPr lang="en-US" sz="1400" dirty="0">
                <a:cs typeface="+mn-cs"/>
              </a:rPr>
              <a:t> </a:t>
            </a:r>
            <a:r>
              <a:rPr lang="en-US" sz="1400" dirty="0" err="1">
                <a:cs typeface="+mn-cs"/>
              </a:rPr>
              <a:t>serta</a:t>
            </a:r>
            <a:r>
              <a:rPr lang="en-US" sz="1400" dirty="0">
                <a:cs typeface="+mn-cs"/>
              </a:rPr>
              <a:t> </a:t>
            </a:r>
            <a:r>
              <a:rPr lang="en-US" sz="1400" dirty="0" err="1">
                <a:cs typeface="+mn-cs"/>
              </a:rPr>
              <a:t>institusi</a:t>
            </a:r>
            <a:r>
              <a:rPr lang="en-US" sz="1400" dirty="0">
                <a:cs typeface="+mn-cs"/>
              </a:rPr>
              <a:t> </a:t>
            </a:r>
            <a:r>
              <a:rPr lang="en-US" sz="1400" dirty="0" err="1">
                <a:cs typeface="+mn-cs"/>
              </a:rPr>
              <a:t>terkait</a:t>
            </a:r>
            <a:r>
              <a:rPr lang="en-US" sz="1400" dirty="0">
                <a:cs typeface="+mn-cs"/>
              </a:rPr>
              <a:t> </a:t>
            </a:r>
            <a:r>
              <a:rPr lang="en-US" sz="1400" dirty="0" err="1">
                <a:cs typeface="+mn-cs"/>
              </a:rPr>
              <a:t>terhadap</a:t>
            </a:r>
            <a:r>
              <a:rPr lang="en-US" sz="1400" dirty="0">
                <a:cs typeface="+mn-cs"/>
              </a:rPr>
              <a:t> IPT</a:t>
            </a:r>
          </a:p>
        </p:txBody>
      </p:sp>
      <p:sp>
        <p:nvSpPr>
          <p:cNvPr id="11" name=" 3"/>
          <p:cNvSpPr/>
          <p:nvPr/>
        </p:nvSpPr>
        <p:spPr>
          <a:xfrm flipH="1">
            <a:off x="2209800" y="2057400"/>
            <a:ext cx="1447800" cy="1524000"/>
          </a:xfrm>
          <a:prstGeom prst="swooshArrow">
            <a:avLst>
              <a:gd name="adj1" fmla="val 25000"/>
              <a:gd name="adj2" fmla="val 33308"/>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z="-152400" prstMaterial="metal">
            <a:bevelT w="38100" h="57150" prst="angle"/>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152400" y="1830388"/>
            <a:ext cx="2438400" cy="3046412"/>
          </a:xfrm>
          <a:prstGeom prst="rect">
            <a:avLst/>
          </a:prstGeom>
          <a:noFill/>
        </p:spPr>
        <p:txBody>
          <a:bodyPr>
            <a:spAutoFit/>
          </a:bodyPr>
          <a:lstStyle/>
          <a:p>
            <a:pPr marL="266700" indent="-266700">
              <a:spcBef>
                <a:spcPts val="600"/>
              </a:spcBef>
              <a:buClr>
                <a:schemeClr val="accent4">
                  <a:lumMod val="60000"/>
                  <a:lumOff val="40000"/>
                </a:schemeClr>
              </a:buClr>
              <a:buFont typeface="Wingdings 2" pitchFamily="18" charset="2"/>
              <a:buChar char="¢"/>
              <a:defRPr/>
            </a:pPr>
            <a:r>
              <a:rPr lang="en-US" sz="1400" dirty="0" err="1">
                <a:cs typeface="+mn-cs"/>
              </a:rPr>
              <a:t>Melakukan</a:t>
            </a:r>
            <a:r>
              <a:rPr lang="en-US" sz="1400" dirty="0">
                <a:cs typeface="+mn-cs"/>
              </a:rPr>
              <a:t> </a:t>
            </a:r>
            <a:r>
              <a:rPr lang="en-US" sz="1400" dirty="0" err="1">
                <a:cs typeface="+mn-cs"/>
              </a:rPr>
              <a:t>peningkatan</a:t>
            </a:r>
            <a:r>
              <a:rPr lang="en-US" sz="1400" dirty="0">
                <a:cs typeface="+mn-cs"/>
              </a:rPr>
              <a:t> </a:t>
            </a:r>
            <a:r>
              <a:rPr lang="en-US" sz="1400" dirty="0" err="1">
                <a:cs typeface="+mn-cs"/>
              </a:rPr>
              <a:t>mutu</a:t>
            </a:r>
            <a:r>
              <a:rPr lang="en-US" sz="1400" dirty="0">
                <a:cs typeface="+mn-cs"/>
              </a:rPr>
              <a:t> input-</a:t>
            </a:r>
            <a:r>
              <a:rPr lang="en-US" sz="1400" dirty="0" err="1">
                <a:cs typeface="+mn-cs"/>
              </a:rPr>
              <a:t>proses</a:t>
            </a:r>
            <a:r>
              <a:rPr lang="en-US" sz="1400" dirty="0">
                <a:cs typeface="+mn-cs"/>
              </a:rPr>
              <a:t>-outcome </a:t>
            </a:r>
            <a:r>
              <a:rPr lang="en-US" sz="1400" dirty="0" err="1">
                <a:cs typeface="+mn-cs"/>
              </a:rPr>
              <a:t>secara</a:t>
            </a:r>
            <a:r>
              <a:rPr lang="en-US" sz="1400" dirty="0">
                <a:cs typeface="+mn-cs"/>
              </a:rPr>
              <a:t> </a:t>
            </a:r>
            <a:r>
              <a:rPr lang="en-US" sz="1400" dirty="0" err="1">
                <a:cs typeface="+mn-cs"/>
              </a:rPr>
              <a:t>berkelanjutan</a:t>
            </a:r>
            <a:endParaRPr lang="en-US" sz="1400" dirty="0">
              <a:cs typeface="+mn-cs"/>
            </a:endParaRPr>
          </a:p>
          <a:p>
            <a:pPr marL="266700" indent="-266700">
              <a:spcBef>
                <a:spcPts val="600"/>
              </a:spcBef>
              <a:buClr>
                <a:schemeClr val="accent4">
                  <a:lumMod val="60000"/>
                  <a:lumOff val="40000"/>
                </a:schemeClr>
              </a:buClr>
              <a:buFont typeface="Wingdings 2" pitchFamily="18" charset="2"/>
              <a:buChar char="¢"/>
              <a:defRPr/>
            </a:pPr>
            <a:r>
              <a:rPr lang="en-US" sz="1400" dirty="0" err="1">
                <a:cs typeface="+mn-cs"/>
              </a:rPr>
              <a:t>Menjamin</a:t>
            </a:r>
            <a:r>
              <a:rPr lang="en-US" sz="1400" dirty="0">
                <a:cs typeface="+mn-cs"/>
              </a:rPr>
              <a:t> </a:t>
            </a:r>
            <a:r>
              <a:rPr lang="en-US" sz="1400" dirty="0" err="1">
                <a:cs typeface="+mn-cs"/>
              </a:rPr>
              <a:t>mutu</a:t>
            </a:r>
            <a:r>
              <a:rPr lang="en-US" sz="1400" dirty="0">
                <a:cs typeface="+mn-cs"/>
              </a:rPr>
              <a:t> </a:t>
            </a:r>
            <a:r>
              <a:rPr lang="en-US" sz="1400" dirty="0" err="1">
                <a:cs typeface="+mn-cs"/>
              </a:rPr>
              <a:t>layanan</a:t>
            </a:r>
            <a:r>
              <a:rPr lang="en-US" sz="1400" dirty="0">
                <a:cs typeface="+mn-cs"/>
              </a:rPr>
              <a:t> </a:t>
            </a:r>
            <a:r>
              <a:rPr lang="en-US" sz="1400" dirty="0" err="1">
                <a:cs typeface="+mn-cs"/>
              </a:rPr>
              <a:t>kegiatan</a:t>
            </a:r>
            <a:r>
              <a:rPr lang="en-US" sz="1400" dirty="0">
                <a:cs typeface="+mn-cs"/>
              </a:rPr>
              <a:t> </a:t>
            </a:r>
            <a:r>
              <a:rPr lang="en-US" sz="1400" dirty="0" err="1">
                <a:cs typeface="+mn-cs"/>
              </a:rPr>
              <a:t>akademik</a:t>
            </a:r>
            <a:r>
              <a:rPr lang="en-US" sz="1400" dirty="0">
                <a:cs typeface="+mn-cs"/>
              </a:rPr>
              <a:t>, </a:t>
            </a:r>
            <a:r>
              <a:rPr lang="en-US" sz="1400" dirty="0" err="1">
                <a:cs typeface="+mn-cs"/>
              </a:rPr>
              <a:t>meningkatkan</a:t>
            </a:r>
            <a:r>
              <a:rPr lang="en-US" sz="1400" dirty="0">
                <a:cs typeface="+mn-cs"/>
              </a:rPr>
              <a:t> </a:t>
            </a:r>
            <a:r>
              <a:rPr lang="en-US" sz="1400" dirty="0" err="1">
                <a:cs typeface="+mn-cs"/>
              </a:rPr>
              <a:t>kesadaran</a:t>
            </a:r>
            <a:r>
              <a:rPr lang="en-US" sz="1400" dirty="0">
                <a:cs typeface="+mn-cs"/>
              </a:rPr>
              <a:t> </a:t>
            </a:r>
            <a:r>
              <a:rPr lang="en-US" sz="1400" dirty="0" err="1">
                <a:cs typeface="+mn-cs"/>
              </a:rPr>
              <a:t>mutu</a:t>
            </a:r>
            <a:r>
              <a:rPr lang="en-US" sz="1400" dirty="0">
                <a:cs typeface="+mn-cs"/>
              </a:rPr>
              <a:t> </a:t>
            </a:r>
            <a:r>
              <a:rPr lang="en-US" sz="1400" dirty="0" err="1">
                <a:cs typeface="+mn-cs"/>
              </a:rPr>
              <a:t>dan</a:t>
            </a:r>
            <a:r>
              <a:rPr lang="en-US" sz="1400" dirty="0">
                <a:cs typeface="+mn-cs"/>
              </a:rPr>
              <a:t> </a:t>
            </a:r>
            <a:r>
              <a:rPr lang="en-US" sz="1400" dirty="0" err="1">
                <a:cs typeface="+mn-cs"/>
              </a:rPr>
              <a:t>kemampuan</a:t>
            </a:r>
            <a:r>
              <a:rPr lang="en-US" sz="1400" dirty="0">
                <a:cs typeface="+mn-cs"/>
              </a:rPr>
              <a:t> </a:t>
            </a:r>
            <a:r>
              <a:rPr lang="en-US" sz="1400" dirty="0" err="1">
                <a:cs typeface="+mn-cs"/>
              </a:rPr>
              <a:t>melakukan</a:t>
            </a:r>
            <a:r>
              <a:rPr lang="en-US" sz="1400" dirty="0">
                <a:cs typeface="+mn-cs"/>
              </a:rPr>
              <a:t> </a:t>
            </a:r>
            <a:r>
              <a:rPr lang="en-US" sz="1400" dirty="0" err="1">
                <a:cs typeface="+mn-cs"/>
              </a:rPr>
              <a:t>analisis</a:t>
            </a:r>
            <a:r>
              <a:rPr lang="en-US" sz="1400" dirty="0">
                <a:cs typeface="+mn-cs"/>
              </a:rPr>
              <a:t> </a:t>
            </a:r>
            <a:r>
              <a:rPr lang="en-US" sz="1400" dirty="0" err="1">
                <a:cs typeface="+mn-cs"/>
              </a:rPr>
              <a:t>mutu</a:t>
            </a:r>
            <a:endParaRPr lang="en-US" sz="1400" dirty="0">
              <a:cs typeface="+mn-cs"/>
            </a:endParaRPr>
          </a:p>
          <a:p>
            <a:pPr marL="266700" indent="-266700">
              <a:spcBef>
                <a:spcPts val="600"/>
              </a:spcBef>
              <a:buClr>
                <a:schemeClr val="accent4">
                  <a:lumMod val="60000"/>
                  <a:lumOff val="40000"/>
                </a:schemeClr>
              </a:buClr>
              <a:buFont typeface="Wingdings 2" pitchFamily="18" charset="2"/>
              <a:buChar char="¢"/>
              <a:tabLst>
                <a:tab pos="1704975" algn="l"/>
              </a:tabLst>
              <a:defRPr/>
            </a:pPr>
            <a:r>
              <a:rPr lang="id-ID" sz="1400" dirty="0">
                <a:cs typeface="+mn-cs"/>
              </a:rPr>
              <a:t>A</a:t>
            </a:r>
            <a:r>
              <a:rPr lang="en-US" sz="1400" dirty="0" err="1">
                <a:cs typeface="+mn-cs"/>
              </a:rPr>
              <a:t>kreditasi</a:t>
            </a:r>
            <a:r>
              <a:rPr lang="en-US" sz="1400" dirty="0">
                <a:cs typeface="+mn-cs"/>
              </a:rPr>
              <a:t> </a:t>
            </a:r>
            <a:r>
              <a:rPr lang="en-US" sz="1400" dirty="0" err="1">
                <a:cs typeface="+mn-cs"/>
              </a:rPr>
              <a:t>sebagai</a:t>
            </a:r>
            <a:r>
              <a:rPr lang="en-US" sz="1400" dirty="0">
                <a:cs typeface="+mn-cs"/>
              </a:rPr>
              <a:t> </a:t>
            </a:r>
            <a:r>
              <a:rPr lang="en-US" sz="1400" dirty="0" err="1">
                <a:cs typeface="+mn-cs"/>
              </a:rPr>
              <a:t>bagian</a:t>
            </a:r>
            <a:r>
              <a:rPr lang="en-US" sz="1400" dirty="0">
                <a:cs typeface="+mn-cs"/>
              </a:rPr>
              <a:t> </a:t>
            </a:r>
            <a:r>
              <a:rPr lang="en-US" sz="1400" dirty="0" err="1">
                <a:cs typeface="+mn-cs"/>
              </a:rPr>
              <a:t>dari</a:t>
            </a:r>
            <a:r>
              <a:rPr lang="en-US" sz="1400" dirty="0">
                <a:cs typeface="+mn-cs"/>
              </a:rPr>
              <a:t> </a:t>
            </a:r>
            <a:r>
              <a:rPr lang="en-US" sz="1400" dirty="0" err="1">
                <a:cs typeface="+mn-cs"/>
              </a:rPr>
              <a:t>peningkatan</a:t>
            </a:r>
            <a:r>
              <a:rPr lang="en-US" sz="1400" dirty="0">
                <a:cs typeface="+mn-cs"/>
              </a:rPr>
              <a:t> </a:t>
            </a:r>
            <a:r>
              <a:rPr lang="en-US" sz="1400" dirty="0" err="1">
                <a:cs typeface="+mn-cs"/>
              </a:rPr>
              <a:t>tranparansi</a:t>
            </a:r>
            <a:r>
              <a:rPr lang="en-US" sz="1400" dirty="0">
                <a:cs typeface="+mn-cs"/>
              </a:rPr>
              <a:t> </a:t>
            </a:r>
            <a:r>
              <a:rPr lang="en-US" sz="1400" dirty="0" err="1">
                <a:cs typeface="+mn-cs"/>
              </a:rPr>
              <a:t>dan</a:t>
            </a:r>
            <a:r>
              <a:rPr lang="en-US" sz="1400" dirty="0">
                <a:cs typeface="+mn-cs"/>
              </a:rPr>
              <a:t> </a:t>
            </a:r>
            <a:r>
              <a:rPr lang="en-US" sz="1400" dirty="0" err="1">
                <a:cs typeface="+mn-cs"/>
              </a:rPr>
              <a:t>akuntabilitas</a:t>
            </a:r>
            <a:r>
              <a:rPr lang="en-US" sz="1400" dirty="0">
                <a:cs typeface="+mn-cs"/>
              </a:rPr>
              <a:t> </a:t>
            </a:r>
            <a:r>
              <a:rPr lang="en-US" sz="1400" dirty="0" err="1">
                <a:cs typeface="+mn-cs"/>
              </a:rPr>
              <a:t>publik</a:t>
            </a:r>
            <a:endParaRPr lang="en-US" sz="14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0" y="0"/>
            <a:ext cx="9906000" cy="990600"/>
          </a:xfrm>
          <a:solidFill>
            <a:srgbClr val="002060"/>
          </a:solidFill>
        </p:spPr>
        <p:txBody>
          <a:bodyPr/>
          <a:lstStyle/>
          <a:p>
            <a:pPr algn="ctr"/>
            <a:r>
              <a:rPr lang="en-US" sz="3200" smtClean="0">
                <a:solidFill>
                  <a:schemeClr val="bg1"/>
                </a:solidFill>
                <a:effectLst/>
              </a:rPr>
              <a:t>APS SEBAGAI BAGIAN DARI AIPT</a:t>
            </a:r>
          </a:p>
        </p:txBody>
      </p:sp>
      <p:grpSp>
        <p:nvGrpSpPr>
          <p:cNvPr id="2" name="Group 20"/>
          <p:cNvGrpSpPr>
            <a:grpSpLocks/>
          </p:cNvGrpSpPr>
          <p:nvPr/>
        </p:nvGrpSpPr>
        <p:grpSpPr bwMode="auto">
          <a:xfrm>
            <a:off x="428625" y="1247775"/>
            <a:ext cx="4419600" cy="4419600"/>
            <a:chOff x="428625" y="1247775"/>
            <a:chExt cx="4419600" cy="4419600"/>
          </a:xfrm>
        </p:grpSpPr>
        <p:sp>
          <p:nvSpPr>
            <p:cNvPr id="26" name="Oval 25"/>
            <p:cNvSpPr/>
            <p:nvPr/>
          </p:nvSpPr>
          <p:spPr>
            <a:xfrm>
              <a:off x="428625" y="1247775"/>
              <a:ext cx="4419600" cy="44196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914400" y="1752600"/>
              <a:ext cx="3429000" cy="3352800"/>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989" name="Group 16"/>
            <p:cNvGrpSpPr>
              <a:grpSpLocks/>
            </p:cNvGrpSpPr>
            <p:nvPr/>
          </p:nvGrpSpPr>
          <p:grpSpPr bwMode="auto">
            <a:xfrm>
              <a:off x="838200" y="1828800"/>
              <a:ext cx="3533775" cy="2943225"/>
              <a:chOff x="5029200" y="2362200"/>
              <a:chExt cx="3533775" cy="2943225"/>
            </a:xfrm>
          </p:grpSpPr>
          <p:pic>
            <p:nvPicPr>
              <p:cNvPr id="40990" name="Picture 2" descr="http://socialgirl.files.wordpress.com/2009/11/puzzle-pieces.jpg%3Fw%3D371%26h%3D30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29200" y="2362200"/>
                <a:ext cx="3533775" cy="2943225"/>
              </a:xfrm>
              <a:prstGeom prst="rect">
                <a:avLst/>
              </a:prstGeom>
              <a:noFill/>
              <a:ln w="9525">
                <a:noFill/>
                <a:miter lim="800000"/>
                <a:headEnd/>
                <a:tailEnd/>
              </a:ln>
            </p:spPr>
          </p:pic>
          <p:sp>
            <p:nvSpPr>
              <p:cNvPr id="6" name="TextBox 5"/>
              <p:cNvSpPr txBox="1"/>
              <p:nvPr/>
            </p:nvSpPr>
            <p:spPr>
              <a:xfrm rot="19421298">
                <a:off x="5707787" y="3289608"/>
                <a:ext cx="684803" cy="384721"/>
              </a:xfrm>
              <a:prstGeom prst="rect">
                <a:avLst/>
              </a:prstGeom>
              <a:noFill/>
              <a:scene3d>
                <a:camera prst="perspectiveRelaxedModerately"/>
                <a:lightRig rig="threePt" dir="t"/>
              </a:scene3d>
            </p:spPr>
            <p:txBody>
              <a:bodyPr wrap="none">
                <a:spAutoFit/>
              </a:bodyPr>
              <a:lstStyle/>
              <a:p>
                <a:pPr>
                  <a:defRPr/>
                </a:pPr>
                <a:r>
                  <a:rPr lang="en-US" b="1" dirty="0">
                    <a:solidFill>
                      <a:schemeClr val="bg1"/>
                    </a:solidFill>
                    <a:effectLst>
                      <a:outerShdw blurRad="38100" dist="38100" dir="2700000" algn="tl">
                        <a:srgbClr val="000000">
                          <a:alpha val="43137"/>
                        </a:srgbClr>
                      </a:outerShdw>
                    </a:effectLst>
                    <a:cs typeface="+mn-cs"/>
                  </a:rPr>
                  <a:t>APS</a:t>
                </a:r>
              </a:p>
            </p:txBody>
          </p:sp>
          <p:sp>
            <p:nvSpPr>
              <p:cNvPr id="7" name="TextBox 6"/>
              <p:cNvSpPr txBox="1"/>
              <p:nvPr/>
            </p:nvSpPr>
            <p:spPr>
              <a:xfrm rot="2175814">
                <a:off x="6430537" y="2756072"/>
                <a:ext cx="684803" cy="384721"/>
              </a:xfrm>
              <a:prstGeom prst="rect">
                <a:avLst/>
              </a:prstGeom>
              <a:noFill/>
              <a:scene3d>
                <a:camera prst="perspectiveRelaxedModerately"/>
                <a:lightRig rig="threePt" dir="t"/>
              </a:scene3d>
            </p:spPr>
            <p:txBody>
              <a:bodyPr wrap="none">
                <a:spAutoFit/>
              </a:bodyPr>
              <a:lstStyle/>
              <a:p>
                <a:pPr>
                  <a:defRPr/>
                </a:pPr>
                <a:r>
                  <a:rPr lang="en-US" b="1" i="1" dirty="0">
                    <a:solidFill>
                      <a:schemeClr val="bg1"/>
                    </a:solidFill>
                    <a:effectLst>
                      <a:outerShdw blurRad="38100" dist="38100" dir="2700000" algn="tl">
                        <a:srgbClr val="000000">
                          <a:alpha val="43137"/>
                        </a:srgbClr>
                      </a:outerShdw>
                    </a:effectLst>
                    <a:cs typeface="+mn-cs"/>
                  </a:rPr>
                  <a:t>APS</a:t>
                </a:r>
              </a:p>
            </p:txBody>
          </p:sp>
          <p:sp>
            <p:nvSpPr>
              <p:cNvPr id="8" name="TextBox 7"/>
              <p:cNvSpPr txBox="1"/>
              <p:nvPr/>
            </p:nvSpPr>
            <p:spPr>
              <a:xfrm rot="19421298">
                <a:off x="7057821" y="3365808"/>
                <a:ext cx="684803" cy="384721"/>
              </a:xfrm>
              <a:prstGeom prst="rect">
                <a:avLst/>
              </a:prstGeom>
              <a:noFill/>
              <a:scene3d>
                <a:camera prst="perspectiveRelaxedModerately"/>
                <a:lightRig rig="threePt" dir="t"/>
              </a:scene3d>
            </p:spPr>
            <p:txBody>
              <a:bodyPr wrap="none">
                <a:spAutoFit/>
              </a:bodyPr>
              <a:lstStyle/>
              <a:p>
                <a:pPr>
                  <a:defRPr/>
                </a:pPr>
                <a:r>
                  <a:rPr lang="en-US" b="1" dirty="0">
                    <a:solidFill>
                      <a:schemeClr val="bg1"/>
                    </a:solidFill>
                    <a:effectLst>
                      <a:outerShdw blurRad="38100" dist="38100" dir="2700000" algn="tl">
                        <a:srgbClr val="000000">
                          <a:alpha val="43137"/>
                        </a:srgbClr>
                      </a:outerShdw>
                    </a:effectLst>
                    <a:cs typeface="+mn-cs"/>
                  </a:rPr>
                  <a:t>APS</a:t>
                </a:r>
              </a:p>
            </p:txBody>
          </p:sp>
          <p:sp>
            <p:nvSpPr>
              <p:cNvPr id="9" name="TextBox 8"/>
              <p:cNvSpPr txBox="1"/>
              <p:nvPr/>
            </p:nvSpPr>
            <p:spPr>
              <a:xfrm rot="2175814">
                <a:off x="6430537" y="3975272"/>
                <a:ext cx="684803" cy="384721"/>
              </a:xfrm>
              <a:prstGeom prst="rect">
                <a:avLst/>
              </a:prstGeom>
              <a:noFill/>
              <a:scene3d>
                <a:camera prst="perspectiveRelaxedModerately"/>
                <a:lightRig rig="threePt" dir="t"/>
              </a:scene3d>
            </p:spPr>
            <p:txBody>
              <a:bodyPr wrap="none">
                <a:spAutoFit/>
              </a:bodyPr>
              <a:lstStyle/>
              <a:p>
                <a:pPr>
                  <a:defRPr/>
                </a:pPr>
                <a:r>
                  <a:rPr lang="en-US" b="1" i="1" dirty="0">
                    <a:solidFill>
                      <a:schemeClr val="bg1"/>
                    </a:solidFill>
                    <a:effectLst>
                      <a:outerShdw blurRad="38100" dist="38100" dir="2700000" algn="tl">
                        <a:srgbClr val="000000">
                          <a:alpha val="43137"/>
                        </a:srgbClr>
                      </a:outerShdw>
                    </a:effectLst>
                    <a:cs typeface="+mn-cs"/>
                  </a:rPr>
                  <a:t>APS</a:t>
                </a:r>
              </a:p>
            </p:txBody>
          </p:sp>
        </p:grpSp>
      </p:grpSp>
      <p:sp>
        <p:nvSpPr>
          <p:cNvPr id="27" name="Freeform 26"/>
          <p:cNvSpPr/>
          <p:nvPr/>
        </p:nvSpPr>
        <p:spPr>
          <a:xfrm>
            <a:off x="3676650" y="1800225"/>
            <a:ext cx="1428750" cy="942975"/>
          </a:xfrm>
          <a:custGeom>
            <a:avLst/>
            <a:gdLst>
              <a:gd name="connsiteX0" fmla="*/ 0 w 2476500"/>
              <a:gd name="connsiteY0" fmla="*/ 866775 h 866775"/>
              <a:gd name="connsiteX1" fmla="*/ 1647825 w 2476500"/>
              <a:gd name="connsiteY1" fmla="*/ 9525 h 866775"/>
              <a:gd name="connsiteX2" fmla="*/ 2476500 w 2476500"/>
              <a:gd name="connsiteY2" fmla="*/ 0 h 866775"/>
            </a:gdLst>
            <a:ahLst/>
            <a:cxnLst>
              <a:cxn ang="0">
                <a:pos x="connsiteX0" y="connsiteY0"/>
              </a:cxn>
              <a:cxn ang="0">
                <a:pos x="connsiteX1" y="connsiteY1"/>
              </a:cxn>
              <a:cxn ang="0">
                <a:pos x="connsiteX2" y="connsiteY2"/>
              </a:cxn>
            </a:cxnLst>
            <a:rect l="l" t="t" r="r" b="b"/>
            <a:pathLst>
              <a:path w="2476500" h="866775">
                <a:moveTo>
                  <a:pt x="0" y="866775"/>
                </a:moveTo>
                <a:lnTo>
                  <a:pt x="1647825" y="9525"/>
                </a:lnTo>
                <a:lnTo>
                  <a:pt x="2476500" y="0"/>
                </a:ln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 name="Group 21"/>
          <p:cNvGrpSpPr>
            <a:grpSpLocks/>
          </p:cNvGrpSpPr>
          <p:nvPr/>
        </p:nvGrpSpPr>
        <p:grpSpPr bwMode="auto">
          <a:xfrm>
            <a:off x="5105400" y="1371600"/>
            <a:ext cx="4343400" cy="1828800"/>
            <a:chOff x="5105400" y="1371600"/>
            <a:chExt cx="4343400" cy="1828800"/>
          </a:xfrm>
        </p:grpSpPr>
        <p:sp>
          <p:nvSpPr>
            <p:cNvPr id="18" name="Rounded Rectangle 17"/>
            <p:cNvSpPr/>
            <p:nvPr/>
          </p:nvSpPr>
          <p:spPr>
            <a:xfrm>
              <a:off x="5105400" y="1371600"/>
              <a:ext cx="4343400" cy="1828800"/>
            </a:xfrm>
            <a:prstGeom prst="roundRect">
              <a:avLst/>
            </a:prstGeom>
            <a:solidFill>
              <a:schemeClr val="accent3">
                <a:lumMod val="60000"/>
                <a:lumOff val="4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2" name="TextBox 27"/>
            <p:cNvSpPr txBox="1">
              <a:spLocks noChangeArrowheads="1"/>
            </p:cNvSpPr>
            <p:nvPr/>
          </p:nvSpPr>
          <p:spPr bwMode="auto">
            <a:xfrm>
              <a:off x="5181600" y="1562100"/>
              <a:ext cx="4114800" cy="1461939"/>
            </a:xfrm>
            <a:prstGeom prst="rect">
              <a:avLst/>
            </a:prstGeom>
            <a:noFill/>
            <a:ln w="9525">
              <a:noFill/>
              <a:miter lim="800000"/>
              <a:headEnd/>
              <a:tailEnd/>
            </a:ln>
          </p:spPr>
          <p:txBody>
            <a:bodyPr>
              <a:spAutoFit/>
            </a:bodyPr>
            <a:lstStyle/>
            <a:p>
              <a:pPr marL="180975" indent="-180975">
                <a:buClr>
                  <a:schemeClr val="tx1"/>
                </a:buClr>
                <a:buFont typeface="Wingdings" pitchFamily="2" charset="2"/>
                <a:buChar char="§"/>
              </a:pPr>
              <a:r>
                <a:rPr lang="en-US" sz="1400"/>
                <a:t>Semakin banyak PS yang terakreditasi baik akan menjadi fondasi kuat IPT untuk mencapai AIPT yang baik pula</a:t>
              </a:r>
            </a:p>
            <a:p>
              <a:pPr marL="180975" indent="-180975">
                <a:spcBef>
                  <a:spcPts val="600"/>
                </a:spcBef>
                <a:buClr>
                  <a:schemeClr val="tx1"/>
                </a:buClr>
                <a:buFont typeface="Wingdings" pitchFamily="2" charset="2"/>
                <a:buChar char="§"/>
              </a:pPr>
              <a:r>
                <a:rPr lang="en-US" sz="1400"/>
                <a:t>PS yang terakreditasi baik akan menjadi sumber data dan informasi yang lengkap, sahih dan akuntabel bagi proses akreditasi IPT</a:t>
              </a:r>
            </a:p>
          </p:txBody>
        </p:sp>
      </p:grpSp>
      <p:sp>
        <p:nvSpPr>
          <p:cNvPr id="29" name="Freeform 28"/>
          <p:cNvSpPr/>
          <p:nvPr/>
        </p:nvSpPr>
        <p:spPr>
          <a:xfrm>
            <a:off x="4038600" y="3886200"/>
            <a:ext cx="1238250" cy="838200"/>
          </a:xfrm>
          <a:custGeom>
            <a:avLst/>
            <a:gdLst>
              <a:gd name="connsiteX0" fmla="*/ 0 w 2476500"/>
              <a:gd name="connsiteY0" fmla="*/ 866775 h 866775"/>
              <a:gd name="connsiteX1" fmla="*/ 1647825 w 2476500"/>
              <a:gd name="connsiteY1" fmla="*/ 9525 h 866775"/>
              <a:gd name="connsiteX2" fmla="*/ 2476500 w 2476500"/>
              <a:gd name="connsiteY2" fmla="*/ 0 h 866775"/>
            </a:gdLst>
            <a:ahLst/>
            <a:cxnLst>
              <a:cxn ang="0">
                <a:pos x="connsiteX0" y="connsiteY0"/>
              </a:cxn>
              <a:cxn ang="0">
                <a:pos x="connsiteX1" y="connsiteY1"/>
              </a:cxn>
              <a:cxn ang="0">
                <a:pos x="connsiteX2" y="connsiteY2"/>
              </a:cxn>
            </a:cxnLst>
            <a:rect l="l" t="t" r="r" b="b"/>
            <a:pathLst>
              <a:path w="2476500" h="866775">
                <a:moveTo>
                  <a:pt x="0" y="866775"/>
                </a:moveTo>
                <a:lnTo>
                  <a:pt x="1647825" y="9525"/>
                </a:lnTo>
                <a:lnTo>
                  <a:pt x="2476500" y="0"/>
                </a:ln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Oval 29"/>
          <p:cNvSpPr/>
          <p:nvPr/>
        </p:nvSpPr>
        <p:spPr>
          <a:xfrm>
            <a:off x="3505200" y="2667000"/>
            <a:ext cx="228600" cy="228600"/>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962400" y="4572000"/>
            <a:ext cx="228600" cy="228600"/>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982655" y="4648200"/>
            <a:ext cx="1293945" cy="769441"/>
          </a:xfrm>
          <a:prstGeom prst="rect">
            <a:avLst/>
          </a:prstGeom>
          <a:noFill/>
        </p:spPr>
        <p:txBody>
          <a:bodyPr wrap="none">
            <a:spAutoFit/>
          </a:bodyPr>
          <a:lstStyle/>
          <a:p>
            <a:pPr algn="ctr">
              <a:defRPr/>
            </a:pPr>
            <a:r>
              <a:rPr lang="en-US" sz="4400" b="1" spc="600" dirty="0">
                <a:ln w="12700">
                  <a:solidFill>
                    <a:schemeClr val="accent2">
                      <a:lumMod val="75000"/>
                    </a:schemeClr>
                  </a:solidFill>
                  <a:prstDash val="solid"/>
                </a:ln>
                <a:solidFill>
                  <a:schemeClr val="accent2">
                    <a:lumMod val="75000"/>
                  </a:schemeClr>
                </a:solidFill>
                <a:effectLst>
                  <a:outerShdw blurRad="41275" dist="20320" dir="1800000" algn="tl" rotWithShape="0">
                    <a:srgbClr val="000000">
                      <a:alpha val="40000"/>
                    </a:srgbClr>
                  </a:outerShdw>
                </a:effectLst>
                <a:cs typeface="+mn-cs"/>
              </a:rPr>
              <a:t>IPT</a:t>
            </a:r>
          </a:p>
        </p:txBody>
      </p:sp>
      <p:grpSp>
        <p:nvGrpSpPr>
          <p:cNvPr id="5" name="Group 22"/>
          <p:cNvGrpSpPr>
            <a:grpSpLocks/>
          </p:cNvGrpSpPr>
          <p:nvPr/>
        </p:nvGrpSpPr>
        <p:grpSpPr bwMode="auto">
          <a:xfrm>
            <a:off x="5276850" y="3429000"/>
            <a:ext cx="4343400" cy="2971800"/>
            <a:chOff x="5276850" y="3429000"/>
            <a:chExt cx="4343400" cy="2971800"/>
          </a:xfrm>
        </p:grpSpPr>
        <p:sp>
          <p:nvSpPr>
            <p:cNvPr id="19" name="Rounded Rectangle 18"/>
            <p:cNvSpPr/>
            <p:nvPr/>
          </p:nvSpPr>
          <p:spPr>
            <a:xfrm>
              <a:off x="5276850" y="3429000"/>
              <a:ext cx="4343400" cy="2971800"/>
            </a:xfrm>
            <a:prstGeom prst="roundRect">
              <a:avLst>
                <a:gd name="adj" fmla="val 11539"/>
              </a:avLst>
            </a:prstGeom>
            <a:solidFill>
              <a:schemeClr val="tx2">
                <a:lumMod val="60000"/>
                <a:lumOff val="4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78" name="TextBox 32"/>
            <p:cNvSpPr txBox="1">
              <a:spLocks noChangeArrowheads="1"/>
            </p:cNvSpPr>
            <p:nvPr/>
          </p:nvSpPr>
          <p:spPr bwMode="auto">
            <a:xfrm>
              <a:off x="5429250" y="3581400"/>
              <a:ext cx="4114800" cy="2693045"/>
            </a:xfrm>
            <a:prstGeom prst="rect">
              <a:avLst/>
            </a:prstGeom>
            <a:noFill/>
            <a:ln w="9525">
              <a:noFill/>
              <a:miter lim="800000"/>
              <a:headEnd/>
              <a:tailEnd/>
            </a:ln>
          </p:spPr>
          <p:txBody>
            <a:bodyPr>
              <a:spAutoFit/>
            </a:bodyPr>
            <a:lstStyle/>
            <a:p>
              <a:pPr marL="180975" indent="-180975">
                <a:buFont typeface="Wingdings" pitchFamily="2" charset="2"/>
                <a:buChar char="§"/>
              </a:pPr>
              <a:r>
                <a:rPr lang="en-US" sz="1400"/>
                <a:t>IPT yang terakreditasi baik mampu mendorong dan membimbing PS untuk mencapai akreditasi yang baik pula</a:t>
              </a:r>
            </a:p>
            <a:p>
              <a:pPr marL="180975" indent="-180975">
                <a:spcBef>
                  <a:spcPts val="600"/>
                </a:spcBef>
                <a:buFont typeface="Wingdings" pitchFamily="2" charset="2"/>
                <a:buChar char="§"/>
              </a:pPr>
              <a:r>
                <a:rPr lang="en-US" sz="1400"/>
                <a:t>IPT yang terakreditasi baik memberi jaminan kepada publik untuk pemilihan PS </a:t>
              </a:r>
            </a:p>
            <a:p>
              <a:pPr marL="180975" indent="-180975">
                <a:spcBef>
                  <a:spcPts val="600"/>
                </a:spcBef>
                <a:buFont typeface="Wingdings" pitchFamily="2" charset="2"/>
                <a:buChar char="§"/>
              </a:pPr>
              <a:r>
                <a:rPr lang="en-US" sz="1400"/>
                <a:t>IPT yang terakreditasi baik meningkatkan kerjasama dengan pihak-pihak yang terkait dengan PS</a:t>
              </a:r>
            </a:p>
            <a:p>
              <a:pPr marL="180975" indent="-180975">
                <a:spcBef>
                  <a:spcPts val="600"/>
                </a:spcBef>
                <a:buFont typeface="Wingdings" pitchFamily="2" charset="2"/>
                <a:buChar char="§"/>
              </a:pPr>
              <a:r>
                <a:rPr lang="en-US" sz="1400"/>
                <a:t>IPT yang terakreditasi baik dapat melaksanakan Renstra dengan tahapan dan capaian yang lebih jelas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nodeType="afterGroup">
                            <p:stCondLst>
                              <p:cond delay="2000"/>
                            </p:stCondLst>
                            <p:childTnLst>
                              <p:par>
                                <p:cTn id="9" presetID="23" presetClass="entr" presetSubtype="3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ppt_w"/>
                                          </p:val>
                                        </p:tav>
                                        <p:tav tm="100000">
                                          <p:val>
                                            <p:strVal val="#ppt_w"/>
                                          </p:val>
                                        </p:tav>
                                      </p:tavLst>
                                    </p:anim>
                                    <p:anim calcmode="lin" valueType="num">
                                      <p:cBhvr>
                                        <p:cTn id="12" dur="500" fill="hold"/>
                                        <p:tgtEl>
                                          <p:spTgt spid="32"/>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32"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strVal val="4*#ppt_w"/>
                                          </p:val>
                                        </p:tav>
                                        <p:tav tm="100000">
                                          <p:val>
                                            <p:strVal val="#ppt_w"/>
                                          </p:val>
                                        </p:tav>
                                      </p:tavLst>
                                    </p:anim>
                                    <p:anim calcmode="lin" valueType="num">
                                      <p:cBhvr>
                                        <p:cTn id="18" dur="500" fill="hold"/>
                                        <p:tgtEl>
                                          <p:spTgt spid="30"/>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strVal val="4*#ppt_w"/>
                                          </p:val>
                                        </p:tav>
                                        <p:tav tm="100000">
                                          <p:val>
                                            <p:strVal val="#ppt_w"/>
                                          </p:val>
                                        </p:tav>
                                      </p:tavLst>
                                    </p:anim>
                                    <p:anim calcmode="lin" valueType="num">
                                      <p:cBhvr>
                                        <p:cTn id="32" dur="500" fill="hold"/>
                                        <p:tgtEl>
                                          <p:spTgt spid="31"/>
                                        </p:tgtEl>
                                        <p:attrNameLst>
                                          <p:attrName>ppt_h</p:attrName>
                                        </p:attrNameLst>
                                      </p:cBhvr>
                                      <p:tavLst>
                                        <p:tav tm="0">
                                          <p:val>
                                            <p:strVal val="4*#ppt_h"/>
                                          </p:val>
                                        </p:tav>
                                        <p:tav tm="100000">
                                          <p:val>
                                            <p:strVal val="#ppt_h"/>
                                          </p:val>
                                        </p:tav>
                                      </p:tavLst>
                                    </p:anim>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906000" cy="914400"/>
          </a:xfrm>
          <a:solidFill>
            <a:srgbClr val="002060"/>
          </a:solidFill>
        </p:spPr>
        <p:txBody>
          <a:bodyPr/>
          <a:lstStyle/>
          <a:p>
            <a:pPr algn="ctr">
              <a:defRPr/>
            </a:pPr>
            <a:r>
              <a:rPr lang="en-US" sz="3200" dirty="0" smtClean="0">
                <a:solidFill>
                  <a:schemeClr val="bg1"/>
                </a:solidFill>
              </a:rPr>
              <a:t>EVALUASI DIRI DAN BORANG AKREDITASI</a:t>
            </a:r>
            <a:endParaRPr lang="en-US" sz="3200" dirty="0">
              <a:solidFill>
                <a:schemeClr val="bg1"/>
              </a:solidFill>
            </a:endParaRPr>
          </a:p>
        </p:txBody>
      </p:sp>
      <p:sp>
        <p:nvSpPr>
          <p:cNvPr id="6" name="TextBox 5"/>
          <p:cNvSpPr txBox="1"/>
          <p:nvPr/>
        </p:nvSpPr>
        <p:spPr>
          <a:xfrm>
            <a:off x="2030413" y="5410200"/>
            <a:ext cx="3124200" cy="400050"/>
          </a:xfrm>
          <a:prstGeom prst="rect">
            <a:avLst/>
          </a:prstGeom>
          <a:noFill/>
        </p:spPr>
        <p:txBody>
          <a:bodyPr wrap="none">
            <a:spAutoFit/>
          </a:bodyPr>
          <a:lstStyle/>
          <a:p>
            <a:pPr>
              <a:defRPr/>
            </a:pPr>
            <a:r>
              <a:rPr lang="en-US" sz="2000" b="1" dirty="0">
                <a:effectLst>
                  <a:outerShdw blurRad="38100" dist="38100" dir="2700000" algn="tl">
                    <a:srgbClr val="000000">
                      <a:alpha val="43137"/>
                    </a:srgbClr>
                  </a:outerShdw>
                </a:effectLst>
                <a:cs typeface="+mn-cs"/>
              </a:rPr>
              <a:t>DOKUMEN AKREDITASI</a:t>
            </a:r>
            <a:endParaRPr lang="en-US" sz="1200" dirty="0">
              <a:cs typeface="+mn-cs"/>
            </a:endParaRPr>
          </a:p>
        </p:txBody>
      </p:sp>
      <p:sp>
        <p:nvSpPr>
          <p:cNvPr id="7" name="TextBox 6"/>
          <p:cNvSpPr txBox="1">
            <a:spLocks noChangeArrowheads="1"/>
          </p:cNvSpPr>
          <p:nvPr/>
        </p:nvSpPr>
        <p:spPr bwMode="auto">
          <a:xfrm>
            <a:off x="3962400" y="1371600"/>
            <a:ext cx="2997200" cy="338138"/>
          </a:xfrm>
          <a:prstGeom prst="rect">
            <a:avLst/>
          </a:prstGeom>
          <a:noFill/>
          <a:ln w="9525">
            <a:noFill/>
            <a:miter lim="800000"/>
            <a:headEnd/>
            <a:tailEnd/>
          </a:ln>
        </p:spPr>
        <p:txBody>
          <a:bodyPr wrap="none">
            <a:spAutoFit/>
          </a:bodyPr>
          <a:lstStyle/>
          <a:p>
            <a:r>
              <a:rPr lang="en-US" sz="1600"/>
              <a:t>MENGACU PADA VISI &amp; MISI </a:t>
            </a:r>
          </a:p>
        </p:txBody>
      </p:sp>
      <p:sp>
        <p:nvSpPr>
          <p:cNvPr id="8" name="TextBox 7"/>
          <p:cNvSpPr txBox="1">
            <a:spLocks noChangeArrowheads="1"/>
          </p:cNvSpPr>
          <p:nvPr/>
        </p:nvSpPr>
        <p:spPr bwMode="auto">
          <a:xfrm>
            <a:off x="5029200" y="3962400"/>
            <a:ext cx="4419600" cy="830263"/>
          </a:xfrm>
          <a:prstGeom prst="rect">
            <a:avLst/>
          </a:prstGeom>
          <a:noFill/>
          <a:ln w="9525">
            <a:noFill/>
            <a:miter lim="800000"/>
            <a:headEnd/>
            <a:tailEnd/>
          </a:ln>
        </p:spPr>
        <p:txBody>
          <a:bodyPr>
            <a:spAutoFit/>
          </a:bodyPr>
          <a:lstStyle/>
          <a:p>
            <a:r>
              <a:rPr lang="en-US" sz="1600"/>
              <a:t>MEMUAT PROGRAM JANGKA PENDEK &amp; PANJANG UNTUK PENCAPAIAN SASARAN RENSTRA INSTITUSI</a:t>
            </a:r>
          </a:p>
        </p:txBody>
      </p:sp>
      <p:cxnSp>
        <p:nvCxnSpPr>
          <p:cNvPr id="9" name="Straight Arrow Connector 8"/>
          <p:cNvCxnSpPr>
            <a:endCxn id="7" idx="1"/>
          </p:cNvCxnSpPr>
          <p:nvPr/>
        </p:nvCxnSpPr>
        <p:spPr>
          <a:xfrm flipV="1">
            <a:off x="2819400" y="1541463"/>
            <a:ext cx="1143000" cy="439737"/>
          </a:xfrm>
          <a:prstGeom prst="straightConnector1">
            <a:avLst/>
          </a:prstGeom>
          <a:ln w="38100">
            <a:solidFill>
              <a:schemeClr val="accent1">
                <a:lumMod val="60000"/>
                <a:lumOff val="40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8" idx="1"/>
          </p:cNvCxnSpPr>
          <p:nvPr/>
        </p:nvCxnSpPr>
        <p:spPr>
          <a:xfrm flipV="1">
            <a:off x="4495800" y="4378325"/>
            <a:ext cx="533400" cy="269875"/>
          </a:xfrm>
          <a:prstGeom prst="straightConnector1">
            <a:avLst/>
          </a:prstGeom>
          <a:ln w="38100">
            <a:solidFill>
              <a:schemeClr val="accent6">
                <a:lumMod val="75000"/>
              </a:schemeClr>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4191000" y="1981200"/>
            <a:ext cx="4800600" cy="338138"/>
          </a:xfrm>
          <a:prstGeom prst="rect">
            <a:avLst/>
          </a:prstGeom>
          <a:noFill/>
          <a:ln w="9525">
            <a:noFill/>
            <a:miter lim="800000"/>
            <a:headEnd/>
            <a:tailEnd/>
          </a:ln>
        </p:spPr>
        <p:txBody>
          <a:bodyPr>
            <a:spAutoFit/>
          </a:bodyPr>
          <a:lstStyle/>
          <a:p>
            <a:r>
              <a:rPr lang="en-US" sz="1600"/>
              <a:t>MENJAWAB TANTANGAN NASIONAL &amp; GLOBAL</a:t>
            </a:r>
          </a:p>
        </p:txBody>
      </p:sp>
      <p:sp>
        <p:nvSpPr>
          <p:cNvPr id="12" name="TextBox 11"/>
          <p:cNvSpPr txBox="1">
            <a:spLocks noChangeArrowheads="1"/>
          </p:cNvSpPr>
          <p:nvPr/>
        </p:nvSpPr>
        <p:spPr bwMode="auto">
          <a:xfrm>
            <a:off x="4419600" y="2514600"/>
            <a:ext cx="4953000" cy="584200"/>
          </a:xfrm>
          <a:prstGeom prst="rect">
            <a:avLst/>
          </a:prstGeom>
          <a:noFill/>
          <a:ln w="9525">
            <a:noFill/>
            <a:miter lim="800000"/>
            <a:headEnd/>
            <a:tailEnd/>
          </a:ln>
        </p:spPr>
        <p:txBody>
          <a:bodyPr>
            <a:spAutoFit/>
          </a:bodyPr>
          <a:lstStyle/>
          <a:p>
            <a:r>
              <a:rPr lang="en-US" sz="1600"/>
              <a:t>MENJELASKAN PERAN AKTIF INSTITUSI DALAM PENINGKATAN MUTU SECARA BERKELANJUTAN</a:t>
            </a:r>
          </a:p>
        </p:txBody>
      </p:sp>
      <p:sp>
        <p:nvSpPr>
          <p:cNvPr id="13" name="TextBox 12"/>
          <p:cNvSpPr txBox="1">
            <a:spLocks noChangeArrowheads="1"/>
          </p:cNvSpPr>
          <p:nvPr/>
        </p:nvSpPr>
        <p:spPr bwMode="auto">
          <a:xfrm>
            <a:off x="4724400" y="3276600"/>
            <a:ext cx="4724400" cy="584200"/>
          </a:xfrm>
          <a:prstGeom prst="rect">
            <a:avLst/>
          </a:prstGeom>
          <a:noFill/>
          <a:ln w="9525">
            <a:noFill/>
            <a:miter lim="800000"/>
            <a:headEnd/>
            <a:tailEnd/>
          </a:ln>
        </p:spPr>
        <p:txBody>
          <a:bodyPr>
            <a:spAutoFit/>
          </a:bodyPr>
          <a:lstStyle/>
          <a:p>
            <a:r>
              <a:rPr lang="en-US" sz="1600"/>
              <a:t>MENJELASKAN INTERAKSI DAN KOORDINASI ANTAR UNIT ORGANISASI DAN ADMINISTRASI </a:t>
            </a:r>
          </a:p>
        </p:txBody>
      </p:sp>
      <p:cxnSp>
        <p:nvCxnSpPr>
          <p:cNvPr id="14" name="Straight Arrow Connector 13"/>
          <p:cNvCxnSpPr>
            <a:endCxn id="11" idx="1"/>
          </p:cNvCxnSpPr>
          <p:nvPr/>
        </p:nvCxnSpPr>
        <p:spPr>
          <a:xfrm flipV="1">
            <a:off x="3200400" y="2151063"/>
            <a:ext cx="990600" cy="439737"/>
          </a:xfrm>
          <a:prstGeom prst="straightConnector1">
            <a:avLst/>
          </a:prstGeom>
          <a:ln w="38100">
            <a:solidFill>
              <a:schemeClr val="accent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3581400" y="2806700"/>
            <a:ext cx="838200" cy="393700"/>
          </a:xfrm>
          <a:prstGeom prst="straightConnector1">
            <a:avLst/>
          </a:prstGeom>
          <a:ln w="38100">
            <a:solidFill>
              <a:schemeClr val="accent4"/>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flipV="1">
            <a:off x="3886200" y="3568700"/>
            <a:ext cx="838200" cy="393700"/>
          </a:xfrm>
          <a:prstGeom prst="straightConnector1">
            <a:avLst/>
          </a:prstGeom>
          <a:ln w="38100">
            <a:solidFill>
              <a:schemeClr val="accent6"/>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pyramid_01.tif"/>
          <p:cNvPicPr>
            <a:picLocks noChangeAspect="1"/>
          </p:cNvPicPr>
          <p:nvPr/>
        </p:nvPicPr>
        <p:blipFill>
          <a:blip r:embed="rId2"/>
          <a:srcRect/>
          <a:stretch>
            <a:fillRect/>
          </a:stretch>
        </p:blipFill>
        <p:spPr bwMode="auto">
          <a:xfrm>
            <a:off x="0" y="1295400"/>
            <a:ext cx="5091113" cy="469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Diagonal Corner Rectangle 12"/>
          <p:cNvSpPr/>
          <p:nvPr/>
        </p:nvSpPr>
        <p:spPr bwMode="auto">
          <a:xfrm>
            <a:off x="2743201" y="1981200"/>
            <a:ext cx="5519836" cy="3810000"/>
          </a:xfrm>
          <a:prstGeom prst="snip2DiagRect">
            <a:avLst/>
          </a:prstGeom>
          <a:solidFill>
            <a:schemeClr val="accent3">
              <a:lumMod val="60000"/>
              <a:lumOff val="40000"/>
            </a:schemeClr>
          </a:solidFill>
          <a:ln>
            <a:noFill/>
          </a:ln>
          <a:effectLst>
            <a:outerShdw blurRad="50800" dist="38100" dir="8100000" algn="tr" rotWithShape="0">
              <a:schemeClr val="accent6">
                <a:lumMod val="75000"/>
                <a:alpha val="40000"/>
              </a:schemeClr>
            </a:outerShdw>
          </a:effectLst>
          <a:scene3d>
            <a:camera prst="perspectiveHeroicExtreme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TextBox 9"/>
          <p:cNvSpPr txBox="1">
            <a:spLocks noChangeArrowheads="1"/>
          </p:cNvSpPr>
          <p:nvPr/>
        </p:nvSpPr>
        <p:spPr bwMode="auto">
          <a:xfrm>
            <a:off x="2819400" y="2792691"/>
            <a:ext cx="4572000" cy="2312709"/>
          </a:xfrm>
          <a:prstGeom prst="rect">
            <a:avLst/>
          </a:prstGeom>
          <a:noFill/>
          <a:ln w="9525">
            <a:noFill/>
            <a:miter lim="800000"/>
            <a:headEnd/>
            <a:tailEnd/>
          </a:ln>
          <a:scene3d>
            <a:camera prst="orthographicFront"/>
            <a:lightRig rig="threePt" dir="t"/>
          </a:scene3d>
          <a:sp3d>
            <a:bevelT/>
          </a:sp3d>
        </p:spPr>
        <p:txBody>
          <a:bodyPr lIns="95782" tIns="47891" rIns="95782" bIns="47891">
            <a:spAutoFit/>
          </a:bodyPr>
          <a:lstStyle/>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I   : </a:t>
            </a:r>
            <a:r>
              <a:rPr lang="en-US" sz="1600" b="1" dirty="0" err="1">
                <a:latin typeface="Lucida Sans Unicode" pitchFamily="34" charset="0"/>
                <a:cs typeface="+mn-cs"/>
              </a:rPr>
              <a:t>Naskah</a:t>
            </a:r>
            <a:r>
              <a:rPr lang="en-US" sz="1600" b="1" dirty="0">
                <a:latin typeface="Lucida Sans Unicode" pitchFamily="34" charset="0"/>
                <a:cs typeface="+mn-cs"/>
              </a:rPr>
              <a:t> </a:t>
            </a:r>
            <a:r>
              <a:rPr lang="en-US" sz="1600" b="1" dirty="0" err="1">
                <a:latin typeface="Lucida Sans Unicode" pitchFamily="34" charset="0"/>
                <a:cs typeface="+mn-cs"/>
              </a:rPr>
              <a:t>Akademik</a:t>
            </a:r>
            <a:endParaRPr lang="en-US" sz="1600" b="1" dirty="0">
              <a:latin typeface="Lucida Sans Unicode" pitchFamily="34" charset="0"/>
              <a:cs typeface="+mn-cs"/>
            </a:endParaRP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II  : </a:t>
            </a:r>
            <a:r>
              <a:rPr lang="en-US" sz="1600" b="1" dirty="0" err="1">
                <a:latin typeface="Lucida Sans Unicode" pitchFamily="34" charset="0"/>
                <a:cs typeface="+mn-cs"/>
              </a:rPr>
              <a:t>Standar</a:t>
            </a:r>
            <a:r>
              <a:rPr lang="en-US" sz="1600" b="1" dirty="0">
                <a:latin typeface="Lucida Sans Unicode" pitchFamily="34" charset="0"/>
                <a:cs typeface="+mn-cs"/>
              </a:rPr>
              <a:t> </a:t>
            </a:r>
            <a:r>
              <a:rPr lang="en-US" sz="1600" b="1" dirty="0" err="1">
                <a:latin typeface="Lucida Sans Unicode" pitchFamily="34" charset="0"/>
                <a:cs typeface="+mn-cs"/>
              </a:rPr>
              <a:t>dan</a:t>
            </a:r>
            <a:r>
              <a:rPr lang="en-US" sz="1600" b="1" dirty="0">
                <a:latin typeface="Lucida Sans Unicode" pitchFamily="34" charset="0"/>
                <a:cs typeface="+mn-cs"/>
              </a:rPr>
              <a:t> </a:t>
            </a:r>
            <a:r>
              <a:rPr lang="en-US" sz="1600" b="1" dirty="0" err="1">
                <a:latin typeface="Lucida Sans Unicode" pitchFamily="34" charset="0"/>
                <a:cs typeface="+mn-cs"/>
              </a:rPr>
              <a:t>Prosedur</a:t>
            </a:r>
            <a:r>
              <a:rPr lang="en-US" sz="1600" b="1" dirty="0">
                <a:latin typeface="Lucida Sans Unicode" pitchFamily="34" charset="0"/>
                <a:cs typeface="+mn-cs"/>
              </a:rPr>
              <a:t> </a:t>
            </a: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III : </a:t>
            </a:r>
            <a:r>
              <a:rPr lang="id-ID" sz="1600" b="1" dirty="0">
                <a:latin typeface="Lucida Sans Unicode" pitchFamily="34" charset="0"/>
                <a:cs typeface="+mn-cs"/>
              </a:rPr>
              <a:t>Borang Akreditasi</a:t>
            </a: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IV : </a:t>
            </a:r>
            <a:r>
              <a:rPr lang="en-US" sz="1600" b="1" dirty="0" err="1">
                <a:latin typeface="Lucida Sans Unicode" pitchFamily="34" charset="0"/>
                <a:cs typeface="+mn-cs"/>
              </a:rPr>
              <a:t>Pedoman</a:t>
            </a:r>
            <a:r>
              <a:rPr lang="en-US" sz="1600" b="1" dirty="0">
                <a:latin typeface="Lucida Sans Unicode" pitchFamily="34" charset="0"/>
                <a:cs typeface="+mn-cs"/>
              </a:rPr>
              <a:t> </a:t>
            </a:r>
            <a:r>
              <a:rPr lang="en-US" sz="1600" b="1" dirty="0" err="1">
                <a:latin typeface="Lucida Sans Unicode" pitchFamily="34" charset="0"/>
                <a:cs typeface="+mn-cs"/>
              </a:rPr>
              <a:t>Evaluasi</a:t>
            </a:r>
            <a:r>
              <a:rPr lang="en-US" sz="1600" b="1" dirty="0">
                <a:latin typeface="Lucida Sans Unicode" pitchFamily="34" charset="0"/>
                <a:cs typeface="+mn-cs"/>
              </a:rPr>
              <a:t> </a:t>
            </a:r>
            <a:r>
              <a:rPr lang="en-US" sz="1600" b="1" dirty="0" err="1">
                <a:latin typeface="Lucida Sans Unicode" pitchFamily="34" charset="0"/>
                <a:cs typeface="+mn-cs"/>
              </a:rPr>
              <a:t>Diri</a:t>
            </a:r>
            <a:r>
              <a:rPr lang="en-US" sz="1600" b="1" dirty="0">
                <a:latin typeface="Lucida Sans Unicode" pitchFamily="34" charset="0"/>
                <a:cs typeface="+mn-cs"/>
              </a:rPr>
              <a:t> IPT</a:t>
            </a:r>
            <a:endParaRPr lang="id-ID" sz="1600" b="1" dirty="0">
              <a:latin typeface="Lucida Sans Unicode" pitchFamily="34" charset="0"/>
              <a:cs typeface="+mn-cs"/>
            </a:endParaRP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V  : </a:t>
            </a:r>
            <a:r>
              <a:rPr lang="en-US" sz="1600" b="1" dirty="0" err="1">
                <a:latin typeface="Lucida Sans Unicode" pitchFamily="34" charset="0"/>
                <a:cs typeface="+mn-cs"/>
              </a:rPr>
              <a:t>Pedoman</a:t>
            </a:r>
            <a:r>
              <a:rPr lang="en-US" sz="1600" b="1" dirty="0">
                <a:latin typeface="Lucida Sans Unicode" pitchFamily="34" charset="0"/>
                <a:cs typeface="+mn-cs"/>
              </a:rPr>
              <a:t> </a:t>
            </a:r>
            <a:r>
              <a:rPr lang="en-US" sz="1600" b="1" dirty="0" err="1">
                <a:latin typeface="Lucida Sans Unicode" pitchFamily="34" charset="0"/>
                <a:cs typeface="+mn-cs"/>
              </a:rPr>
              <a:t>Penilaian</a:t>
            </a:r>
            <a:r>
              <a:rPr lang="en-US" sz="1600" b="1" dirty="0">
                <a:solidFill>
                  <a:srgbClr val="FF0000"/>
                </a:solidFill>
                <a:latin typeface="Lucida Sans Unicode" pitchFamily="34" charset="0"/>
                <a:cs typeface="+mn-cs"/>
              </a:rPr>
              <a:t> </a:t>
            </a:r>
            <a:r>
              <a:rPr lang="id-ID" sz="1600" b="1" dirty="0">
                <a:latin typeface="Lucida Sans Unicode" pitchFamily="34" charset="0"/>
                <a:cs typeface="+mn-cs"/>
              </a:rPr>
              <a:t>Borang</a:t>
            </a:r>
            <a:r>
              <a:rPr lang="en-US" sz="1600" b="1" dirty="0">
                <a:latin typeface="Lucida Sans Unicode" pitchFamily="34" charset="0"/>
                <a:cs typeface="+mn-cs"/>
              </a:rPr>
              <a:t> </a:t>
            </a:r>
            <a:r>
              <a:rPr lang="en-US" sz="1600" b="1" dirty="0" err="1">
                <a:latin typeface="Lucida Sans Unicode" pitchFamily="34" charset="0"/>
                <a:cs typeface="+mn-cs"/>
              </a:rPr>
              <a:t>dan</a:t>
            </a:r>
            <a:r>
              <a:rPr lang="en-US" sz="1600" b="1" dirty="0">
                <a:latin typeface="Lucida Sans Unicode" pitchFamily="34" charset="0"/>
                <a:cs typeface="+mn-cs"/>
              </a:rPr>
              <a:t> </a:t>
            </a:r>
          </a:p>
          <a:p>
            <a:pPr marL="419100" indent="-419100" defTabSz="957263">
              <a:defRPr/>
            </a:pPr>
            <a:r>
              <a:rPr lang="en-US" sz="1600" b="1" dirty="0">
                <a:latin typeface="Lucida Sans Unicode" pitchFamily="34" charset="0"/>
                <a:cs typeface="+mn-cs"/>
              </a:rPr>
              <a:t>		</a:t>
            </a:r>
            <a:r>
              <a:rPr lang="en-US" sz="1600" b="1" dirty="0" err="1">
                <a:latin typeface="Lucida Sans Unicode" pitchFamily="34" charset="0"/>
                <a:cs typeface="+mn-cs"/>
              </a:rPr>
              <a:t>Evaluasi</a:t>
            </a:r>
            <a:r>
              <a:rPr lang="en-US" sz="1600" b="1" dirty="0">
                <a:latin typeface="Lucida Sans Unicode" pitchFamily="34" charset="0"/>
                <a:cs typeface="+mn-cs"/>
              </a:rPr>
              <a:t> </a:t>
            </a:r>
            <a:r>
              <a:rPr lang="en-US" sz="1600" b="1" dirty="0" err="1">
                <a:latin typeface="Lucida Sans Unicode" pitchFamily="34" charset="0"/>
                <a:cs typeface="+mn-cs"/>
              </a:rPr>
              <a:t>Diri</a:t>
            </a:r>
            <a:endParaRPr lang="en-US" sz="1600" b="1" dirty="0">
              <a:latin typeface="Lucida Sans Unicode" pitchFamily="34" charset="0"/>
              <a:cs typeface="+mn-cs"/>
            </a:endParaRP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VI : </a:t>
            </a:r>
            <a:r>
              <a:rPr lang="en-US" sz="1600" b="1" dirty="0" err="1">
                <a:latin typeface="Lucida Sans Unicode" pitchFamily="34" charset="0"/>
                <a:cs typeface="+mn-cs"/>
              </a:rPr>
              <a:t>Matriks</a:t>
            </a:r>
            <a:r>
              <a:rPr lang="en-US" sz="1600" b="1" dirty="0">
                <a:latin typeface="Lucida Sans Unicode" pitchFamily="34" charset="0"/>
                <a:cs typeface="+mn-cs"/>
              </a:rPr>
              <a:t> </a:t>
            </a:r>
            <a:r>
              <a:rPr lang="en-US" sz="1600" b="1" dirty="0" err="1">
                <a:latin typeface="Lucida Sans Unicode" pitchFamily="34" charset="0"/>
                <a:cs typeface="+mn-cs"/>
              </a:rPr>
              <a:t>Penilaian</a:t>
            </a:r>
            <a:r>
              <a:rPr lang="id-ID" sz="1600" b="1" dirty="0">
                <a:latin typeface="Lucida Sans Unicode" pitchFamily="34" charset="0"/>
                <a:cs typeface="+mn-cs"/>
              </a:rPr>
              <a:t> Borang</a:t>
            </a:r>
            <a:r>
              <a:rPr lang="en-US" sz="1600" b="1" dirty="0">
                <a:latin typeface="Lucida Sans Unicode" pitchFamily="34" charset="0"/>
                <a:cs typeface="+mn-cs"/>
              </a:rPr>
              <a:t> </a:t>
            </a:r>
            <a:r>
              <a:rPr lang="en-US" sz="1600" b="1" dirty="0" err="1">
                <a:latin typeface="Lucida Sans Unicode" pitchFamily="34" charset="0"/>
                <a:cs typeface="+mn-cs"/>
              </a:rPr>
              <a:t>dan</a:t>
            </a:r>
            <a:r>
              <a:rPr lang="en-US" sz="1600" b="1" dirty="0">
                <a:latin typeface="Lucida Sans Unicode" pitchFamily="34" charset="0"/>
                <a:cs typeface="+mn-cs"/>
              </a:rPr>
              <a:t> </a:t>
            </a:r>
          </a:p>
          <a:p>
            <a:pPr marL="419100" indent="-419100" defTabSz="957263">
              <a:defRPr/>
            </a:pPr>
            <a:r>
              <a:rPr lang="en-US" sz="1600" b="1" dirty="0">
                <a:latin typeface="Lucida Sans Unicode" pitchFamily="34" charset="0"/>
                <a:cs typeface="+mn-cs"/>
              </a:rPr>
              <a:t>               </a:t>
            </a:r>
            <a:r>
              <a:rPr lang="en-US" sz="1600" b="1" dirty="0" err="1">
                <a:latin typeface="Lucida Sans Unicode" pitchFamily="34" charset="0"/>
                <a:cs typeface="+mn-cs"/>
              </a:rPr>
              <a:t>Evaluasi</a:t>
            </a:r>
            <a:r>
              <a:rPr lang="en-US" sz="1600" b="1" dirty="0">
                <a:latin typeface="Lucida Sans Unicode" pitchFamily="34" charset="0"/>
                <a:cs typeface="+mn-cs"/>
              </a:rPr>
              <a:t> </a:t>
            </a:r>
            <a:r>
              <a:rPr lang="en-US" sz="1600" b="1" dirty="0" err="1">
                <a:latin typeface="Lucida Sans Unicode" pitchFamily="34" charset="0"/>
                <a:cs typeface="+mn-cs"/>
              </a:rPr>
              <a:t>Diri</a:t>
            </a:r>
            <a:r>
              <a:rPr lang="en-US" sz="1600" dirty="0">
                <a:latin typeface="Lucida Sans Unicode" pitchFamily="34" charset="0"/>
                <a:cs typeface="+mn-cs"/>
              </a:rPr>
              <a:t> </a:t>
            </a:r>
          </a:p>
          <a:p>
            <a:pPr marL="419100" indent="-419100" defTabSz="957263">
              <a:defRPr/>
            </a:pPr>
            <a:r>
              <a:rPr lang="en-US" sz="1600" b="1" dirty="0" err="1">
                <a:latin typeface="Lucida Sans Unicode" pitchFamily="34" charset="0"/>
                <a:cs typeface="+mn-cs"/>
              </a:rPr>
              <a:t>Buku</a:t>
            </a:r>
            <a:r>
              <a:rPr lang="en-US" sz="1600" b="1" dirty="0">
                <a:latin typeface="Lucida Sans Unicode" pitchFamily="34" charset="0"/>
                <a:cs typeface="+mn-cs"/>
              </a:rPr>
              <a:t> VII :</a:t>
            </a:r>
            <a:r>
              <a:rPr lang="id-ID" sz="1600" b="1" dirty="0">
                <a:latin typeface="Lucida Sans Unicode" pitchFamily="34" charset="0"/>
                <a:cs typeface="+mn-cs"/>
              </a:rPr>
              <a:t> Pedoman Asesmen Lapangan</a:t>
            </a:r>
          </a:p>
        </p:txBody>
      </p:sp>
      <p:sp>
        <p:nvSpPr>
          <p:cNvPr id="12" name="TextBox 11"/>
          <p:cNvSpPr txBox="1">
            <a:spLocks noChangeArrowheads="1"/>
          </p:cNvSpPr>
          <p:nvPr/>
        </p:nvSpPr>
        <p:spPr bwMode="auto">
          <a:xfrm>
            <a:off x="4096562" y="2133600"/>
            <a:ext cx="1346310" cy="735013"/>
          </a:xfrm>
          <a:prstGeom prst="rect">
            <a:avLst/>
          </a:prstGeom>
          <a:noFill/>
          <a:ln w="9525">
            <a:noFill/>
            <a:miter lim="800000"/>
            <a:headEnd/>
            <a:tailEnd/>
          </a:ln>
          <a:scene3d>
            <a:camera prst="orthographicFront"/>
            <a:lightRig rig="threePt" dir="t"/>
          </a:scene3d>
          <a:sp3d>
            <a:bevelT/>
          </a:sp3d>
        </p:spPr>
        <p:txBody>
          <a:bodyPr wrap="none" lIns="95782" tIns="47891" rIns="95782" bIns="47891">
            <a:spAutoFit/>
          </a:bodyPr>
          <a:lstStyle/>
          <a:p>
            <a:pPr defTabSz="957263">
              <a:defRPr/>
            </a:pPr>
            <a:r>
              <a:rPr lang="en-US" sz="4200" b="1" dirty="0">
                <a:effectLst>
                  <a:outerShdw blurRad="38100" dist="38100" dir="2700000" algn="tl">
                    <a:srgbClr val="C0C0C0"/>
                  </a:outerShdw>
                </a:effectLst>
                <a:latin typeface="Lucida Sans Unicode" pitchFamily="34" charset="0"/>
                <a:cs typeface="+mn-cs"/>
              </a:rPr>
              <a:t>AIPT</a:t>
            </a:r>
          </a:p>
        </p:txBody>
      </p:sp>
      <p:grpSp>
        <p:nvGrpSpPr>
          <p:cNvPr id="2" name="Group 16"/>
          <p:cNvGrpSpPr>
            <a:grpSpLocks/>
          </p:cNvGrpSpPr>
          <p:nvPr/>
        </p:nvGrpSpPr>
        <p:grpSpPr bwMode="auto">
          <a:xfrm>
            <a:off x="-57150" y="2719388"/>
            <a:ext cx="3182938" cy="2097087"/>
            <a:chOff x="-43" y="1723"/>
            <a:chExt cx="1850" cy="1321"/>
          </a:xfrm>
        </p:grpSpPr>
        <p:grpSp>
          <p:nvGrpSpPr>
            <p:cNvPr id="43036" name="Group 18"/>
            <p:cNvGrpSpPr>
              <a:grpSpLocks/>
            </p:cNvGrpSpPr>
            <p:nvPr/>
          </p:nvGrpSpPr>
          <p:grpSpPr bwMode="auto">
            <a:xfrm>
              <a:off x="-43" y="1723"/>
              <a:ext cx="1850" cy="1321"/>
              <a:chOff x="-336" y="1872"/>
              <a:chExt cx="1850" cy="1321"/>
            </a:xfrm>
          </p:grpSpPr>
          <p:grpSp>
            <p:nvGrpSpPr>
              <p:cNvPr id="4" name="Diagram group"/>
              <p:cNvGrpSpPr/>
              <p:nvPr/>
            </p:nvGrpSpPr>
            <p:grpSpPr>
              <a:xfrm>
                <a:off x="-131" y="1725"/>
                <a:ext cx="1408" cy="1408"/>
                <a:chOff x="2844800" y="1828800"/>
                <a:chExt cx="2235200" cy="2235200"/>
              </a:xfrm>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2844800" y="1828800"/>
                  <a:ext cx="2235200" cy="2235200"/>
                  <a:chOff x="2844800" y="1828800"/>
                  <a:chExt cx="2235200" cy="2235200"/>
                </a:xfrm>
              </p:grpSpPr>
              <p:sp>
                <p:nvSpPr>
                  <p:cNvPr id="6" name=" 3"/>
                  <p:cNvSpPr/>
                  <p:nvPr/>
                </p:nvSpPr>
                <p:spPr>
                  <a:xfrm>
                    <a:off x="2844800" y="1828800"/>
                    <a:ext cx="2235200" cy="2235200"/>
                  </a:xfrm>
                  <a:prstGeom prst="gear9">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 4"/>
                  <p:cNvSpPr/>
                  <p:nvPr/>
                </p:nvSpPr>
                <p:spPr>
                  <a:xfrm>
                    <a:off x="3294173" y="2352387"/>
                    <a:ext cx="1336454" cy="1148937"/>
                  </a:xfrm>
                  <a:prstGeom prst="rect">
                    <a:avLst/>
                  </a:prstGeom>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r>
                      <a:rPr lang="en-US" sz="32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IPT</a:t>
                    </a:r>
                    <a:endParaRPr lang="en-US"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pSp>
          </p:grpSp>
          <p:sp>
            <p:nvSpPr>
              <p:cNvPr id="43039" name="Rectangle 20"/>
              <p:cNvSpPr>
                <a:spLocks noChangeArrowheads="1"/>
              </p:cNvSpPr>
              <p:nvPr/>
            </p:nvSpPr>
            <p:spPr bwMode="auto">
              <a:xfrm>
                <a:off x="336" y="2256"/>
                <a:ext cx="576" cy="288"/>
              </a:xfrm>
              <a:prstGeom prst="rect">
                <a:avLst/>
              </a:prstGeom>
              <a:solidFill>
                <a:schemeClr val="accent1"/>
              </a:solidFill>
              <a:ln w="9525">
                <a:noFill/>
                <a:miter lim="800000"/>
                <a:headEnd/>
                <a:tailEnd/>
              </a:ln>
            </p:spPr>
            <p:txBody>
              <a:bodyPr wrap="none" anchor="ctr"/>
              <a:lstStyle/>
              <a:p>
                <a:endParaRPr lang="id-ID"/>
              </a:p>
            </p:txBody>
          </p:sp>
        </p:grpSp>
        <p:sp>
          <p:nvSpPr>
            <p:cNvPr id="40982" name="Text Box 22"/>
            <p:cNvSpPr txBox="1">
              <a:spLocks noChangeArrowheads="1"/>
            </p:cNvSpPr>
            <p:nvPr/>
          </p:nvSpPr>
          <p:spPr bwMode="auto">
            <a:xfrm>
              <a:off x="537" y="2067"/>
              <a:ext cx="623" cy="487"/>
            </a:xfrm>
            <a:prstGeom prst="rect">
              <a:avLst/>
            </a:prstGeom>
            <a:noFill/>
            <a:ln w="9525">
              <a:noFill/>
              <a:miter lim="800000"/>
              <a:headEnd/>
              <a:tailEnd/>
            </a:ln>
            <a:effectLst>
              <a:outerShdw blurRad="50800" dist="38100" dir="8100000" algn="tr" rotWithShape="0">
                <a:prstClr val="black">
                  <a:alpha val="40000"/>
                </a:prstClr>
              </a:outerShdw>
            </a:effectLst>
            <a:scene3d>
              <a:camera prst="isometricTopUp"/>
              <a:lightRig rig="threePt" dir="t"/>
            </a:scene3d>
          </p:spPr>
          <p:txBody>
            <a:bodyPr lIns="95782" tIns="47891" rIns="95782" bIns="47891">
              <a:spAutoFit/>
            </a:bodyPr>
            <a:lstStyle/>
            <a:p>
              <a:pPr algn="ctr" defTabSz="957263">
                <a:defRPr/>
              </a:pPr>
              <a:r>
                <a:rPr lang="en-US" sz="4400" dirty="0">
                  <a:solidFill>
                    <a:schemeClr val="bg1"/>
                  </a:solidFill>
                  <a:latin typeface="Aharoni" pitchFamily="2" charset="-79"/>
                  <a:cs typeface="Aharoni" pitchFamily="2" charset="-79"/>
                </a:rPr>
                <a:t>IPT</a:t>
              </a:r>
            </a:p>
          </p:txBody>
        </p:sp>
      </p:grpSp>
      <p:grpSp>
        <p:nvGrpSpPr>
          <p:cNvPr id="9" name="Group 23"/>
          <p:cNvGrpSpPr>
            <a:grpSpLocks/>
          </p:cNvGrpSpPr>
          <p:nvPr/>
        </p:nvGrpSpPr>
        <p:grpSpPr bwMode="auto">
          <a:xfrm>
            <a:off x="6216650" y="4913313"/>
            <a:ext cx="2698750" cy="1871662"/>
            <a:chOff x="3533" y="3095"/>
            <a:chExt cx="1570" cy="1179"/>
          </a:xfrm>
        </p:grpSpPr>
        <p:sp>
          <p:nvSpPr>
            <p:cNvPr id="8" name="Oval 7"/>
            <p:cNvSpPr/>
            <p:nvPr/>
          </p:nvSpPr>
          <p:spPr>
            <a:xfrm>
              <a:off x="3600" y="2976"/>
              <a:ext cx="1440" cy="1344"/>
            </a:xfrm>
            <a:prstGeom prst="ellipse">
              <a:avLst/>
            </a:prstGeom>
            <a:solidFill>
              <a:srgbClr val="669900"/>
            </a:solidFill>
            <a:ln>
              <a:solidFill>
                <a:srgbClr val="669900"/>
              </a:solidFill>
            </a:ln>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outerShdw blurRad="38100" dist="38100" dir="2700000" algn="tl">
                      <a:srgbClr val="000000">
                        <a:alpha val="43137"/>
                      </a:srgbClr>
                    </a:outerShdw>
                  </a:effectLst>
                </a:rPr>
                <a:t>Landasan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Yuridis</a:t>
              </a:r>
              <a:endParaRPr lang="en-US" sz="2400" b="1" dirty="0">
                <a:effectLst>
                  <a:outerShdw blurRad="38100" dist="38100" dir="2700000" algn="tl">
                    <a:srgbClr val="000000">
                      <a:alpha val="43137"/>
                    </a:srgbClr>
                  </a:outerShdw>
                </a:effectLst>
              </a:endParaRPr>
            </a:p>
          </p:txBody>
        </p:sp>
        <p:sp>
          <p:nvSpPr>
            <p:cNvPr id="43035" name="Oval 25"/>
            <p:cNvSpPr>
              <a:spLocks noChangeArrowheads="1"/>
            </p:cNvSpPr>
            <p:nvPr/>
          </p:nvSpPr>
          <p:spPr bwMode="auto">
            <a:xfrm>
              <a:off x="3617" y="3168"/>
              <a:ext cx="1392" cy="1025"/>
            </a:xfrm>
            <a:prstGeom prst="ellipse">
              <a:avLst/>
            </a:prstGeom>
            <a:solidFill>
              <a:srgbClr val="94C800"/>
            </a:solidFill>
            <a:ln w="9525">
              <a:noFill/>
              <a:round/>
              <a:headEnd/>
              <a:tailEnd/>
            </a:ln>
          </p:spPr>
          <p:txBody>
            <a:bodyPr wrap="none" lIns="95782" tIns="47891" rIns="95782" bIns="47891" anchor="ctr"/>
            <a:lstStyle/>
            <a:p>
              <a:pPr algn="ctr" defTabSz="957263"/>
              <a:r>
                <a:rPr lang="en-US" sz="2500" b="1"/>
                <a:t>Landasan </a:t>
              </a:r>
            </a:p>
            <a:p>
              <a:pPr algn="ctr" defTabSz="957263"/>
              <a:r>
                <a:rPr lang="en-US" sz="2500" b="1"/>
                <a:t>Yuridis</a:t>
              </a:r>
            </a:p>
          </p:txBody>
        </p:sp>
      </p:grpSp>
      <p:sp>
        <p:nvSpPr>
          <p:cNvPr id="15" name=" 3"/>
          <p:cNvSpPr/>
          <p:nvPr/>
        </p:nvSpPr>
        <p:spPr>
          <a:xfrm rot="14408141">
            <a:off x="4755930" y="5095350"/>
            <a:ext cx="1841939" cy="1490544"/>
          </a:xfrm>
          <a:prstGeom prst="swooshArrow">
            <a:avLst>
              <a:gd name="adj1" fmla="val 25000"/>
              <a:gd name="adj2" fmla="val 25000"/>
            </a:avLst>
          </a:prstGeom>
          <a:solidFill>
            <a:srgbClr val="B0DD7F"/>
          </a:solidFill>
          <a:effectLst>
            <a:outerShdw blurRad="50800" dist="38100" dir="5400000" algn="t" rotWithShape="0">
              <a:prstClr val="black">
                <a:alpha val="40000"/>
              </a:prstClr>
            </a:outerShdw>
          </a:effectLst>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Group 29"/>
          <p:cNvGrpSpPr>
            <a:grpSpLocks/>
          </p:cNvGrpSpPr>
          <p:nvPr/>
        </p:nvGrpSpPr>
        <p:grpSpPr bwMode="auto">
          <a:xfrm>
            <a:off x="7164388" y="2366963"/>
            <a:ext cx="2420937" cy="2235200"/>
            <a:chOff x="4329" y="1482"/>
            <a:chExt cx="1408" cy="1408"/>
          </a:xfrm>
        </p:grpSpPr>
        <p:grpSp>
          <p:nvGrpSpPr>
            <p:cNvPr id="43030" name="Group 28"/>
            <p:cNvGrpSpPr>
              <a:grpSpLocks/>
            </p:cNvGrpSpPr>
            <p:nvPr/>
          </p:nvGrpSpPr>
          <p:grpSpPr bwMode="auto">
            <a:xfrm>
              <a:off x="4329" y="1482"/>
              <a:ext cx="1408" cy="1408"/>
              <a:chOff x="4329" y="1482"/>
              <a:chExt cx="1408" cy="1408"/>
            </a:xfrm>
          </p:grpSpPr>
          <p:grpSp>
            <p:nvGrpSpPr>
              <p:cNvPr id="16" name="Diagram group"/>
              <p:cNvGrpSpPr/>
              <p:nvPr/>
            </p:nvGrpSpPr>
            <p:grpSpPr bwMode="auto">
              <a:xfrm>
                <a:off x="4329" y="1482"/>
                <a:ext cx="1408" cy="1408"/>
                <a:chOff x="2844800" y="1828800"/>
                <a:chExt cx="2235200" cy="2235200"/>
              </a:xfrm>
              <a:solidFill>
                <a:srgbClr val="FFFF00"/>
              </a:solidFill>
              <a:scene3d>
                <a:camera prst="perspectiveRelaxed">
                  <a:rot lat="19149996" lon="20104178" rev="1577324"/>
                </a:camera>
                <a:lightRig rig="soft" dir="t"/>
                <a:backdrop>
                  <a:anchor x="0" y="0" z="-210000"/>
                  <a:norm dx="0" dy="0" dz="914400"/>
                  <a:up dx="0" dy="914400" dz="0"/>
                </a:backdrop>
              </a:scene3d>
            </p:grpSpPr>
            <p:grpSp>
              <p:nvGrpSpPr>
                <p:cNvPr id="17" name="Group 4"/>
                <p:cNvGrpSpPr/>
                <p:nvPr/>
              </p:nvGrpSpPr>
              <p:grpSpPr>
                <a:xfrm>
                  <a:off x="2844800" y="1828800"/>
                  <a:ext cx="2235200" cy="2235200"/>
                  <a:chOff x="2844800" y="1828800"/>
                  <a:chExt cx="2235200" cy="2235200"/>
                </a:xfrm>
                <a:grpFill/>
              </p:grpSpPr>
              <p:sp>
                <p:nvSpPr>
                  <p:cNvPr id="18" name=" 3"/>
                  <p:cNvSpPr/>
                  <p:nvPr/>
                </p:nvSpPr>
                <p:spPr>
                  <a:xfrm>
                    <a:off x="2844800" y="1828800"/>
                    <a:ext cx="2235200" cy="2235200"/>
                  </a:xfrm>
                  <a:prstGeom prst="gear9">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 4"/>
                  <p:cNvSpPr/>
                  <p:nvPr/>
                </p:nvSpPr>
                <p:spPr>
                  <a:xfrm>
                    <a:off x="3294173" y="2352387"/>
                    <a:ext cx="1336454" cy="1148937"/>
                  </a:xfrm>
                  <a:prstGeom prst="rect">
                    <a:avLst/>
                  </a:prstGeom>
                  <a:noFill/>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ts val="0"/>
                      </a:spcAft>
                      <a:defRPr/>
                    </a:pPr>
                    <a:r>
                      <a:rPr lang="en-US" sz="3200" b="1" dirty="0">
                        <a:ln w="19050">
                          <a:solidFill>
                            <a:schemeClr val="tx2">
                              <a:tint val="1000"/>
                            </a:schemeClr>
                          </a:solidFill>
                          <a:prstDash val="solid"/>
                        </a:ln>
                        <a:solidFill>
                          <a:srgbClr val="CC3300"/>
                        </a:solidFill>
                        <a:effectLst>
                          <a:outerShdw blurRad="50000" dist="50800" dir="7500000" algn="tl">
                            <a:srgbClr val="000000">
                              <a:shade val="5000"/>
                              <a:alpha val="35000"/>
                            </a:srgbClr>
                          </a:outerShdw>
                        </a:effectLst>
                      </a:rPr>
                      <a:t>BAN</a:t>
                    </a:r>
                  </a:p>
                  <a:p>
                    <a:pPr algn="ctr" defTabSz="1422400" fontAlgn="auto">
                      <a:lnSpc>
                        <a:spcPct val="90000"/>
                      </a:lnSpc>
                      <a:spcAft>
                        <a:spcPts val="0"/>
                      </a:spcAft>
                      <a:defRPr/>
                    </a:pPr>
                    <a:r>
                      <a:rPr lang="en-US" sz="3200" b="1" dirty="0">
                        <a:ln w="19050">
                          <a:solidFill>
                            <a:schemeClr val="tx2">
                              <a:tint val="1000"/>
                            </a:schemeClr>
                          </a:solidFill>
                          <a:prstDash val="solid"/>
                        </a:ln>
                        <a:solidFill>
                          <a:srgbClr val="CC3300"/>
                        </a:solidFill>
                        <a:effectLst>
                          <a:outerShdw blurRad="50000" dist="50800" dir="7500000" algn="tl">
                            <a:srgbClr val="000000">
                              <a:shade val="5000"/>
                              <a:alpha val="35000"/>
                            </a:srgbClr>
                          </a:outerShdw>
                        </a:effectLst>
                      </a:rPr>
                      <a:t>PT</a:t>
                    </a:r>
                  </a:p>
                </p:txBody>
              </p:sp>
            </p:grpSp>
          </p:grpSp>
          <p:sp>
            <p:nvSpPr>
              <p:cNvPr id="43033" name="Oval 27"/>
              <p:cNvSpPr>
                <a:spLocks noChangeArrowheads="1"/>
              </p:cNvSpPr>
              <p:nvPr/>
            </p:nvSpPr>
            <p:spPr bwMode="auto">
              <a:xfrm>
                <a:off x="4481" y="1832"/>
                <a:ext cx="1056" cy="748"/>
              </a:xfrm>
              <a:prstGeom prst="ellipse">
                <a:avLst/>
              </a:prstGeom>
              <a:solidFill>
                <a:srgbClr val="E4DF0A"/>
              </a:solidFill>
              <a:ln w="9525">
                <a:noFill/>
                <a:round/>
                <a:headEnd/>
                <a:tailEnd/>
              </a:ln>
            </p:spPr>
            <p:txBody>
              <a:bodyPr wrap="none" anchor="ctr"/>
              <a:lstStyle/>
              <a:p>
                <a:endParaRPr lang="id-ID"/>
              </a:p>
            </p:txBody>
          </p:sp>
        </p:grpSp>
        <p:sp>
          <p:nvSpPr>
            <p:cNvPr id="40974" name="Rectangle 14"/>
            <p:cNvSpPr>
              <a:spLocks noChangeArrowheads="1"/>
            </p:cNvSpPr>
            <p:nvPr/>
          </p:nvSpPr>
          <p:spPr bwMode="auto">
            <a:xfrm>
              <a:off x="4656" y="2059"/>
              <a:ext cx="720" cy="320"/>
            </a:xfrm>
            <a:prstGeom prst="rect">
              <a:avLst/>
            </a:prstGeom>
            <a:noFill/>
            <a:ln w="9525">
              <a:noFill/>
              <a:miter lim="800000"/>
              <a:headEnd/>
              <a:tailEnd/>
            </a:ln>
            <a:effectLst>
              <a:outerShdw blurRad="50800" dist="38100" dir="8100000" algn="tr" rotWithShape="0">
                <a:prstClr val="black">
                  <a:alpha val="40000"/>
                </a:prstClr>
              </a:outerShdw>
            </a:effectLst>
            <a:scene3d>
              <a:camera prst="isometricTopUp"/>
              <a:lightRig rig="threePt" dir="t"/>
            </a:scene3d>
          </p:spPr>
          <p:txBody>
            <a:bodyPr wrap="none" lIns="95782" tIns="47891" rIns="95782" bIns="47891" anchor="ctr"/>
            <a:lstStyle/>
            <a:p>
              <a:pPr algn="ctr" defTabSz="957263">
                <a:defRPr/>
              </a:pPr>
              <a:r>
                <a:rPr lang="en-US" sz="2900" dirty="0">
                  <a:latin typeface="Bauhaus 93" pitchFamily="82" charset="0"/>
                  <a:cs typeface="+mn-cs"/>
                </a:rPr>
                <a:t>BAN-PT</a:t>
              </a:r>
            </a:p>
          </p:txBody>
        </p:sp>
      </p:grpSp>
      <p:sp>
        <p:nvSpPr>
          <p:cNvPr id="33" name=" 3"/>
          <p:cNvSpPr/>
          <p:nvPr/>
        </p:nvSpPr>
        <p:spPr>
          <a:xfrm>
            <a:off x="1828800" y="2133600"/>
            <a:ext cx="1841939" cy="1338144"/>
          </a:xfrm>
          <a:prstGeom prst="swooshArrow">
            <a:avLst>
              <a:gd name="adj1" fmla="val 25000"/>
              <a:gd name="adj2" fmla="val 25000"/>
            </a:avLst>
          </a:prstGeom>
          <a:solidFill>
            <a:schemeClr val="accent1">
              <a:lumMod val="60000"/>
              <a:lumOff val="40000"/>
            </a:schemeClr>
          </a:solidFill>
          <a:effectLst>
            <a:outerShdw blurRad="50800" dist="38100" dir="5400000" algn="t" rotWithShape="0">
              <a:prstClr val="black">
                <a:alpha val="40000"/>
              </a:prstClr>
            </a:outerShdw>
          </a:effectLst>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 3"/>
          <p:cNvSpPr/>
          <p:nvPr/>
        </p:nvSpPr>
        <p:spPr>
          <a:xfrm flipH="1">
            <a:off x="6248399" y="2286000"/>
            <a:ext cx="1841939" cy="1185744"/>
          </a:xfrm>
          <a:prstGeom prst="swooshArrow">
            <a:avLst>
              <a:gd name="adj1" fmla="val 25000"/>
              <a:gd name="adj2" fmla="val 25000"/>
            </a:avLst>
          </a:prstGeom>
          <a:solidFill>
            <a:srgbClr val="FFFF43"/>
          </a:solidFill>
          <a:effectLst>
            <a:outerShdw blurRad="50800" dist="38100" dir="5400000" algn="t" rotWithShape="0">
              <a:prstClr val="black">
                <a:alpha val="40000"/>
              </a:prstClr>
            </a:outerShdw>
          </a:effectLst>
          <a:scene3d>
            <a:camera prst="orthographicFront"/>
            <a:lightRig rig="threePt" dir="t"/>
          </a:scene3d>
          <a:sp3d>
            <a:bevel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Title 2"/>
          <p:cNvSpPr txBox="1">
            <a:spLocks/>
          </p:cNvSpPr>
          <p:nvPr/>
        </p:nvSpPr>
        <p:spPr>
          <a:xfrm>
            <a:off x="0" y="0"/>
            <a:ext cx="9906000" cy="838200"/>
          </a:xfrm>
          <a:prstGeom prst="rect">
            <a:avLst/>
          </a:prstGeom>
          <a:solidFill>
            <a:srgbClr val="002060"/>
          </a:solidFill>
        </p:spPr>
        <p:txBody>
          <a:bodyPr/>
          <a:lstStyle/>
          <a:p>
            <a:pPr algn="ctr" defTabSz="957263" eaLnBrk="0" hangingPunct="0">
              <a:lnSpc>
                <a:spcPct val="150000"/>
              </a:lnSpc>
              <a:defRPr/>
            </a:pPr>
            <a:r>
              <a:rPr lang="en-US" sz="3200" b="1" dirty="0">
                <a:solidFill>
                  <a:schemeClr val="bg1"/>
                </a:solidFill>
                <a:latin typeface="+mj-lt"/>
                <a:ea typeface="+mj-ea"/>
                <a:cs typeface="+mj-cs"/>
              </a:rPr>
              <a:t>INSTRUMEN DAN PEDOMAN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par>
                          <p:cTn id="8" fill="hold" nodeType="afterGroup">
                            <p:stCondLst>
                              <p:cond delay="2000"/>
                            </p:stCondLst>
                            <p:childTnLst>
                              <p:par>
                                <p:cTn id="9" presetID="23" presetClass="entr" presetSubtype="3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ppt_w"/>
                                          </p:val>
                                        </p:tav>
                                        <p:tav tm="100000">
                                          <p:val>
                                            <p:strVal val="#ppt_w"/>
                                          </p:val>
                                        </p:tav>
                                      </p:tavLst>
                                    </p:anim>
                                    <p:anim calcmode="lin" valueType="num">
                                      <p:cBhvr>
                                        <p:cTn id="12"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childTnLst>
                          </p:cTn>
                        </p:par>
                        <p:par>
                          <p:cTn id="27" fill="hold" nodeType="afterGroup">
                            <p:stCondLst>
                              <p:cond delay="2000"/>
                            </p:stCondLst>
                            <p:childTnLst>
                              <p:par>
                                <p:cTn id="28" presetID="22" presetClass="entr" presetSubtype="2"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par>
                          <p:cTn id="36" fill="hold" nodeType="afterGroup">
                            <p:stCondLst>
                              <p:cond delay="2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AutoShape 7"/>
          <p:cNvSpPr>
            <a:spLocks noChangeArrowheads="1"/>
          </p:cNvSpPr>
          <p:nvPr/>
        </p:nvSpPr>
        <p:spPr bwMode="auto">
          <a:xfrm>
            <a:off x="2133600" y="3500438"/>
            <a:ext cx="6892925" cy="1300162"/>
          </a:xfrm>
          <a:prstGeom prst="roundRect">
            <a:avLst>
              <a:gd name="adj" fmla="val 16667"/>
            </a:avLst>
          </a:prstGeom>
          <a:gradFill rotWithShape="1">
            <a:gsLst>
              <a:gs pos="0">
                <a:srgbClr val="6B6B6B"/>
              </a:gs>
              <a:gs pos="50000">
                <a:srgbClr val="DDDDDD"/>
              </a:gs>
              <a:gs pos="100000">
                <a:srgbClr val="6B6B6B"/>
              </a:gs>
            </a:gsLst>
            <a:lin ang="5400000" scaled="1"/>
          </a:gradFill>
          <a:ln w="9525">
            <a:noFill/>
            <a:round/>
            <a:headEnd/>
            <a:tailEnd/>
          </a:ln>
        </p:spPr>
        <p:txBody>
          <a:bodyPr wrap="none" lIns="95782" tIns="47891" rIns="95782" bIns="47891" anchor="ctr"/>
          <a:lstStyle/>
          <a:p>
            <a:pPr marL="266700" defTabSz="957263">
              <a:buFont typeface="Courier New" pitchFamily="49" charset="0"/>
              <a:buChar char="o"/>
            </a:pPr>
            <a:r>
              <a:rPr lang="en-US" sz="2300" b="1">
                <a:solidFill>
                  <a:srgbClr val="92001C"/>
                </a:solidFill>
              </a:rPr>
              <a:t> </a:t>
            </a:r>
            <a:r>
              <a:rPr lang="en-US" sz="2000" b="1">
                <a:solidFill>
                  <a:srgbClr val="92001C"/>
                </a:solidFill>
              </a:rPr>
              <a:t>Dokumen Renstra/RIP</a:t>
            </a:r>
          </a:p>
          <a:p>
            <a:pPr marL="266700" defTabSz="957263">
              <a:buFont typeface="Courier New" pitchFamily="49" charset="0"/>
              <a:buChar char="o"/>
            </a:pPr>
            <a:r>
              <a:rPr lang="en-US" sz="2000" b="1">
                <a:solidFill>
                  <a:srgbClr val="92001C"/>
                </a:solidFill>
              </a:rPr>
              <a:t> Sistem Penjaminan Mutu Internal</a:t>
            </a:r>
          </a:p>
        </p:txBody>
      </p:sp>
      <p:sp>
        <p:nvSpPr>
          <p:cNvPr id="41986" name="Text Box 2"/>
          <p:cNvSpPr txBox="1">
            <a:spLocks noChangeArrowheads="1"/>
          </p:cNvSpPr>
          <p:nvPr/>
        </p:nvSpPr>
        <p:spPr bwMode="auto">
          <a:xfrm>
            <a:off x="19050" y="0"/>
            <a:ext cx="9906000" cy="773113"/>
          </a:xfrm>
          <a:prstGeom prst="rect">
            <a:avLst/>
          </a:prstGeom>
          <a:solidFill>
            <a:srgbClr val="002060"/>
          </a:solidFill>
          <a:ln w="9525">
            <a:noFill/>
            <a:miter lim="800000"/>
            <a:headEnd/>
            <a:tailEnd/>
          </a:ln>
          <a:effectLst/>
        </p:spPr>
        <p:txBody>
          <a:bodyPr lIns="95782" tIns="47891" rIns="95782" bIns="47891">
            <a:spAutoFit/>
          </a:bodyPr>
          <a:lstStyle/>
          <a:p>
            <a:pPr algn="ctr" defTabSz="957263">
              <a:lnSpc>
                <a:spcPct val="150000"/>
              </a:lnSpc>
              <a:defRPr/>
            </a:pPr>
            <a:r>
              <a:rPr lang="en-US" sz="3200" b="1" dirty="0">
                <a:solidFill>
                  <a:schemeClr val="bg1"/>
                </a:solidFill>
                <a:latin typeface="+mj-lt"/>
                <a:cs typeface="+mn-cs"/>
              </a:rPr>
              <a:t>ELIGIBILITAS</a:t>
            </a:r>
          </a:p>
        </p:txBody>
      </p:sp>
      <p:sp>
        <p:nvSpPr>
          <p:cNvPr id="41988" name="AutoShape 4"/>
          <p:cNvSpPr>
            <a:spLocks noChangeArrowheads="1"/>
          </p:cNvSpPr>
          <p:nvPr/>
        </p:nvSpPr>
        <p:spPr bwMode="auto">
          <a:xfrm>
            <a:off x="2133600" y="1600200"/>
            <a:ext cx="6892925" cy="1300163"/>
          </a:xfrm>
          <a:prstGeom prst="roundRect">
            <a:avLst>
              <a:gd name="adj" fmla="val 16481"/>
            </a:avLst>
          </a:prstGeom>
          <a:gradFill rotWithShape="1">
            <a:gsLst>
              <a:gs pos="0">
                <a:srgbClr val="DDDDDD">
                  <a:gamma/>
                  <a:shade val="48627"/>
                  <a:invGamma/>
                </a:srgbClr>
              </a:gs>
              <a:gs pos="50000">
                <a:srgbClr val="DDDDDD"/>
              </a:gs>
              <a:gs pos="100000">
                <a:srgbClr val="DDDDDD">
                  <a:gamma/>
                  <a:shade val="48627"/>
                  <a:invGamma/>
                </a:srgbClr>
              </a:gs>
            </a:gsLst>
            <a:lin ang="5400000" scaled="1"/>
          </a:gradFill>
          <a:ln w="9525">
            <a:noFill/>
            <a:round/>
            <a:headEnd/>
            <a:tailEnd/>
          </a:ln>
          <a:effectLst/>
        </p:spPr>
        <p:txBody>
          <a:bodyPr wrap="none" lIns="95782" tIns="47891" rIns="95782" bIns="47891" anchor="ctr"/>
          <a:lstStyle/>
          <a:p>
            <a:pPr marL="266700" defTabSz="957263">
              <a:buClr>
                <a:schemeClr val="accent2">
                  <a:lumMod val="50000"/>
                </a:schemeClr>
              </a:buClr>
              <a:buFont typeface="Courier New" pitchFamily="49" charset="0"/>
              <a:buChar char="o"/>
              <a:defRPr/>
            </a:pPr>
            <a:r>
              <a:rPr lang="en-US" sz="2300" b="1" dirty="0">
                <a:solidFill>
                  <a:srgbClr val="92001C"/>
                </a:solidFill>
                <a:cs typeface="+mn-cs"/>
              </a:rPr>
              <a:t> </a:t>
            </a:r>
            <a:r>
              <a:rPr lang="en-US" sz="2000" b="1" dirty="0" err="1">
                <a:solidFill>
                  <a:srgbClr val="92001C"/>
                </a:solidFill>
                <a:cs typeface="+mn-cs"/>
              </a:rPr>
              <a:t>Ijin</a:t>
            </a:r>
            <a:r>
              <a:rPr lang="en-US" sz="2000" b="1" dirty="0">
                <a:solidFill>
                  <a:srgbClr val="92001C"/>
                </a:solidFill>
                <a:cs typeface="+mn-cs"/>
              </a:rPr>
              <a:t> </a:t>
            </a:r>
            <a:r>
              <a:rPr lang="en-US" sz="2000" b="1" dirty="0" err="1">
                <a:solidFill>
                  <a:srgbClr val="92001C"/>
                </a:solidFill>
                <a:cs typeface="+mn-cs"/>
              </a:rPr>
              <a:t>Penyelenggaraan</a:t>
            </a:r>
            <a:endParaRPr lang="en-US" sz="2000" b="1" dirty="0">
              <a:solidFill>
                <a:srgbClr val="92001C"/>
              </a:solidFill>
              <a:cs typeface="+mn-cs"/>
            </a:endParaRPr>
          </a:p>
          <a:p>
            <a:pPr marL="266700" defTabSz="957263">
              <a:buClr>
                <a:schemeClr val="accent2">
                  <a:lumMod val="50000"/>
                </a:schemeClr>
              </a:buClr>
              <a:buFont typeface="Courier New" pitchFamily="49" charset="0"/>
              <a:buChar char="o"/>
              <a:defRPr/>
            </a:pPr>
            <a:r>
              <a:rPr lang="en-US" sz="2000" b="1" dirty="0">
                <a:solidFill>
                  <a:srgbClr val="92001C"/>
                </a:solidFill>
                <a:cs typeface="+mn-cs"/>
              </a:rPr>
              <a:t> AD &amp; ART/</a:t>
            </a:r>
            <a:r>
              <a:rPr lang="en-US" sz="2000" b="1" dirty="0" err="1">
                <a:solidFill>
                  <a:srgbClr val="92001C"/>
                </a:solidFill>
                <a:cs typeface="+mn-cs"/>
              </a:rPr>
              <a:t>Statuta</a:t>
            </a:r>
            <a:endParaRPr lang="en-US" sz="2000" b="1" dirty="0">
              <a:solidFill>
                <a:srgbClr val="92001C"/>
              </a:solidFill>
              <a:cs typeface="+mn-cs"/>
            </a:endParaRPr>
          </a:p>
        </p:txBody>
      </p:sp>
      <p:sp>
        <p:nvSpPr>
          <p:cNvPr id="17" name="Rounded Rectangle 16"/>
          <p:cNvSpPr/>
          <p:nvPr/>
        </p:nvSpPr>
        <p:spPr>
          <a:xfrm>
            <a:off x="762000" y="1684338"/>
            <a:ext cx="1143000" cy="11430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descr="http://t1.gstatic.com/images?q=tbn:ANd9GcT2i-9TlL0QhZofc1x19BS1Wmb3fNoPCvdx2XJO9Tg1ApAp9XcfMw"/>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990600" y="1371600"/>
            <a:ext cx="990600" cy="1139671"/>
          </a:xfrm>
          <a:prstGeom prst="rect">
            <a:avLst/>
          </a:prstGeom>
          <a:ln>
            <a:noFill/>
          </a:ln>
          <a:effectLst>
            <a:outerShdw blurRad="292100" dist="139700" dir="2700000" algn="tl" rotWithShape="0">
              <a:srgbClr val="333333">
                <a:alpha val="65000"/>
              </a:srgbClr>
            </a:outerShdw>
          </a:effectLst>
        </p:spPr>
      </p:pic>
      <p:sp>
        <p:nvSpPr>
          <p:cNvPr id="23" name="Rounded Rectangle 22"/>
          <p:cNvSpPr/>
          <p:nvPr/>
        </p:nvSpPr>
        <p:spPr>
          <a:xfrm>
            <a:off x="762000" y="3567113"/>
            <a:ext cx="1143000" cy="114300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 name="Picture 2" descr="http://t1.gstatic.com/images?q=tbn:ANd9GcT2i-9TlL0QhZofc1x19BS1Wmb3fNoPCvdx2XJO9Tg1ApAp9XcfMw"/>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990600" y="3262311"/>
            <a:ext cx="990600" cy="11396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1988"/>
                                        </p:tgtEl>
                                        <p:attrNameLst>
                                          <p:attrName>style.visibility</p:attrName>
                                        </p:attrNameLst>
                                      </p:cBhvr>
                                      <p:to>
                                        <p:strVal val="visible"/>
                                      </p:to>
                                    </p:set>
                                    <p:animEffect transition="in" filter="wipe(left)">
                                      <p:cBhvr>
                                        <p:cTn id="11" dur="500"/>
                                        <p:tgtEl>
                                          <p:spTgt spid="419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edge">
                                      <p:cBhvr>
                                        <p:cTn id="21" dur="2000"/>
                                        <p:tgtEl>
                                          <p:spTgt spid="23"/>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991"/>
                                        </p:tgtEl>
                                        <p:attrNameLst>
                                          <p:attrName>style.visibility</p:attrName>
                                        </p:attrNameLst>
                                      </p:cBhvr>
                                      <p:to>
                                        <p:strVal val="visible"/>
                                      </p:to>
                                    </p:set>
                                    <p:animEffect transition="in" filter="wipe(left)">
                                      <p:cBhvr>
                                        <p:cTn id="25" dur="500"/>
                                        <p:tgtEl>
                                          <p:spTgt spid="419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P spid="41988" grpId="0" animBg="1"/>
      <p:bldP spid="17"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2"/>
          </p:nvPr>
        </p:nvSpPr>
        <p:spPr/>
        <p:txBody>
          <a:bodyPr/>
          <a:lstStyle/>
          <a:p>
            <a:pPr>
              <a:defRPr/>
            </a:pPr>
            <a:fld id="{19F5EE13-DF69-4D71-ADAE-7BAB24D5B64F}" type="slidenum">
              <a:rPr noProof="1" smtClean="0"/>
              <a:pPr>
                <a:defRPr/>
              </a:pPr>
              <a:t>39</a:t>
            </a:fld>
            <a:endParaRPr lang="id-ID" noProof="1" smtClean="0"/>
          </a:p>
        </p:txBody>
      </p:sp>
      <p:sp>
        <p:nvSpPr>
          <p:cNvPr id="4" name="Text Box 3"/>
          <p:cNvSpPr txBox="1">
            <a:spLocks noGrp="1" noChangeArrowheads="1"/>
          </p:cNvSpPr>
          <p:nvPr>
            <p:ph type="title"/>
          </p:nvPr>
        </p:nvSpPr>
        <p:spPr>
          <a:xfrm>
            <a:off x="0" y="228600"/>
            <a:ext cx="9906000" cy="609165"/>
          </a:xfrm>
          <a:solidFill>
            <a:srgbClr val="000066"/>
          </a:solidFill>
          <a:ln w="12700">
            <a:headEnd type="none" w="sm" len="sm"/>
            <a:tailEnd type="none" w="sm" len="sm"/>
          </a:ln>
          <a:effectLst>
            <a:outerShdw dist="25400" dir="5400000" algn="ctr" rotWithShape="0">
              <a:schemeClr val="bg2"/>
            </a:outerShdw>
          </a:effectLst>
        </p:spPr>
        <p:txBody>
          <a:bodyPr>
            <a:spAutoFit/>
          </a:bodyPr>
          <a:lstStyle/>
          <a:p>
            <a:pPr>
              <a:lnSpc>
                <a:spcPct val="90000"/>
              </a:lnSpc>
              <a:defRPr/>
            </a:pPr>
            <a:r>
              <a:rPr lang="en-US" sz="3600" b="1" noProof="1" smtClean="0">
                <a:solidFill>
                  <a:schemeClr val="tx1"/>
                </a:solidFill>
              </a:rPr>
              <a:t>PROSEDUR</a:t>
            </a:r>
            <a:r>
              <a:rPr lang="en-US" sz="3600" b="1" noProof="1" smtClean="0">
                <a:solidFill>
                  <a:schemeClr val="bg1"/>
                </a:solidFill>
              </a:rPr>
              <a:t> </a:t>
            </a:r>
            <a:r>
              <a:rPr lang="en-US" sz="3600" b="1" noProof="1" smtClean="0">
                <a:solidFill>
                  <a:schemeClr val="tx1"/>
                </a:solidFill>
              </a:rPr>
              <a:t>AKREDITASI</a:t>
            </a:r>
            <a:endParaRPr lang="en-US" sz="3600" noProof="1">
              <a:solidFill>
                <a:schemeClr val="tx1"/>
              </a:solidFill>
            </a:endParaRPr>
          </a:p>
        </p:txBody>
      </p:sp>
      <p:sp>
        <p:nvSpPr>
          <p:cNvPr id="22532" name="Line 10"/>
          <p:cNvSpPr>
            <a:spLocks noChangeShapeType="1"/>
          </p:cNvSpPr>
          <p:nvPr/>
        </p:nvSpPr>
        <p:spPr bwMode="auto">
          <a:xfrm>
            <a:off x="7245483" y="3505200"/>
            <a:ext cx="0" cy="381000"/>
          </a:xfrm>
          <a:prstGeom prst="line">
            <a:avLst/>
          </a:prstGeom>
          <a:noFill/>
          <a:ln w="38100">
            <a:solidFill>
              <a:schemeClr val="bg1"/>
            </a:solidFill>
            <a:round/>
            <a:headEnd/>
            <a:tailEnd type="triangle" w="med" len="med"/>
          </a:ln>
        </p:spPr>
        <p:txBody>
          <a:bodyPr/>
          <a:lstStyle/>
          <a:p>
            <a:endParaRPr lang="id-ID"/>
          </a:p>
        </p:txBody>
      </p:sp>
      <p:sp>
        <p:nvSpPr>
          <p:cNvPr id="22533" name="Line 11"/>
          <p:cNvSpPr>
            <a:spLocks noChangeShapeType="1"/>
          </p:cNvSpPr>
          <p:nvPr/>
        </p:nvSpPr>
        <p:spPr bwMode="auto">
          <a:xfrm>
            <a:off x="7238604" y="4594225"/>
            <a:ext cx="0" cy="304800"/>
          </a:xfrm>
          <a:prstGeom prst="line">
            <a:avLst/>
          </a:prstGeom>
          <a:noFill/>
          <a:ln w="38100">
            <a:solidFill>
              <a:schemeClr val="bg1"/>
            </a:solidFill>
            <a:round/>
            <a:headEnd/>
            <a:tailEnd type="triangle" w="med" len="med"/>
          </a:ln>
        </p:spPr>
        <p:txBody>
          <a:bodyPr/>
          <a:lstStyle/>
          <a:p>
            <a:endParaRPr lang="id-ID"/>
          </a:p>
        </p:txBody>
      </p:sp>
      <p:sp>
        <p:nvSpPr>
          <p:cNvPr id="22534" name="Line 12"/>
          <p:cNvSpPr>
            <a:spLocks noChangeShapeType="1"/>
          </p:cNvSpPr>
          <p:nvPr/>
        </p:nvSpPr>
        <p:spPr bwMode="auto">
          <a:xfrm>
            <a:off x="7240323" y="5894388"/>
            <a:ext cx="0" cy="304800"/>
          </a:xfrm>
          <a:prstGeom prst="line">
            <a:avLst/>
          </a:prstGeom>
          <a:noFill/>
          <a:ln w="38100">
            <a:solidFill>
              <a:schemeClr val="bg1"/>
            </a:solidFill>
            <a:round/>
            <a:headEnd/>
            <a:tailEnd type="triangle" w="med" len="med"/>
          </a:ln>
        </p:spPr>
        <p:txBody>
          <a:bodyPr/>
          <a:lstStyle/>
          <a:p>
            <a:endParaRPr lang="id-ID"/>
          </a:p>
        </p:txBody>
      </p:sp>
      <p:sp>
        <p:nvSpPr>
          <p:cNvPr id="22535" name="Line 15"/>
          <p:cNvSpPr>
            <a:spLocks noChangeShapeType="1"/>
          </p:cNvSpPr>
          <p:nvPr/>
        </p:nvSpPr>
        <p:spPr bwMode="auto">
          <a:xfrm flipV="1">
            <a:off x="3486018" y="2732088"/>
            <a:ext cx="0" cy="304800"/>
          </a:xfrm>
          <a:prstGeom prst="line">
            <a:avLst/>
          </a:prstGeom>
          <a:noFill/>
          <a:ln w="38100">
            <a:solidFill>
              <a:schemeClr val="bg1"/>
            </a:solidFill>
            <a:round/>
            <a:headEnd/>
            <a:tailEnd type="triangle" w="med" len="med"/>
          </a:ln>
        </p:spPr>
        <p:txBody>
          <a:bodyPr/>
          <a:lstStyle/>
          <a:p>
            <a:endParaRPr lang="id-ID"/>
          </a:p>
        </p:txBody>
      </p:sp>
      <p:sp>
        <p:nvSpPr>
          <p:cNvPr id="22536" name="Line 16"/>
          <p:cNvSpPr>
            <a:spLocks noChangeShapeType="1"/>
          </p:cNvSpPr>
          <p:nvPr/>
        </p:nvSpPr>
        <p:spPr bwMode="auto">
          <a:xfrm>
            <a:off x="2349236" y="1444625"/>
            <a:ext cx="698235" cy="0"/>
          </a:xfrm>
          <a:prstGeom prst="line">
            <a:avLst/>
          </a:prstGeom>
          <a:noFill/>
          <a:ln w="38100">
            <a:solidFill>
              <a:schemeClr val="bg1"/>
            </a:solidFill>
            <a:prstDash val="dash"/>
            <a:round/>
            <a:headEnd/>
            <a:tailEnd type="triangle" w="med" len="med"/>
          </a:ln>
        </p:spPr>
        <p:txBody>
          <a:bodyPr/>
          <a:lstStyle/>
          <a:p>
            <a:endParaRPr lang="id-ID"/>
          </a:p>
        </p:txBody>
      </p:sp>
      <p:sp>
        <p:nvSpPr>
          <p:cNvPr id="22537" name="Line 18"/>
          <p:cNvSpPr>
            <a:spLocks noChangeShapeType="1"/>
          </p:cNvSpPr>
          <p:nvPr/>
        </p:nvSpPr>
        <p:spPr bwMode="auto">
          <a:xfrm flipV="1">
            <a:off x="1893491" y="2722563"/>
            <a:ext cx="0" cy="304800"/>
          </a:xfrm>
          <a:prstGeom prst="line">
            <a:avLst/>
          </a:prstGeom>
          <a:noFill/>
          <a:ln w="38100">
            <a:solidFill>
              <a:schemeClr val="bg1"/>
            </a:solidFill>
            <a:prstDash val="sysDot"/>
            <a:round/>
            <a:headEnd/>
            <a:tailEnd type="triangle" w="med" len="med"/>
          </a:ln>
        </p:spPr>
        <p:txBody>
          <a:bodyPr/>
          <a:lstStyle/>
          <a:p>
            <a:endParaRPr lang="id-ID"/>
          </a:p>
        </p:txBody>
      </p:sp>
      <p:cxnSp>
        <p:nvCxnSpPr>
          <p:cNvPr id="22538" name="AutoShape 21"/>
          <p:cNvCxnSpPr>
            <a:cxnSpLocks noChangeShapeType="1"/>
          </p:cNvCxnSpPr>
          <p:nvPr/>
        </p:nvCxnSpPr>
        <p:spPr bwMode="auto">
          <a:xfrm>
            <a:off x="4615921" y="1676401"/>
            <a:ext cx="2627842" cy="595313"/>
          </a:xfrm>
          <a:prstGeom prst="bentConnector2">
            <a:avLst/>
          </a:prstGeom>
          <a:noFill/>
          <a:ln w="38100">
            <a:solidFill>
              <a:schemeClr val="bg1"/>
            </a:solidFill>
            <a:miter lim="800000"/>
            <a:headEnd/>
            <a:tailEnd type="triangle" w="med" len="med"/>
          </a:ln>
        </p:spPr>
      </p:cxnSp>
      <p:sp>
        <p:nvSpPr>
          <p:cNvPr id="22539" name="Line 24"/>
          <p:cNvSpPr>
            <a:spLocks noChangeShapeType="1"/>
          </p:cNvSpPr>
          <p:nvPr/>
        </p:nvSpPr>
        <p:spPr bwMode="auto">
          <a:xfrm>
            <a:off x="7658233" y="6419850"/>
            <a:ext cx="0" cy="381000"/>
          </a:xfrm>
          <a:prstGeom prst="line">
            <a:avLst/>
          </a:prstGeom>
          <a:noFill/>
          <a:ln w="38100">
            <a:solidFill>
              <a:schemeClr val="bg1"/>
            </a:solidFill>
            <a:round/>
            <a:headEnd/>
            <a:tailEnd/>
          </a:ln>
        </p:spPr>
        <p:txBody>
          <a:bodyPr/>
          <a:lstStyle/>
          <a:p>
            <a:endParaRPr lang="id-ID"/>
          </a:p>
        </p:txBody>
      </p:sp>
      <p:sp>
        <p:nvSpPr>
          <p:cNvPr id="22540" name="Line 25"/>
          <p:cNvSpPr>
            <a:spLocks noChangeShapeType="1"/>
          </p:cNvSpPr>
          <p:nvPr/>
        </p:nvSpPr>
        <p:spPr bwMode="auto">
          <a:xfrm flipH="1" flipV="1">
            <a:off x="6263481" y="6794501"/>
            <a:ext cx="1410229" cy="4763"/>
          </a:xfrm>
          <a:prstGeom prst="line">
            <a:avLst/>
          </a:prstGeom>
          <a:noFill/>
          <a:ln w="38100">
            <a:solidFill>
              <a:schemeClr val="bg1"/>
            </a:solidFill>
            <a:round/>
            <a:headEnd/>
            <a:tailEnd type="triangle" w="med" len="med"/>
          </a:ln>
        </p:spPr>
        <p:txBody>
          <a:bodyPr/>
          <a:lstStyle/>
          <a:p>
            <a:endParaRPr lang="id-ID"/>
          </a:p>
        </p:txBody>
      </p:sp>
      <p:sp>
        <p:nvSpPr>
          <p:cNvPr id="22541" name="AutoShape 40"/>
          <p:cNvSpPr>
            <a:spLocks noChangeArrowheads="1"/>
          </p:cNvSpPr>
          <p:nvPr/>
        </p:nvSpPr>
        <p:spPr bwMode="auto">
          <a:xfrm>
            <a:off x="247650" y="762000"/>
            <a:ext cx="3962400" cy="2743200"/>
          </a:xfrm>
          <a:prstGeom prst="roundRect">
            <a:avLst>
              <a:gd name="adj" fmla="val 16667"/>
            </a:avLst>
          </a:prstGeom>
          <a:solidFill>
            <a:srgbClr val="00B050"/>
          </a:solidFill>
          <a:ln w="9525">
            <a:noFill/>
            <a:round/>
            <a:headEnd/>
            <a:tailEnd/>
          </a:ln>
        </p:spPr>
        <p:txBody>
          <a:bodyPr wrap="none" anchor="ctr"/>
          <a:lstStyle/>
          <a:p>
            <a:pPr algn="ctr" eaLnBrk="0" hangingPunct="0">
              <a:lnSpc>
                <a:spcPct val="110000"/>
              </a:lnSpc>
            </a:pPr>
            <a:r>
              <a:rPr lang="id-ID" sz="2200" b="1" noProof="1">
                <a:solidFill>
                  <a:srgbClr val="FFFFFF"/>
                </a:solidFill>
              </a:rPr>
              <a:t>PENGIRIMAN </a:t>
            </a:r>
          </a:p>
          <a:p>
            <a:pPr algn="ctr" eaLnBrk="0" hangingPunct="0">
              <a:lnSpc>
                <a:spcPct val="110000"/>
              </a:lnSpc>
            </a:pPr>
            <a:r>
              <a:rPr lang="id-ID" sz="2200" b="1" noProof="1">
                <a:solidFill>
                  <a:srgbClr val="FFFFFF"/>
                </a:solidFill>
              </a:rPr>
              <a:t>EVALUASI DIRI</a:t>
            </a:r>
          </a:p>
          <a:p>
            <a:pPr algn="ctr" eaLnBrk="0" hangingPunct="0">
              <a:lnSpc>
                <a:spcPct val="110000"/>
              </a:lnSpc>
            </a:pPr>
            <a:r>
              <a:rPr lang="id-ID" sz="2200" b="1" noProof="1">
                <a:solidFill>
                  <a:srgbClr val="FFFFFF"/>
                </a:solidFill>
              </a:rPr>
              <a:t>DAN BORANG</a:t>
            </a:r>
          </a:p>
          <a:p>
            <a:pPr algn="ctr" eaLnBrk="0" hangingPunct="0">
              <a:lnSpc>
                <a:spcPct val="110000"/>
              </a:lnSpc>
            </a:pPr>
            <a:r>
              <a:rPr lang="id-ID" sz="2200" b="1" noProof="1">
                <a:solidFill>
                  <a:srgbClr val="FFFFFF"/>
                </a:solidFill>
              </a:rPr>
              <a:t>SERTA</a:t>
            </a:r>
          </a:p>
          <a:p>
            <a:pPr algn="ctr" eaLnBrk="0" hangingPunct="0">
              <a:lnSpc>
                <a:spcPct val="110000"/>
              </a:lnSpc>
            </a:pPr>
            <a:r>
              <a:rPr lang="id-ID" sz="2200" b="1" noProof="1">
                <a:solidFill>
                  <a:srgbClr val="FFFFFF"/>
                </a:solidFill>
              </a:rPr>
              <a:t>LAMPIRAN</a:t>
            </a:r>
          </a:p>
          <a:p>
            <a:pPr algn="ctr" eaLnBrk="0" hangingPunct="0">
              <a:lnSpc>
                <a:spcPct val="110000"/>
              </a:lnSpc>
            </a:pPr>
            <a:r>
              <a:rPr lang="id-ID" sz="2200" b="1" noProof="1">
                <a:solidFill>
                  <a:srgbClr val="FFFFFF"/>
                </a:solidFill>
              </a:rPr>
              <a:t>KEPADA BAN-PT</a:t>
            </a:r>
          </a:p>
          <a:p>
            <a:pPr algn="ctr" eaLnBrk="0" hangingPunct="0">
              <a:lnSpc>
                <a:spcPct val="110000"/>
              </a:lnSpc>
            </a:pPr>
            <a:r>
              <a:rPr lang="id-ID" sz="2200" b="1" noProof="1">
                <a:solidFill>
                  <a:srgbClr val="FFFFFF"/>
                </a:solidFill>
              </a:rPr>
              <a:t>(Prodi)</a:t>
            </a:r>
          </a:p>
        </p:txBody>
      </p:sp>
      <p:sp>
        <p:nvSpPr>
          <p:cNvPr id="22542" name="AutoShape 40"/>
          <p:cNvSpPr>
            <a:spLocks noChangeArrowheads="1"/>
          </p:cNvSpPr>
          <p:nvPr/>
        </p:nvSpPr>
        <p:spPr bwMode="auto">
          <a:xfrm>
            <a:off x="4705350" y="3962400"/>
            <a:ext cx="3962400" cy="762000"/>
          </a:xfrm>
          <a:prstGeom prst="roundRect">
            <a:avLst>
              <a:gd name="adj" fmla="val 16667"/>
            </a:avLst>
          </a:prstGeom>
          <a:solidFill>
            <a:srgbClr val="7030A0"/>
          </a:solidFill>
          <a:ln w="9525">
            <a:noFill/>
            <a:round/>
            <a:headEnd/>
            <a:tailEnd/>
          </a:ln>
        </p:spPr>
        <p:txBody>
          <a:bodyPr wrap="none" anchor="ctr"/>
          <a:lstStyle/>
          <a:p>
            <a:pPr algn="ctr" eaLnBrk="0" hangingPunct="0">
              <a:lnSpc>
                <a:spcPct val="110000"/>
              </a:lnSpc>
            </a:pPr>
            <a:r>
              <a:rPr lang="id-ID" sz="1400" b="1" noProof="1">
                <a:solidFill>
                  <a:srgbClr val="FFFFFF"/>
                </a:solidFill>
              </a:rPr>
              <a:t>VALIDASI</a:t>
            </a:r>
          </a:p>
          <a:p>
            <a:pPr algn="ctr" eaLnBrk="0" hangingPunct="0">
              <a:lnSpc>
                <a:spcPct val="110000"/>
              </a:lnSpc>
            </a:pPr>
            <a:r>
              <a:rPr lang="id-ID" sz="1400" b="1" noProof="1">
                <a:solidFill>
                  <a:srgbClr val="FFFFFF"/>
                </a:solidFill>
              </a:rPr>
              <a:t>(Anggota BAN-PT)</a:t>
            </a:r>
          </a:p>
        </p:txBody>
      </p:sp>
      <p:sp>
        <p:nvSpPr>
          <p:cNvPr id="22543" name="AutoShape 40"/>
          <p:cNvSpPr>
            <a:spLocks noChangeArrowheads="1"/>
          </p:cNvSpPr>
          <p:nvPr/>
        </p:nvSpPr>
        <p:spPr bwMode="auto">
          <a:xfrm>
            <a:off x="4705350" y="2895600"/>
            <a:ext cx="3962400" cy="762000"/>
          </a:xfrm>
          <a:prstGeom prst="roundRect">
            <a:avLst>
              <a:gd name="adj" fmla="val 16667"/>
            </a:avLst>
          </a:prstGeom>
          <a:solidFill>
            <a:srgbClr val="CC3300"/>
          </a:solidFill>
          <a:ln w="9525">
            <a:noFill/>
            <a:round/>
            <a:headEnd/>
            <a:tailEnd/>
          </a:ln>
        </p:spPr>
        <p:txBody>
          <a:bodyPr wrap="none" anchor="ctr"/>
          <a:lstStyle/>
          <a:p>
            <a:pPr algn="ctr" eaLnBrk="0" hangingPunct="0">
              <a:lnSpc>
                <a:spcPct val="110000"/>
              </a:lnSpc>
            </a:pPr>
            <a:r>
              <a:rPr lang="id-ID" sz="1400" b="1" noProof="1">
                <a:solidFill>
                  <a:srgbClr val="FFFFFF"/>
                </a:solidFill>
              </a:rPr>
              <a:t>ASESMEN</a:t>
            </a:r>
          </a:p>
          <a:p>
            <a:pPr algn="ctr" eaLnBrk="0" hangingPunct="0">
              <a:lnSpc>
                <a:spcPct val="110000"/>
              </a:lnSpc>
            </a:pPr>
            <a:r>
              <a:rPr lang="id-ID" sz="1400" b="1" noProof="1">
                <a:solidFill>
                  <a:srgbClr val="FFFFFF"/>
                </a:solidFill>
              </a:rPr>
              <a:t>LAPANGAN</a:t>
            </a:r>
          </a:p>
          <a:p>
            <a:pPr algn="ctr" eaLnBrk="0" hangingPunct="0">
              <a:lnSpc>
                <a:spcPct val="110000"/>
              </a:lnSpc>
            </a:pPr>
            <a:r>
              <a:rPr lang="id-ID" sz="1400" b="1" noProof="1">
                <a:solidFill>
                  <a:srgbClr val="FFFFFF"/>
                </a:solidFill>
              </a:rPr>
              <a:t>(Asesor BAN-PT)</a:t>
            </a:r>
          </a:p>
        </p:txBody>
      </p:sp>
      <p:sp>
        <p:nvSpPr>
          <p:cNvPr id="22544" name="AutoShape 40"/>
          <p:cNvSpPr>
            <a:spLocks noChangeArrowheads="1"/>
          </p:cNvSpPr>
          <p:nvPr/>
        </p:nvSpPr>
        <p:spPr bwMode="auto">
          <a:xfrm>
            <a:off x="4705350" y="838200"/>
            <a:ext cx="3962400" cy="762000"/>
          </a:xfrm>
          <a:prstGeom prst="roundRect">
            <a:avLst>
              <a:gd name="adj" fmla="val 16667"/>
            </a:avLst>
          </a:prstGeom>
          <a:solidFill>
            <a:srgbClr val="CC3300"/>
          </a:solidFill>
          <a:ln w="9525">
            <a:noFill/>
            <a:round/>
            <a:headEnd/>
            <a:tailEnd/>
          </a:ln>
        </p:spPr>
        <p:txBody>
          <a:bodyPr wrap="none" anchor="ctr"/>
          <a:lstStyle/>
          <a:p>
            <a:pPr algn="ctr" eaLnBrk="0" hangingPunct="0">
              <a:lnSpc>
                <a:spcPct val="110000"/>
              </a:lnSpc>
            </a:pPr>
            <a:r>
              <a:rPr lang="id-ID" sz="1400" b="1" noProof="1">
                <a:solidFill>
                  <a:srgbClr val="FFFFFF"/>
                </a:solidFill>
              </a:rPr>
              <a:t>ASESMEN</a:t>
            </a:r>
          </a:p>
          <a:p>
            <a:pPr algn="ctr" eaLnBrk="0" hangingPunct="0">
              <a:lnSpc>
                <a:spcPct val="110000"/>
              </a:lnSpc>
            </a:pPr>
            <a:r>
              <a:rPr lang="id-ID" sz="1400" b="1" noProof="1">
                <a:solidFill>
                  <a:srgbClr val="FFFFFF"/>
                </a:solidFill>
              </a:rPr>
              <a:t>KECUKUPAN</a:t>
            </a:r>
          </a:p>
          <a:p>
            <a:pPr algn="ctr" eaLnBrk="0" hangingPunct="0">
              <a:lnSpc>
                <a:spcPct val="110000"/>
              </a:lnSpc>
            </a:pPr>
            <a:r>
              <a:rPr lang="id-ID" sz="1400" b="1" noProof="1">
                <a:solidFill>
                  <a:srgbClr val="FFFFFF"/>
                </a:solidFill>
              </a:rPr>
              <a:t>(Asesor BAN-PT)</a:t>
            </a:r>
          </a:p>
        </p:txBody>
      </p:sp>
      <p:sp>
        <p:nvSpPr>
          <p:cNvPr id="22545" name="AutoShape 40"/>
          <p:cNvSpPr>
            <a:spLocks noChangeArrowheads="1"/>
          </p:cNvSpPr>
          <p:nvPr/>
        </p:nvSpPr>
        <p:spPr bwMode="auto">
          <a:xfrm>
            <a:off x="4705350" y="5029200"/>
            <a:ext cx="3962400" cy="762000"/>
          </a:xfrm>
          <a:prstGeom prst="roundRect">
            <a:avLst>
              <a:gd name="adj" fmla="val 16667"/>
            </a:avLst>
          </a:prstGeom>
          <a:solidFill>
            <a:srgbClr val="7030A0"/>
          </a:solidFill>
          <a:ln w="9525">
            <a:noFill/>
            <a:round/>
            <a:headEnd/>
            <a:tailEnd/>
          </a:ln>
        </p:spPr>
        <p:txBody>
          <a:bodyPr wrap="none" anchor="ctr"/>
          <a:lstStyle/>
          <a:p>
            <a:pPr algn="ctr" eaLnBrk="0" hangingPunct="0">
              <a:lnSpc>
                <a:spcPct val="110000"/>
              </a:lnSpc>
            </a:pPr>
            <a:r>
              <a:rPr lang="id-ID" sz="1400" b="1" noProof="1">
                <a:solidFill>
                  <a:srgbClr val="FFFFFF"/>
                </a:solidFill>
              </a:rPr>
              <a:t>PENGAMBILAN KEPUTUSAN </a:t>
            </a:r>
          </a:p>
          <a:p>
            <a:pPr algn="ctr" eaLnBrk="0" hangingPunct="0">
              <a:lnSpc>
                <a:spcPct val="110000"/>
              </a:lnSpc>
            </a:pPr>
            <a:r>
              <a:rPr lang="id-ID" sz="1400" b="1" noProof="1">
                <a:solidFill>
                  <a:srgbClr val="FFFFFF"/>
                </a:solidFill>
              </a:rPr>
              <a:t>HASIL AKREDITASI</a:t>
            </a:r>
          </a:p>
          <a:p>
            <a:pPr algn="ctr" eaLnBrk="0" hangingPunct="0">
              <a:lnSpc>
                <a:spcPct val="110000"/>
              </a:lnSpc>
            </a:pPr>
            <a:r>
              <a:rPr lang="id-ID" sz="1400" b="1" noProof="1">
                <a:solidFill>
                  <a:srgbClr val="FFFFFF"/>
                </a:solidFill>
              </a:rPr>
              <a:t>(Pleno BAN-PT)</a:t>
            </a:r>
          </a:p>
        </p:txBody>
      </p:sp>
      <p:sp>
        <p:nvSpPr>
          <p:cNvPr id="22546" name="AutoShape 40"/>
          <p:cNvSpPr>
            <a:spLocks noChangeArrowheads="1"/>
          </p:cNvSpPr>
          <p:nvPr/>
        </p:nvSpPr>
        <p:spPr bwMode="auto">
          <a:xfrm>
            <a:off x="4705350" y="6096000"/>
            <a:ext cx="3962400" cy="762000"/>
          </a:xfrm>
          <a:prstGeom prst="roundRect">
            <a:avLst>
              <a:gd name="adj" fmla="val 16667"/>
            </a:avLst>
          </a:prstGeom>
          <a:solidFill>
            <a:srgbClr val="7030A0"/>
          </a:solidFill>
          <a:ln w="9525">
            <a:noFill/>
            <a:round/>
            <a:headEnd/>
            <a:tailEnd/>
          </a:ln>
        </p:spPr>
        <p:txBody>
          <a:bodyPr wrap="none" anchor="ctr"/>
          <a:lstStyle/>
          <a:p>
            <a:pPr algn="ctr" eaLnBrk="0" hangingPunct="0">
              <a:lnSpc>
                <a:spcPct val="110000"/>
              </a:lnSpc>
            </a:pPr>
            <a:r>
              <a:rPr lang="id-ID" sz="1400" b="1" noProof="1">
                <a:solidFill>
                  <a:srgbClr val="FFFFFF"/>
                </a:solidFill>
              </a:rPr>
              <a:t>PENGUMUNAN</a:t>
            </a:r>
          </a:p>
          <a:p>
            <a:pPr algn="ctr" eaLnBrk="0" hangingPunct="0">
              <a:lnSpc>
                <a:spcPct val="110000"/>
              </a:lnSpc>
            </a:pPr>
            <a:r>
              <a:rPr lang="id-ID" sz="1400" b="1" noProof="1">
                <a:solidFill>
                  <a:srgbClr val="FFFFFF"/>
                </a:solidFill>
              </a:rPr>
              <a:t>HASIL AKREDITASI</a:t>
            </a:r>
          </a:p>
          <a:p>
            <a:pPr algn="ctr" eaLnBrk="0" hangingPunct="0">
              <a:lnSpc>
                <a:spcPct val="110000"/>
              </a:lnSpc>
            </a:pPr>
            <a:r>
              <a:rPr lang="id-ID" sz="1400" b="1" noProof="1">
                <a:solidFill>
                  <a:srgbClr val="FFFFFF"/>
                </a:solidFill>
              </a:rPr>
              <a:t>(Ka/Sek BAN-PT)</a:t>
            </a:r>
          </a:p>
        </p:txBody>
      </p:sp>
      <p:sp>
        <p:nvSpPr>
          <p:cNvPr id="22547" name="Right Arrow 43"/>
          <p:cNvSpPr>
            <a:spLocks noChangeArrowheads="1"/>
          </p:cNvSpPr>
          <p:nvPr/>
        </p:nvSpPr>
        <p:spPr bwMode="auto">
          <a:xfrm rot="5400000">
            <a:off x="6529851" y="1426699"/>
            <a:ext cx="3048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48" name="Right Arrow 44"/>
          <p:cNvSpPr>
            <a:spLocks noChangeArrowheads="1"/>
          </p:cNvSpPr>
          <p:nvPr/>
        </p:nvSpPr>
        <p:spPr bwMode="auto">
          <a:xfrm rot="5400000">
            <a:off x="6529851" y="3484099"/>
            <a:ext cx="3048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49" name="Right Arrow 45"/>
          <p:cNvSpPr>
            <a:spLocks noChangeArrowheads="1"/>
          </p:cNvSpPr>
          <p:nvPr/>
        </p:nvSpPr>
        <p:spPr bwMode="auto">
          <a:xfrm rot="5400000">
            <a:off x="6529851" y="4550899"/>
            <a:ext cx="3048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50" name="Right Arrow 46"/>
          <p:cNvSpPr>
            <a:spLocks noChangeArrowheads="1"/>
          </p:cNvSpPr>
          <p:nvPr/>
        </p:nvSpPr>
        <p:spPr bwMode="auto">
          <a:xfrm rot="5400000">
            <a:off x="6529851" y="5617699"/>
            <a:ext cx="3048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51" name="Right Arrow 47"/>
          <p:cNvSpPr>
            <a:spLocks noChangeArrowheads="1"/>
          </p:cNvSpPr>
          <p:nvPr/>
        </p:nvSpPr>
        <p:spPr bwMode="auto">
          <a:xfrm>
            <a:off x="4210050" y="838201"/>
            <a:ext cx="495300" cy="601663"/>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52" name="AutoShape 40"/>
          <p:cNvSpPr>
            <a:spLocks noChangeArrowheads="1"/>
          </p:cNvSpPr>
          <p:nvPr/>
        </p:nvSpPr>
        <p:spPr bwMode="auto">
          <a:xfrm>
            <a:off x="4705350" y="1905000"/>
            <a:ext cx="3962400" cy="762000"/>
          </a:xfrm>
          <a:prstGeom prst="roundRect">
            <a:avLst>
              <a:gd name="adj" fmla="val 16667"/>
            </a:avLst>
          </a:prstGeom>
          <a:solidFill>
            <a:srgbClr val="7030A0"/>
          </a:solidFill>
          <a:ln w="9525">
            <a:noFill/>
            <a:round/>
            <a:headEnd/>
            <a:tailEnd/>
          </a:ln>
        </p:spPr>
        <p:txBody>
          <a:bodyPr wrap="none" anchor="ctr"/>
          <a:lstStyle/>
          <a:p>
            <a:pPr algn="ctr" eaLnBrk="0" hangingPunct="0">
              <a:lnSpc>
                <a:spcPct val="110000"/>
              </a:lnSpc>
            </a:pPr>
            <a:r>
              <a:rPr lang="id-ID" sz="1400" b="1" noProof="1">
                <a:solidFill>
                  <a:srgbClr val="FFFFFF"/>
                </a:solidFill>
              </a:rPr>
              <a:t>PENGAMBILAN KEPUTUSAN </a:t>
            </a:r>
          </a:p>
          <a:p>
            <a:pPr algn="ctr" eaLnBrk="0" hangingPunct="0">
              <a:lnSpc>
                <a:spcPct val="110000"/>
              </a:lnSpc>
            </a:pPr>
            <a:r>
              <a:rPr lang="id-ID" sz="1400" b="1" noProof="1">
                <a:solidFill>
                  <a:srgbClr val="FFFFFF"/>
                </a:solidFill>
              </a:rPr>
              <a:t>HASIL ASESMEN KECUKUPAN</a:t>
            </a:r>
          </a:p>
          <a:p>
            <a:pPr algn="ctr" eaLnBrk="0" hangingPunct="0">
              <a:lnSpc>
                <a:spcPct val="110000"/>
              </a:lnSpc>
            </a:pPr>
            <a:r>
              <a:rPr lang="id-ID" sz="1400" b="1" noProof="1">
                <a:solidFill>
                  <a:srgbClr val="FFFFFF"/>
                </a:solidFill>
              </a:rPr>
              <a:t>(Pleno BAN-PT)</a:t>
            </a:r>
          </a:p>
        </p:txBody>
      </p:sp>
      <p:sp>
        <p:nvSpPr>
          <p:cNvPr id="22553" name="Right Arrow 49"/>
          <p:cNvSpPr>
            <a:spLocks noChangeArrowheads="1"/>
          </p:cNvSpPr>
          <p:nvPr/>
        </p:nvSpPr>
        <p:spPr bwMode="auto">
          <a:xfrm rot="5400000">
            <a:off x="6567951" y="2455399"/>
            <a:ext cx="2286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54" name="TextBox 25"/>
          <p:cNvSpPr txBox="1">
            <a:spLocks noChangeArrowheads="1"/>
          </p:cNvSpPr>
          <p:nvPr/>
        </p:nvSpPr>
        <p:spPr bwMode="auto">
          <a:xfrm>
            <a:off x="908051" y="3657600"/>
            <a:ext cx="2743068" cy="384721"/>
          </a:xfrm>
          <a:prstGeom prst="rect">
            <a:avLst/>
          </a:prstGeom>
          <a:solidFill>
            <a:srgbClr val="FF0000"/>
          </a:solidFill>
          <a:ln w="9525">
            <a:noFill/>
            <a:miter lim="800000"/>
            <a:headEnd/>
            <a:tailEnd/>
          </a:ln>
        </p:spPr>
        <p:txBody>
          <a:bodyPr>
            <a:spAutoFit/>
          </a:bodyPr>
          <a:lstStyle/>
          <a:p>
            <a:pPr algn="ctr" eaLnBrk="0" hangingPunct="0"/>
            <a:r>
              <a:rPr lang="id-ID">
                <a:solidFill>
                  <a:schemeClr val="bg1"/>
                </a:solidFill>
              </a:rPr>
              <a:t>21</a:t>
            </a:r>
            <a:r>
              <a:rPr lang="en-US">
                <a:solidFill>
                  <a:schemeClr val="bg1"/>
                </a:solidFill>
              </a:rPr>
              <a:t>00 ++ asesor</a:t>
            </a:r>
            <a:endParaRPr lang="id-ID">
              <a:solidFill>
                <a:schemeClr val="bg1"/>
              </a:solidFill>
            </a:endParaRPr>
          </a:p>
        </p:txBody>
      </p:sp>
      <p:sp>
        <p:nvSpPr>
          <p:cNvPr id="22555" name="TextBox 26"/>
          <p:cNvSpPr txBox="1">
            <a:spLocks noChangeArrowheads="1"/>
          </p:cNvSpPr>
          <p:nvPr/>
        </p:nvSpPr>
        <p:spPr bwMode="auto">
          <a:xfrm>
            <a:off x="908050" y="4191000"/>
            <a:ext cx="2724150" cy="677108"/>
          </a:xfrm>
          <a:prstGeom prst="rect">
            <a:avLst/>
          </a:prstGeom>
          <a:solidFill>
            <a:srgbClr val="7030A0"/>
          </a:solidFill>
          <a:ln w="9525">
            <a:noFill/>
            <a:miter lim="800000"/>
            <a:headEnd/>
            <a:tailEnd/>
          </a:ln>
        </p:spPr>
        <p:txBody>
          <a:bodyPr>
            <a:spAutoFit/>
          </a:bodyPr>
          <a:lstStyle/>
          <a:p>
            <a:pPr algn="ctr" eaLnBrk="0" hangingPunct="0"/>
            <a:r>
              <a:rPr lang="en-US" dirty="0">
                <a:solidFill>
                  <a:schemeClr val="bg1"/>
                </a:solidFill>
              </a:rPr>
              <a:t>15 </a:t>
            </a:r>
            <a:r>
              <a:rPr lang="en-US" dirty="0" err="1">
                <a:solidFill>
                  <a:schemeClr val="bg1"/>
                </a:solidFill>
              </a:rPr>
              <a:t>anggota</a:t>
            </a:r>
            <a:r>
              <a:rPr lang="en-US" dirty="0">
                <a:solidFill>
                  <a:schemeClr val="bg1"/>
                </a:solidFill>
              </a:rPr>
              <a:t> </a:t>
            </a:r>
          </a:p>
          <a:p>
            <a:pPr algn="ctr" eaLnBrk="0" hangingPunct="0"/>
            <a:r>
              <a:rPr lang="id-ID" dirty="0" smtClean="0">
                <a:solidFill>
                  <a:schemeClr val="bg1"/>
                </a:solidFill>
              </a:rPr>
              <a:t>2 </a:t>
            </a:r>
            <a:r>
              <a:rPr lang="en-US" dirty="0" err="1" smtClean="0">
                <a:solidFill>
                  <a:schemeClr val="bg1"/>
                </a:solidFill>
              </a:rPr>
              <a:t>staf</a:t>
            </a:r>
            <a:r>
              <a:rPr lang="en-US" dirty="0" smtClean="0">
                <a:solidFill>
                  <a:schemeClr val="bg1"/>
                </a:solidFill>
              </a:rPr>
              <a:t> </a:t>
            </a:r>
            <a:r>
              <a:rPr lang="en-US" dirty="0" err="1">
                <a:solidFill>
                  <a:schemeClr val="bg1"/>
                </a:solidFill>
              </a:rPr>
              <a:t>ahli</a:t>
            </a:r>
            <a:endParaRPr lang="id-ID" dirty="0">
              <a:solidFill>
                <a:schemeClr val="bg1"/>
              </a:solidFill>
            </a:endParaRPr>
          </a:p>
        </p:txBody>
      </p:sp>
      <p:sp>
        <p:nvSpPr>
          <p:cNvPr id="22556" name="AutoShape 40"/>
          <p:cNvSpPr>
            <a:spLocks noChangeArrowheads="1"/>
          </p:cNvSpPr>
          <p:nvPr/>
        </p:nvSpPr>
        <p:spPr bwMode="auto">
          <a:xfrm>
            <a:off x="247650" y="6172200"/>
            <a:ext cx="3962400" cy="685800"/>
          </a:xfrm>
          <a:prstGeom prst="roundRect">
            <a:avLst>
              <a:gd name="adj" fmla="val 16667"/>
            </a:avLst>
          </a:prstGeom>
          <a:solidFill>
            <a:srgbClr val="00B050"/>
          </a:solidFill>
          <a:ln w="9525">
            <a:noFill/>
            <a:round/>
            <a:headEnd/>
            <a:tailEnd/>
          </a:ln>
        </p:spPr>
        <p:txBody>
          <a:bodyPr wrap="none" anchor="ctr"/>
          <a:lstStyle/>
          <a:p>
            <a:pPr algn="ctr" eaLnBrk="0" hangingPunct="0">
              <a:lnSpc>
                <a:spcPct val="110000"/>
              </a:lnSpc>
            </a:pPr>
            <a:r>
              <a:rPr lang="id-ID" sz="1400" b="1" noProof="1">
                <a:solidFill>
                  <a:srgbClr val="FFFFFF"/>
                </a:solidFill>
              </a:rPr>
              <a:t>BANDING DAN KELUHAN</a:t>
            </a:r>
          </a:p>
          <a:p>
            <a:pPr algn="ctr" eaLnBrk="0" hangingPunct="0">
              <a:lnSpc>
                <a:spcPct val="110000"/>
              </a:lnSpc>
            </a:pPr>
            <a:r>
              <a:rPr lang="id-ID" sz="1400" b="1" noProof="1">
                <a:solidFill>
                  <a:srgbClr val="FFFFFF"/>
                </a:solidFill>
              </a:rPr>
              <a:t>PRODI/PT/MASYARAKAT </a:t>
            </a:r>
          </a:p>
        </p:txBody>
      </p:sp>
      <p:sp>
        <p:nvSpPr>
          <p:cNvPr id="22557" name="AutoShape 40"/>
          <p:cNvSpPr>
            <a:spLocks noChangeArrowheads="1"/>
          </p:cNvSpPr>
          <p:nvPr/>
        </p:nvSpPr>
        <p:spPr bwMode="auto">
          <a:xfrm>
            <a:off x="330200" y="5105400"/>
            <a:ext cx="3962400" cy="685800"/>
          </a:xfrm>
          <a:prstGeom prst="roundRect">
            <a:avLst>
              <a:gd name="adj" fmla="val 16667"/>
            </a:avLst>
          </a:prstGeom>
          <a:solidFill>
            <a:srgbClr val="CC3300"/>
          </a:solidFill>
          <a:ln w="9525">
            <a:noFill/>
            <a:round/>
            <a:headEnd/>
            <a:tailEnd/>
          </a:ln>
        </p:spPr>
        <p:txBody>
          <a:bodyPr wrap="none" anchor="ctr"/>
          <a:lstStyle/>
          <a:p>
            <a:pPr algn="ctr" eaLnBrk="0" hangingPunct="0">
              <a:lnSpc>
                <a:spcPct val="110000"/>
              </a:lnSpc>
            </a:pPr>
            <a:r>
              <a:rPr lang="id-ID" sz="1400" b="1" noProof="1">
                <a:solidFill>
                  <a:srgbClr val="FFFFFF"/>
                </a:solidFill>
              </a:rPr>
              <a:t>SURVEILEN</a:t>
            </a:r>
          </a:p>
          <a:p>
            <a:pPr algn="ctr" eaLnBrk="0" hangingPunct="0">
              <a:lnSpc>
                <a:spcPct val="110000"/>
              </a:lnSpc>
            </a:pPr>
            <a:r>
              <a:rPr lang="id-ID" sz="1400" b="1" noProof="1">
                <a:solidFill>
                  <a:srgbClr val="FFFFFF"/>
                </a:solidFill>
              </a:rPr>
              <a:t>ASESMEN LAPANGAN</a:t>
            </a:r>
          </a:p>
          <a:p>
            <a:pPr algn="ctr" eaLnBrk="0" hangingPunct="0">
              <a:lnSpc>
                <a:spcPct val="110000"/>
              </a:lnSpc>
            </a:pPr>
            <a:r>
              <a:rPr lang="id-ID" sz="1400" b="1" noProof="1">
                <a:solidFill>
                  <a:srgbClr val="FFFFFF"/>
                </a:solidFill>
              </a:rPr>
              <a:t>(Anggota dan Asesor BAN-PT)</a:t>
            </a:r>
          </a:p>
        </p:txBody>
      </p:sp>
      <p:sp>
        <p:nvSpPr>
          <p:cNvPr id="22558" name="Right Arrow 29"/>
          <p:cNvSpPr>
            <a:spLocks noChangeArrowheads="1"/>
          </p:cNvSpPr>
          <p:nvPr/>
        </p:nvSpPr>
        <p:spPr bwMode="auto">
          <a:xfrm rot="10800000">
            <a:off x="4210050" y="6172201"/>
            <a:ext cx="495300" cy="531813"/>
          </a:xfrm>
          <a:prstGeom prst="rightArrow">
            <a:avLst>
              <a:gd name="adj1" fmla="val 50000"/>
              <a:gd name="adj2" fmla="val 38574"/>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59" name="Right Arrow 31"/>
          <p:cNvSpPr>
            <a:spLocks noChangeArrowheads="1"/>
          </p:cNvSpPr>
          <p:nvPr/>
        </p:nvSpPr>
        <p:spPr bwMode="auto">
          <a:xfrm rot="-5400000">
            <a:off x="2034051" y="5655799"/>
            <a:ext cx="381000" cy="651802"/>
          </a:xfrm>
          <a:prstGeom prst="rightArrow">
            <a:avLst>
              <a:gd name="adj1" fmla="val 50000"/>
              <a:gd name="adj2" fmla="val 50000"/>
            </a:avLst>
          </a:prstGeom>
          <a:solidFill>
            <a:schemeClr val="tx1"/>
          </a:solidFill>
          <a:ln w="9525" algn="ctr">
            <a:solidFill>
              <a:schemeClr val="tx1"/>
            </a:solidFill>
            <a:round/>
            <a:headEnd/>
            <a:tailEnd/>
          </a:ln>
        </p:spPr>
        <p:txBody>
          <a:bodyPr wrap="none"/>
          <a:lstStyle/>
          <a:p>
            <a:pPr eaLnBrk="0" hangingPunct="0"/>
            <a:endParaRPr lang="id-ID">
              <a:latin typeface="Arial" pitchFamily="34" charset="0"/>
            </a:endParaRPr>
          </a:p>
        </p:txBody>
      </p:sp>
      <p:sp>
        <p:nvSpPr>
          <p:cNvPr id="22560" name="Rectangle 32"/>
          <p:cNvSpPr>
            <a:spLocks noChangeArrowheads="1"/>
          </p:cNvSpPr>
          <p:nvPr/>
        </p:nvSpPr>
        <p:spPr bwMode="auto">
          <a:xfrm>
            <a:off x="0" y="5105400"/>
            <a:ext cx="4705350" cy="1752600"/>
          </a:xfrm>
          <a:prstGeom prst="rect">
            <a:avLst/>
          </a:prstGeom>
          <a:solidFill>
            <a:srgbClr val="00B0F0">
              <a:alpha val="25098"/>
            </a:srgbClr>
          </a:solidFill>
          <a:ln w="9525" algn="ctr">
            <a:solidFill>
              <a:schemeClr val="tx1"/>
            </a:solidFill>
            <a:round/>
            <a:headEnd/>
            <a:tailEnd/>
          </a:ln>
        </p:spPr>
        <p:txBody>
          <a:bodyPr wrap="none"/>
          <a:lstStyle/>
          <a:p>
            <a:pPr eaLnBrk="0" hangingPunct="0"/>
            <a:endParaRPr lang="id-ID">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4</a:t>
            </a:fld>
            <a:endParaRPr lang="id-ID"/>
          </a:p>
        </p:txBody>
      </p:sp>
      <p:sp>
        <p:nvSpPr>
          <p:cNvPr id="4" name="Title 1"/>
          <p:cNvSpPr txBox="1">
            <a:spLocks/>
          </p:cNvSpPr>
          <p:nvPr/>
        </p:nvSpPr>
        <p:spPr>
          <a:xfrm>
            <a:off x="1" y="1"/>
            <a:ext cx="9905999" cy="830263"/>
          </a:xfrm>
          <a:prstGeom prst="rect">
            <a:avLst/>
          </a:prstGeom>
          <a:solidFill>
            <a:schemeClr val="accent2"/>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all" spc="5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NILAI (</a:t>
            </a:r>
            <a:r>
              <a:rPr kumimoji="0" lang="en-US" altLang="en-US" sz="4400" b="1" i="1" u="none" strike="noStrike" kern="1200" cap="all" spc="5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VALUES</a:t>
            </a:r>
            <a:r>
              <a:rPr kumimoji="0" lang="en-US" altLang="en-US" sz="4400" b="1" i="0" u="none" strike="noStrike" kern="1200" cap="all" spc="5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DLM</a:t>
            </a:r>
            <a:r>
              <a:rPr kumimoji="0" lang="id-ID" altLang="en-US" sz="4400" b="1" i="0" u="none" strike="noStrike" kern="1200" cap="all" spc="5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AKREDITASI</a:t>
            </a:r>
            <a:endParaRPr kumimoji="0" lang="en-US" altLang="en-US" sz="3000" b="0" i="0" u="none" strike="noStrike" kern="1200" cap="all" spc="5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5" name="Content Placeholder 3"/>
          <p:cNvGraphicFramePr>
            <a:graphicFrameLocks/>
          </p:cNvGraphicFramePr>
          <p:nvPr/>
        </p:nvGraphicFramePr>
        <p:xfrm>
          <a:off x="495300" y="1143000"/>
          <a:ext cx="8651052"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a:xfrm>
            <a:off x="2971800" y="1371600"/>
            <a:ext cx="4210050" cy="3924300"/>
          </a:xfrm>
          <a:custGeom>
            <a:avLst/>
            <a:gdLst>
              <a:gd name="connsiteX0" fmla="*/ 0 w 4210050"/>
              <a:gd name="connsiteY0" fmla="*/ 4381500 h 4381500"/>
              <a:gd name="connsiteX1" fmla="*/ 2152650 w 4210050"/>
              <a:gd name="connsiteY1" fmla="*/ 4362450 h 4381500"/>
              <a:gd name="connsiteX2" fmla="*/ 2133600 w 4210050"/>
              <a:gd name="connsiteY2" fmla="*/ 0 h 4381500"/>
              <a:gd name="connsiteX3" fmla="*/ 4210050 w 4210050"/>
              <a:gd name="connsiteY3" fmla="*/ 9525 h 4381500"/>
              <a:gd name="connsiteX4" fmla="*/ 4210050 w 4210050"/>
              <a:gd name="connsiteY4" fmla="*/ 3429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050" h="4381500">
                <a:moveTo>
                  <a:pt x="0" y="4381500"/>
                </a:moveTo>
                <a:lnTo>
                  <a:pt x="2152650" y="4362450"/>
                </a:lnTo>
                <a:lnTo>
                  <a:pt x="2133600" y="0"/>
                </a:lnTo>
                <a:lnTo>
                  <a:pt x="4210050" y="9525"/>
                </a:lnTo>
                <a:lnTo>
                  <a:pt x="4210050" y="342900"/>
                </a:ln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 name="Title 2"/>
          <p:cNvSpPr>
            <a:spLocks noGrp="1"/>
          </p:cNvSpPr>
          <p:nvPr>
            <p:ph type="title"/>
          </p:nvPr>
        </p:nvSpPr>
        <p:spPr>
          <a:xfrm>
            <a:off x="5076825" y="0"/>
            <a:ext cx="4829175" cy="952500"/>
          </a:xfrm>
          <a:solidFill>
            <a:srgbClr val="002060"/>
          </a:solidFill>
        </p:spPr>
        <p:txBody>
          <a:bodyPr/>
          <a:lstStyle/>
          <a:p>
            <a:pPr algn="r">
              <a:lnSpc>
                <a:spcPct val="150000"/>
              </a:lnSpc>
              <a:defRPr/>
            </a:pPr>
            <a:r>
              <a:rPr lang="en-US" sz="3200" dirty="0" smtClean="0">
                <a:solidFill>
                  <a:schemeClr val="bg1"/>
                </a:solidFill>
              </a:rPr>
              <a:t>DIAGRAM ALIR AIPT</a:t>
            </a:r>
            <a:endParaRPr lang="en-US" sz="3200" dirty="0">
              <a:solidFill>
                <a:schemeClr val="bg1"/>
              </a:solidFill>
            </a:endParaRPr>
          </a:p>
        </p:txBody>
      </p:sp>
      <p:cxnSp>
        <p:nvCxnSpPr>
          <p:cNvPr id="6" name="Straight Arrow Connector 5"/>
          <p:cNvCxnSpPr/>
          <p:nvPr/>
        </p:nvCxnSpPr>
        <p:spPr>
          <a:xfrm rot="16200000" flipH="1">
            <a:off x="2633663" y="947737"/>
            <a:ext cx="22860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90500" y="1781175"/>
            <a:ext cx="1066800" cy="6858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TANDA TERIMA </a:t>
            </a:r>
            <a:r>
              <a:rPr lang="en-US" sz="1200" dirty="0" err="1"/>
              <a:t>untuk</a:t>
            </a:r>
            <a:r>
              <a:rPr lang="en-US" sz="1200" dirty="0"/>
              <a:t> IPT</a:t>
            </a:r>
          </a:p>
        </p:txBody>
      </p:sp>
      <p:sp>
        <p:nvSpPr>
          <p:cNvPr id="45062" name="TextBox 24"/>
          <p:cNvSpPr txBox="1">
            <a:spLocks noChangeArrowheads="1"/>
          </p:cNvSpPr>
          <p:nvPr/>
        </p:nvSpPr>
        <p:spPr bwMode="auto">
          <a:xfrm>
            <a:off x="3886200" y="3124200"/>
            <a:ext cx="554038" cy="276225"/>
          </a:xfrm>
          <a:prstGeom prst="rect">
            <a:avLst/>
          </a:prstGeom>
          <a:noFill/>
          <a:ln w="9525">
            <a:noFill/>
            <a:miter lim="800000"/>
            <a:headEnd/>
            <a:tailEnd/>
          </a:ln>
        </p:spPr>
        <p:txBody>
          <a:bodyPr wrap="none">
            <a:spAutoFit/>
          </a:bodyPr>
          <a:lstStyle/>
          <a:p>
            <a:r>
              <a:rPr lang="en-US" sz="1200"/>
              <a:t>Tidak</a:t>
            </a:r>
          </a:p>
        </p:txBody>
      </p:sp>
      <p:cxnSp>
        <p:nvCxnSpPr>
          <p:cNvPr id="28" name="Straight Arrow Connector 27"/>
          <p:cNvCxnSpPr>
            <a:stCxn id="13" idx="1"/>
            <a:endCxn id="14" idx="3"/>
          </p:cNvCxnSpPr>
          <p:nvPr/>
        </p:nvCxnSpPr>
        <p:spPr>
          <a:xfrm rot="10800000" flipV="1">
            <a:off x="1257300" y="2114550"/>
            <a:ext cx="53340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3581400" y="1304925"/>
            <a:ext cx="838200" cy="904875"/>
          </a:xfrm>
          <a:custGeom>
            <a:avLst/>
            <a:gdLst>
              <a:gd name="connsiteX0" fmla="*/ 1343025 w 1343025"/>
              <a:gd name="connsiteY0" fmla="*/ 2371725 h 2371725"/>
              <a:gd name="connsiteX1" fmla="*/ 1333500 w 1343025"/>
              <a:gd name="connsiteY1" fmla="*/ 0 h 2371725"/>
              <a:gd name="connsiteX2" fmla="*/ 0 w 1343025"/>
              <a:gd name="connsiteY2" fmla="*/ 19050 h 2371725"/>
            </a:gdLst>
            <a:ahLst/>
            <a:cxnLst>
              <a:cxn ang="0">
                <a:pos x="connsiteX0" y="connsiteY0"/>
              </a:cxn>
              <a:cxn ang="0">
                <a:pos x="connsiteX1" y="connsiteY1"/>
              </a:cxn>
              <a:cxn ang="0">
                <a:pos x="connsiteX2" y="connsiteY2"/>
              </a:cxn>
            </a:cxnLst>
            <a:rect l="l" t="t" r="r" b="b"/>
            <a:pathLst>
              <a:path w="1343025" h="2371725">
                <a:moveTo>
                  <a:pt x="1343025" y="2371725"/>
                </a:moveTo>
                <a:lnTo>
                  <a:pt x="1333500" y="0"/>
                </a:lnTo>
                <a:lnTo>
                  <a:pt x="0" y="19050"/>
                </a:ln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065" name="TextBox 33"/>
          <p:cNvSpPr txBox="1">
            <a:spLocks noChangeArrowheads="1"/>
          </p:cNvSpPr>
          <p:nvPr/>
        </p:nvSpPr>
        <p:spPr bwMode="auto">
          <a:xfrm>
            <a:off x="2362200" y="3676650"/>
            <a:ext cx="360363" cy="276225"/>
          </a:xfrm>
          <a:prstGeom prst="rect">
            <a:avLst/>
          </a:prstGeom>
          <a:noFill/>
          <a:ln w="9525">
            <a:noFill/>
            <a:miter lim="800000"/>
            <a:headEnd/>
            <a:tailEnd/>
          </a:ln>
        </p:spPr>
        <p:txBody>
          <a:bodyPr wrap="none">
            <a:spAutoFit/>
          </a:bodyPr>
          <a:lstStyle/>
          <a:p>
            <a:r>
              <a:rPr lang="en-US" sz="1200"/>
              <a:t>Ya</a:t>
            </a:r>
          </a:p>
        </p:txBody>
      </p:sp>
      <p:sp>
        <p:nvSpPr>
          <p:cNvPr id="45066" name="TextBox 45"/>
          <p:cNvSpPr txBox="1">
            <a:spLocks noChangeArrowheads="1"/>
          </p:cNvSpPr>
          <p:nvPr/>
        </p:nvSpPr>
        <p:spPr bwMode="auto">
          <a:xfrm>
            <a:off x="1981200" y="5819775"/>
            <a:ext cx="685800" cy="276225"/>
          </a:xfrm>
          <a:prstGeom prst="rect">
            <a:avLst/>
          </a:prstGeom>
          <a:noFill/>
          <a:ln w="9525">
            <a:noFill/>
            <a:miter lim="800000"/>
            <a:headEnd/>
            <a:tailEnd/>
          </a:ln>
        </p:spPr>
        <p:txBody>
          <a:bodyPr>
            <a:spAutoFit/>
          </a:bodyPr>
          <a:lstStyle/>
          <a:p>
            <a:pPr algn="r"/>
            <a:r>
              <a:rPr lang="en-US" sz="1200"/>
              <a:t>Tidak</a:t>
            </a:r>
          </a:p>
        </p:txBody>
      </p:sp>
      <p:sp>
        <p:nvSpPr>
          <p:cNvPr id="48" name="Oval 47"/>
          <p:cNvSpPr/>
          <p:nvPr/>
        </p:nvSpPr>
        <p:spPr>
          <a:xfrm>
            <a:off x="2338388" y="6129338"/>
            <a:ext cx="762000" cy="714375"/>
          </a:xfrm>
          <a:prstGeom prst="ellipse">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STOP</a:t>
            </a:r>
          </a:p>
        </p:txBody>
      </p:sp>
      <p:sp>
        <p:nvSpPr>
          <p:cNvPr id="45068" name="TextBox 49"/>
          <p:cNvSpPr txBox="1">
            <a:spLocks noChangeArrowheads="1"/>
          </p:cNvSpPr>
          <p:nvPr/>
        </p:nvSpPr>
        <p:spPr bwMode="auto">
          <a:xfrm>
            <a:off x="3962400" y="5029200"/>
            <a:ext cx="685800" cy="276225"/>
          </a:xfrm>
          <a:prstGeom prst="rect">
            <a:avLst/>
          </a:prstGeom>
          <a:noFill/>
          <a:ln w="9525">
            <a:noFill/>
            <a:miter lim="800000"/>
            <a:headEnd/>
            <a:tailEnd/>
          </a:ln>
        </p:spPr>
        <p:txBody>
          <a:bodyPr>
            <a:spAutoFit/>
          </a:bodyPr>
          <a:lstStyle/>
          <a:p>
            <a:pPr algn="ctr"/>
            <a:r>
              <a:rPr lang="en-US" sz="1200"/>
              <a:t>Ya</a:t>
            </a:r>
          </a:p>
        </p:txBody>
      </p:sp>
      <p:sp>
        <p:nvSpPr>
          <p:cNvPr id="4" name="Oval 3"/>
          <p:cNvSpPr/>
          <p:nvPr/>
        </p:nvSpPr>
        <p:spPr>
          <a:xfrm>
            <a:off x="2324100" y="76200"/>
            <a:ext cx="838200" cy="762000"/>
          </a:xfrm>
          <a:prstGeom prst="ellipse">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MULAI</a:t>
            </a:r>
          </a:p>
        </p:txBody>
      </p:sp>
      <p:cxnSp>
        <p:nvCxnSpPr>
          <p:cNvPr id="33" name="Straight Arrow Connector 32"/>
          <p:cNvCxnSpPr/>
          <p:nvPr/>
        </p:nvCxnSpPr>
        <p:spPr>
          <a:xfrm rot="5400000">
            <a:off x="7019925" y="2376488"/>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5071" name="TextBox 44"/>
          <p:cNvSpPr txBox="1">
            <a:spLocks noChangeArrowheads="1"/>
          </p:cNvSpPr>
          <p:nvPr/>
        </p:nvSpPr>
        <p:spPr bwMode="auto">
          <a:xfrm>
            <a:off x="6096000" y="2543175"/>
            <a:ext cx="685800" cy="276225"/>
          </a:xfrm>
          <a:prstGeom prst="rect">
            <a:avLst/>
          </a:prstGeom>
          <a:noFill/>
          <a:ln w="9525">
            <a:noFill/>
            <a:miter lim="800000"/>
            <a:headEnd/>
            <a:tailEnd/>
          </a:ln>
        </p:spPr>
        <p:txBody>
          <a:bodyPr>
            <a:spAutoFit/>
          </a:bodyPr>
          <a:lstStyle/>
          <a:p>
            <a:pPr algn="ctr"/>
            <a:r>
              <a:rPr lang="en-US" sz="1200"/>
              <a:t>Tidak</a:t>
            </a:r>
          </a:p>
        </p:txBody>
      </p:sp>
      <p:sp>
        <p:nvSpPr>
          <p:cNvPr id="68" name="Rounded Rectangle 67"/>
          <p:cNvSpPr/>
          <p:nvPr/>
        </p:nvSpPr>
        <p:spPr>
          <a:xfrm>
            <a:off x="6505575" y="1695450"/>
            <a:ext cx="1485900" cy="5334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ASESMEN LAPANGAN</a:t>
            </a:r>
          </a:p>
        </p:txBody>
      </p:sp>
      <p:cxnSp>
        <p:nvCxnSpPr>
          <p:cNvPr id="57" name="Straight Arrow Connector 56"/>
          <p:cNvCxnSpPr/>
          <p:nvPr/>
        </p:nvCxnSpPr>
        <p:spPr>
          <a:xfrm rot="5400000">
            <a:off x="2552700" y="1638300"/>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943100" y="1066800"/>
            <a:ext cx="1600200" cy="5334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IPT MENYUSUN DOKUMEN AIPT</a:t>
            </a:r>
          </a:p>
        </p:txBody>
      </p:sp>
      <p:cxnSp>
        <p:nvCxnSpPr>
          <p:cNvPr id="58" name="Straight Arrow Connector 57"/>
          <p:cNvCxnSpPr/>
          <p:nvPr/>
        </p:nvCxnSpPr>
        <p:spPr>
          <a:xfrm rot="5400000">
            <a:off x="2552700" y="2414588"/>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790700" y="1847850"/>
            <a:ext cx="1905000" cy="5334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SEKRETARIAT BAN-PT MENERIMA DOKUMEN</a:t>
            </a:r>
          </a:p>
        </p:txBody>
      </p:sp>
      <p:cxnSp>
        <p:nvCxnSpPr>
          <p:cNvPr id="71" name="Straight Arrow Connector 70"/>
          <p:cNvCxnSpPr/>
          <p:nvPr/>
        </p:nvCxnSpPr>
        <p:spPr>
          <a:xfrm rot="5400000">
            <a:off x="2547938" y="3776663"/>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2552700" y="5372100"/>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528888" y="4581525"/>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828800" y="3990975"/>
            <a:ext cx="1905000" cy="533400"/>
          </a:xfrm>
          <a:prstGeom prst="round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BAN-PT MENETAPKAN ASESOR</a:t>
            </a:r>
          </a:p>
        </p:txBody>
      </p:sp>
      <p:cxnSp>
        <p:nvCxnSpPr>
          <p:cNvPr id="74" name="Straight Arrow Connector 73"/>
          <p:cNvCxnSpPr/>
          <p:nvPr/>
        </p:nvCxnSpPr>
        <p:spPr>
          <a:xfrm rot="5400000">
            <a:off x="2538413" y="5915025"/>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 name="Flowchart: Decision 40"/>
          <p:cNvSpPr/>
          <p:nvPr/>
        </p:nvSpPr>
        <p:spPr>
          <a:xfrm>
            <a:off x="1676400" y="4800600"/>
            <a:ext cx="2066925" cy="1000125"/>
          </a:xfrm>
          <a:prstGeom prst="flowChartDecision">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5" name="Straight Arrow Connector 74"/>
          <p:cNvCxnSpPr/>
          <p:nvPr/>
        </p:nvCxnSpPr>
        <p:spPr>
          <a:xfrm rot="5400000">
            <a:off x="7019925" y="3609975"/>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5084" name="TextBox 75"/>
          <p:cNvSpPr txBox="1">
            <a:spLocks noChangeArrowheads="1"/>
          </p:cNvSpPr>
          <p:nvPr/>
        </p:nvSpPr>
        <p:spPr bwMode="auto">
          <a:xfrm>
            <a:off x="6878638" y="3419475"/>
            <a:ext cx="360362" cy="276225"/>
          </a:xfrm>
          <a:prstGeom prst="rect">
            <a:avLst/>
          </a:prstGeom>
          <a:noFill/>
          <a:ln w="9525">
            <a:noFill/>
            <a:miter lim="800000"/>
            <a:headEnd/>
            <a:tailEnd/>
          </a:ln>
        </p:spPr>
        <p:txBody>
          <a:bodyPr wrap="none">
            <a:spAutoFit/>
          </a:bodyPr>
          <a:lstStyle/>
          <a:p>
            <a:r>
              <a:rPr lang="en-US" sz="1200"/>
              <a:t>Ya</a:t>
            </a:r>
          </a:p>
        </p:txBody>
      </p:sp>
      <p:sp>
        <p:nvSpPr>
          <p:cNvPr id="77" name="Flowchart: Punched Tape 76"/>
          <p:cNvSpPr/>
          <p:nvPr/>
        </p:nvSpPr>
        <p:spPr>
          <a:xfrm>
            <a:off x="6677025" y="3648075"/>
            <a:ext cx="1295400" cy="990600"/>
          </a:xfrm>
          <a:prstGeom prst="flowChartPunchedTape">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SK &amp; REKOMENDASI (</a:t>
            </a:r>
            <a:r>
              <a:rPr lang="en-US" sz="1200" dirty="0" err="1"/>
              <a:t>ke</a:t>
            </a:r>
            <a:r>
              <a:rPr lang="en-US" sz="1200" dirty="0"/>
              <a:t> IPT &amp; </a:t>
            </a:r>
            <a:r>
              <a:rPr lang="en-US" sz="1200" dirty="0" err="1"/>
              <a:t>Dikti</a:t>
            </a:r>
            <a:r>
              <a:rPr lang="en-US" sz="1200" dirty="0"/>
              <a:t>)</a:t>
            </a:r>
          </a:p>
        </p:txBody>
      </p:sp>
      <p:cxnSp>
        <p:nvCxnSpPr>
          <p:cNvPr id="42" name="Straight Arrow Connector 41"/>
          <p:cNvCxnSpPr>
            <a:endCxn id="52" idx="0"/>
          </p:cNvCxnSpPr>
          <p:nvPr/>
        </p:nvCxnSpPr>
        <p:spPr>
          <a:xfrm rot="5400000">
            <a:off x="6907213" y="4943475"/>
            <a:ext cx="608012" cy="1588"/>
          </a:xfrm>
          <a:prstGeom prst="straightConnector1">
            <a:avLst/>
          </a:prstGeom>
          <a:ln w="19050">
            <a:prstDash val="solid"/>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829425" y="5248275"/>
            <a:ext cx="762000" cy="714375"/>
          </a:xfrm>
          <a:prstGeom prst="ellipse">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STOP</a:t>
            </a:r>
          </a:p>
        </p:txBody>
      </p:sp>
      <p:sp>
        <p:nvSpPr>
          <p:cNvPr id="49" name="Rounded Rectangle 48"/>
          <p:cNvSpPr/>
          <p:nvPr/>
        </p:nvSpPr>
        <p:spPr>
          <a:xfrm>
            <a:off x="5181600" y="2743200"/>
            <a:ext cx="1066800" cy="5334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VERIFIKASI ULANG</a:t>
            </a:r>
          </a:p>
        </p:txBody>
      </p:sp>
      <p:sp>
        <p:nvSpPr>
          <p:cNvPr id="53" name="Freeform 52"/>
          <p:cNvSpPr/>
          <p:nvPr/>
        </p:nvSpPr>
        <p:spPr>
          <a:xfrm flipH="1">
            <a:off x="5715000" y="3276600"/>
            <a:ext cx="914400" cy="809625"/>
          </a:xfrm>
          <a:custGeom>
            <a:avLst/>
            <a:gdLst>
              <a:gd name="connsiteX0" fmla="*/ 1200150 w 1200150"/>
              <a:gd name="connsiteY0" fmla="*/ 0 h 809625"/>
              <a:gd name="connsiteX1" fmla="*/ 1190625 w 1200150"/>
              <a:gd name="connsiteY1" fmla="*/ 800100 h 809625"/>
              <a:gd name="connsiteX2" fmla="*/ 0 w 1200150"/>
              <a:gd name="connsiteY2" fmla="*/ 809625 h 809625"/>
            </a:gdLst>
            <a:ahLst/>
            <a:cxnLst>
              <a:cxn ang="0">
                <a:pos x="connsiteX0" y="connsiteY0"/>
              </a:cxn>
              <a:cxn ang="0">
                <a:pos x="connsiteX1" y="connsiteY1"/>
              </a:cxn>
              <a:cxn ang="0">
                <a:pos x="connsiteX2" y="connsiteY2"/>
              </a:cxn>
            </a:cxnLst>
            <a:rect l="l" t="t" r="r" b="b"/>
            <a:pathLst>
              <a:path w="1200150" h="809625">
                <a:moveTo>
                  <a:pt x="1200150" y="0"/>
                </a:moveTo>
                <a:lnTo>
                  <a:pt x="1190625" y="800100"/>
                </a:lnTo>
                <a:lnTo>
                  <a:pt x="0" y="809625"/>
                </a:ln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090" name="TextBox 53"/>
          <p:cNvSpPr txBox="1">
            <a:spLocks noChangeArrowheads="1"/>
          </p:cNvSpPr>
          <p:nvPr/>
        </p:nvSpPr>
        <p:spPr bwMode="auto">
          <a:xfrm>
            <a:off x="5791200" y="3810000"/>
            <a:ext cx="617538" cy="276225"/>
          </a:xfrm>
          <a:prstGeom prst="rect">
            <a:avLst/>
          </a:prstGeom>
          <a:noFill/>
          <a:ln w="9525">
            <a:noFill/>
            <a:miter lim="800000"/>
            <a:headEnd/>
            <a:tailEnd/>
          </a:ln>
        </p:spPr>
        <p:txBody>
          <a:bodyPr wrap="none">
            <a:spAutoFit/>
          </a:bodyPr>
          <a:lstStyle/>
          <a:p>
            <a:r>
              <a:rPr lang="en-US" sz="1200"/>
              <a:t>VALID</a:t>
            </a:r>
          </a:p>
        </p:txBody>
      </p:sp>
      <p:sp>
        <p:nvSpPr>
          <p:cNvPr id="55" name="Rounded Rectangle 54"/>
          <p:cNvSpPr/>
          <p:nvPr/>
        </p:nvSpPr>
        <p:spPr>
          <a:xfrm>
            <a:off x="8458200" y="4648200"/>
            <a:ext cx="1143000" cy="5334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KELUHAN/ PENGADUAN</a:t>
            </a:r>
          </a:p>
        </p:txBody>
      </p:sp>
      <p:sp>
        <p:nvSpPr>
          <p:cNvPr id="60" name="Freeform 59"/>
          <p:cNvSpPr/>
          <p:nvPr/>
        </p:nvSpPr>
        <p:spPr>
          <a:xfrm rot="16200000">
            <a:off x="8267700" y="3924300"/>
            <a:ext cx="457200" cy="990600"/>
          </a:xfrm>
          <a:custGeom>
            <a:avLst/>
            <a:gdLst>
              <a:gd name="connsiteX0" fmla="*/ 1200150 w 1200150"/>
              <a:gd name="connsiteY0" fmla="*/ 0 h 809625"/>
              <a:gd name="connsiteX1" fmla="*/ 1190625 w 1200150"/>
              <a:gd name="connsiteY1" fmla="*/ 800100 h 809625"/>
              <a:gd name="connsiteX2" fmla="*/ 0 w 1200150"/>
              <a:gd name="connsiteY2" fmla="*/ 809625 h 809625"/>
            </a:gdLst>
            <a:ahLst/>
            <a:cxnLst>
              <a:cxn ang="0">
                <a:pos x="connsiteX0" y="connsiteY0"/>
              </a:cxn>
              <a:cxn ang="0">
                <a:pos x="connsiteX1" y="connsiteY1"/>
              </a:cxn>
              <a:cxn ang="0">
                <a:pos x="connsiteX2" y="connsiteY2"/>
              </a:cxn>
            </a:cxnLst>
            <a:rect l="l" t="t" r="r" b="b"/>
            <a:pathLst>
              <a:path w="1200150" h="809625">
                <a:moveTo>
                  <a:pt x="1200150" y="0"/>
                </a:moveTo>
                <a:lnTo>
                  <a:pt x="1190625" y="800100"/>
                </a:lnTo>
                <a:lnTo>
                  <a:pt x="0" y="809625"/>
                </a:lnTo>
              </a:path>
            </a:pathLst>
          </a:custGeom>
          <a:ln w="19050">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Rounded Rectangle 60"/>
          <p:cNvSpPr/>
          <p:nvPr/>
        </p:nvSpPr>
        <p:spPr>
          <a:xfrm>
            <a:off x="8382000" y="2743200"/>
            <a:ext cx="1143000" cy="533400"/>
          </a:xfrm>
          <a:prstGeom prst="round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bg1"/>
                </a:solidFill>
                <a:latin typeface="Arial" charset="0"/>
              </a:rPr>
              <a:t>ASESMEN SURVEILEN</a:t>
            </a:r>
          </a:p>
        </p:txBody>
      </p:sp>
      <p:sp>
        <p:nvSpPr>
          <p:cNvPr id="62" name="Freeform 61"/>
          <p:cNvSpPr/>
          <p:nvPr/>
        </p:nvSpPr>
        <p:spPr>
          <a:xfrm>
            <a:off x="8001000" y="3305175"/>
            <a:ext cx="1000125" cy="514350"/>
          </a:xfrm>
          <a:custGeom>
            <a:avLst/>
            <a:gdLst>
              <a:gd name="connsiteX0" fmla="*/ 0 w 1000125"/>
              <a:gd name="connsiteY0" fmla="*/ 514350 h 514350"/>
              <a:gd name="connsiteX1" fmla="*/ 1000125 w 1000125"/>
              <a:gd name="connsiteY1" fmla="*/ 514350 h 514350"/>
              <a:gd name="connsiteX2" fmla="*/ 1000125 w 1000125"/>
              <a:gd name="connsiteY2" fmla="*/ 0 h 514350"/>
            </a:gdLst>
            <a:ahLst/>
            <a:cxnLst>
              <a:cxn ang="0">
                <a:pos x="connsiteX0" y="connsiteY0"/>
              </a:cxn>
              <a:cxn ang="0">
                <a:pos x="connsiteX1" y="connsiteY1"/>
              </a:cxn>
              <a:cxn ang="0">
                <a:pos x="connsiteX2" y="connsiteY2"/>
              </a:cxn>
            </a:cxnLst>
            <a:rect l="l" t="t" r="r" b="b"/>
            <a:pathLst>
              <a:path w="1000125" h="514350">
                <a:moveTo>
                  <a:pt x="0" y="514350"/>
                </a:moveTo>
                <a:lnTo>
                  <a:pt x="1000125" y="514350"/>
                </a:lnTo>
                <a:lnTo>
                  <a:pt x="1000125" y="0"/>
                </a:lnTo>
              </a:path>
            </a:pathLst>
          </a:custGeom>
          <a:ln w="190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Freeform 62"/>
          <p:cNvSpPr/>
          <p:nvPr/>
        </p:nvSpPr>
        <p:spPr>
          <a:xfrm rot="16200000">
            <a:off x="8101012" y="1881188"/>
            <a:ext cx="771525" cy="971550"/>
          </a:xfrm>
          <a:custGeom>
            <a:avLst/>
            <a:gdLst>
              <a:gd name="connsiteX0" fmla="*/ 0 w 1000125"/>
              <a:gd name="connsiteY0" fmla="*/ 514350 h 514350"/>
              <a:gd name="connsiteX1" fmla="*/ 1000125 w 1000125"/>
              <a:gd name="connsiteY1" fmla="*/ 514350 h 514350"/>
              <a:gd name="connsiteX2" fmla="*/ 1000125 w 1000125"/>
              <a:gd name="connsiteY2" fmla="*/ 0 h 514350"/>
            </a:gdLst>
            <a:ahLst/>
            <a:cxnLst>
              <a:cxn ang="0">
                <a:pos x="connsiteX0" y="connsiteY0"/>
              </a:cxn>
              <a:cxn ang="0">
                <a:pos x="connsiteX1" y="connsiteY1"/>
              </a:cxn>
              <a:cxn ang="0">
                <a:pos x="connsiteX2" y="connsiteY2"/>
              </a:cxn>
            </a:cxnLst>
            <a:rect l="l" t="t" r="r" b="b"/>
            <a:pathLst>
              <a:path w="1000125" h="514350">
                <a:moveTo>
                  <a:pt x="0" y="514350"/>
                </a:moveTo>
                <a:lnTo>
                  <a:pt x="1000125" y="514350"/>
                </a:lnTo>
                <a:lnTo>
                  <a:pt x="1000125" y="0"/>
                </a:lnTo>
              </a:path>
            </a:pathLst>
          </a:custGeom>
          <a:ln w="190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5096" name="Group 69"/>
          <p:cNvGrpSpPr>
            <a:grpSpLocks/>
          </p:cNvGrpSpPr>
          <p:nvPr/>
        </p:nvGrpSpPr>
        <p:grpSpPr bwMode="auto">
          <a:xfrm>
            <a:off x="6477000" y="2581275"/>
            <a:ext cx="1524000" cy="838200"/>
            <a:chOff x="6476999" y="2581275"/>
            <a:chExt cx="1524001" cy="838200"/>
          </a:xfrm>
        </p:grpSpPr>
        <p:sp>
          <p:nvSpPr>
            <p:cNvPr id="38" name="Diamond 37"/>
            <p:cNvSpPr/>
            <p:nvPr/>
          </p:nvSpPr>
          <p:spPr>
            <a:xfrm>
              <a:off x="6476999" y="2581275"/>
              <a:ext cx="1524001" cy="838200"/>
            </a:xfrm>
            <a:prstGeom prst="diamond">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p>
          </p:txBody>
        </p:sp>
        <p:sp>
          <p:nvSpPr>
            <p:cNvPr id="45105" name="TextBox 68"/>
            <p:cNvSpPr txBox="1">
              <a:spLocks noChangeArrowheads="1"/>
            </p:cNvSpPr>
            <p:nvPr/>
          </p:nvSpPr>
          <p:spPr bwMode="auto">
            <a:xfrm>
              <a:off x="6811400" y="2838450"/>
              <a:ext cx="865750" cy="276999"/>
            </a:xfrm>
            <a:prstGeom prst="rect">
              <a:avLst/>
            </a:prstGeom>
            <a:noFill/>
            <a:ln w="9525">
              <a:noFill/>
              <a:miter lim="800000"/>
              <a:headEnd/>
              <a:tailEnd/>
            </a:ln>
          </p:spPr>
          <p:txBody>
            <a:bodyPr wrap="none">
              <a:spAutoFit/>
            </a:bodyPr>
            <a:lstStyle/>
            <a:p>
              <a:r>
                <a:rPr lang="en-US" sz="1200">
                  <a:solidFill>
                    <a:schemeClr val="bg1"/>
                  </a:solidFill>
                </a:rPr>
                <a:t>VALIDASI</a:t>
              </a:r>
            </a:p>
          </p:txBody>
        </p:sp>
      </p:grpSp>
      <p:cxnSp>
        <p:nvCxnSpPr>
          <p:cNvPr id="79" name="Straight Arrow Connector 78"/>
          <p:cNvCxnSpPr>
            <a:stCxn id="38" idx="1"/>
            <a:endCxn id="49" idx="3"/>
          </p:cNvCxnSpPr>
          <p:nvPr/>
        </p:nvCxnSpPr>
        <p:spPr>
          <a:xfrm rot="10800000" flipV="1">
            <a:off x="6248400" y="3000375"/>
            <a:ext cx="22860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743075" y="5181600"/>
            <a:ext cx="1936750" cy="276225"/>
          </a:xfrm>
          <a:prstGeom prst="rect">
            <a:avLst/>
          </a:prstGeom>
          <a:noFill/>
        </p:spPr>
        <p:txBody>
          <a:bodyPr>
            <a:spAutoFit/>
          </a:bodyPr>
          <a:lstStyle/>
          <a:p>
            <a:pPr algn="ctr">
              <a:defRPr/>
            </a:pPr>
            <a:r>
              <a:rPr lang="en-US" sz="1200" dirty="0">
                <a:solidFill>
                  <a:schemeClr val="bg1"/>
                </a:solidFill>
                <a:latin typeface="+mj-lt"/>
                <a:cs typeface="+mn-cs"/>
              </a:rPr>
              <a:t>ASESMEN KECUKUPAN</a:t>
            </a:r>
          </a:p>
        </p:txBody>
      </p:sp>
      <p:grpSp>
        <p:nvGrpSpPr>
          <p:cNvPr id="45099" name="Group 83"/>
          <p:cNvGrpSpPr>
            <a:grpSpLocks/>
          </p:cNvGrpSpPr>
          <p:nvPr/>
        </p:nvGrpSpPr>
        <p:grpSpPr bwMode="auto">
          <a:xfrm>
            <a:off x="1828800" y="2628900"/>
            <a:ext cx="1828800" cy="1000125"/>
            <a:chOff x="3886200" y="5410200"/>
            <a:chExt cx="2066929" cy="1000126"/>
          </a:xfrm>
        </p:grpSpPr>
        <p:sp>
          <p:nvSpPr>
            <p:cNvPr id="82" name="Flowchart: Decision 81"/>
            <p:cNvSpPr/>
            <p:nvPr/>
          </p:nvSpPr>
          <p:spPr>
            <a:xfrm>
              <a:off x="3886200" y="5410200"/>
              <a:ext cx="2066929" cy="1000126"/>
            </a:xfrm>
            <a:prstGeom prst="flowChartDecision">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TextBox 82"/>
            <p:cNvSpPr txBox="1"/>
            <p:nvPr/>
          </p:nvSpPr>
          <p:spPr>
            <a:xfrm>
              <a:off x="4223511" y="5676900"/>
              <a:ext cx="1428191" cy="646114"/>
            </a:xfrm>
            <a:prstGeom prst="rect">
              <a:avLst/>
            </a:prstGeom>
            <a:noFill/>
          </p:spPr>
          <p:txBody>
            <a:bodyPr>
              <a:spAutoFit/>
            </a:bodyPr>
            <a:lstStyle/>
            <a:p>
              <a:pPr>
                <a:defRPr/>
              </a:pPr>
              <a:r>
                <a:rPr lang="en-US" sz="1200" dirty="0">
                  <a:solidFill>
                    <a:schemeClr val="bg1"/>
                  </a:solidFill>
                  <a:latin typeface="+mj-lt"/>
                  <a:cs typeface="+mn-cs"/>
                </a:rPr>
                <a:t>KELENGKAPAN ADMINISTRASI</a:t>
              </a:r>
            </a:p>
            <a:p>
              <a:pPr>
                <a:defRPr/>
              </a:pPr>
              <a:endParaRPr lang="en-US" sz="1200" dirty="0">
                <a:solidFill>
                  <a:schemeClr val="bg1"/>
                </a:solidFill>
                <a:latin typeface="+mj-lt"/>
                <a:cs typeface="+mn-cs"/>
              </a:endParaRPr>
            </a:p>
          </p:txBody>
        </p:sp>
      </p:grpSp>
      <p:sp>
        <p:nvSpPr>
          <p:cNvPr id="86" name="Freeform 85"/>
          <p:cNvSpPr/>
          <p:nvPr/>
        </p:nvSpPr>
        <p:spPr>
          <a:xfrm>
            <a:off x="3686175" y="2819400"/>
            <a:ext cx="733425" cy="304800"/>
          </a:xfrm>
          <a:custGeom>
            <a:avLst/>
            <a:gdLst>
              <a:gd name="connsiteX0" fmla="*/ 0 w 923925"/>
              <a:gd name="connsiteY0" fmla="*/ 123825 h 123825"/>
              <a:gd name="connsiteX1" fmla="*/ 914400 w 923925"/>
              <a:gd name="connsiteY1" fmla="*/ 123825 h 123825"/>
              <a:gd name="connsiteX2" fmla="*/ 923925 w 923925"/>
              <a:gd name="connsiteY2" fmla="*/ 0 h 123825"/>
            </a:gdLst>
            <a:ahLst/>
            <a:cxnLst>
              <a:cxn ang="0">
                <a:pos x="connsiteX0" y="connsiteY0"/>
              </a:cxn>
              <a:cxn ang="0">
                <a:pos x="connsiteX1" y="connsiteY1"/>
              </a:cxn>
              <a:cxn ang="0">
                <a:pos x="connsiteX2" y="connsiteY2"/>
              </a:cxn>
            </a:cxnLst>
            <a:rect l="l" t="t" r="r" b="b"/>
            <a:pathLst>
              <a:path w="923925" h="123825">
                <a:moveTo>
                  <a:pt x="0" y="123825"/>
                </a:moveTo>
                <a:lnTo>
                  <a:pt x="914400" y="123825"/>
                </a:lnTo>
                <a:lnTo>
                  <a:pt x="923925" y="0"/>
                </a:ln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ounded Rectangle 29"/>
          <p:cNvSpPr/>
          <p:nvPr/>
        </p:nvSpPr>
        <p:spPr>
          <a:xfrm>
            <a:off x="3810000" y="2209800"/>
            <a:ext cx="1219200" cy="609600"/>
          </a:xfrm>
          <a:prstGeom prst="roundRect">
            <a:avLst/>
          </a:prstGeom>
          <a:solidFill>
            <a:schemeClr val="accent1">
              <a:lumMod val="75000"/>
            </a:schemeClr>
          </a:solidFill>
          <a:ln>
            <a:solidFill>
              <a:schemeClr val="bg2">
                <a:lumMod val="1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IPT MELENGKAPI DOKUMEN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1"/>
          <p:cNvSpPr>
            <a:spLocks noChangeArrowheads="1"/>
          </p:cNvSpPr>
          <p:nvPr/>
        </p:nvSpPr>
        <p:spPr bwMode="auto">
          <a:xfrm>
            <a:off x="1588" y="0"/>
            <a:ext cx="9904412" cy="831850"/>
          </a:xfrm>
          <a:prstGeom prst="rect">
            <a:avLst/>
          </a:prstGeom>
          <a:solidFill>
            <a:srgbClr val="002060"/>
          </a:solidFill>
          <a:ln w="9525">
            <a:noFill/>
            <a:miter lim="800000"/>
            <a:headEnd/>
            <a:tailEnd/>
          </a:ln>
          <a:effectLst/>
        </p:spPr>
        <p:txBody>
          <a:bodyPr lIns="92075" tIns="46038" rIns="92075" bIns="46038">
            <a:spAutoFit/>
          </a:bodyPr>
          <a:lstStyle/>
          <a:p>
            <a:pPr algn="ctr" eaLnBrk="0" hangingPunct="0">
              <a:lnSpc>
                <a:spcPct val="150000"/>
              </a:lnSpc>
              <a:defRPr/>
            </a:pPr>
            <a:r>
              <a:rPr lang="en-US" sz="3200" b="1" dirty="0">
                <a:solidFill>
                  <a:schemeClr val="bg1"/>
                </a:solidFill>
                <a:latin typeface="+mj-lt"/>
                <a:cs typeface="+mn-cs"/>
              </a:rPr>
              <a:t>STANDAR AIPT 2011</a:t>
            </a:r>
          </a:p>
        </p:txBody>
      </p:sp>
      <p:sp>
        <p:nvSpPr>
          <p:cNvPr id="53257" name="Oval 9"/>
          <p:cNvSpPr>
            <a:spLocks noChangeArrowheads="1"/>
          </p:cNvSpPr>
          <p:nvPr/>
        </p:nvSpPr>
        <p:spPr bwMode="auto">
          <a:xfrm>
            <a:off x="874713" y="958850"/>
            <a:ext cx="639762"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a:solidFill>
                  <a:schemeClr val="bg1"/>
                </a:solidFill>
                <a:effectLst>
                  <a:outerShdw blurRad="38100" dist="38100" dir="2700000" algn="tl">
                    <a:srgbClr val="000000">
                      <a:alpha val="43137"/>
                    </a:srgbClr>
                  </a:outerShdw>
                </a:effectLst>
                <a:latin typeface="Lucida Sans Unicode" pitchFamily="34" charset="0"/>
                <a:cs typeface="+mn-cs"/>
              </a:rPr>
              <a:t>1</a:t>
            </a:r>
          </a:p>
        </p:txBody>
      </p:sp>
      <p:sp>
        <p:nvSpPr>
          <p:cNvPr id="53258" name="AutoShape 10"/>
          <p:cNvSpPr>
            <a:spLocks noChangeArrowheads="1"/>
          </p:cNvSpPr>
          <p:nvPr/>
        </p:nvSpPr>
        <p:spPr bwMode="auto">
          <a:xfrm>
            <a:off x="1641475" y="884238"/>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id-ID" sz="1600" b="1" kern="0" cap="all" dirty="0">
                <a:solidFill>
                  <a:srgbClr val="000000"/>
                </a:solidFill>
                <a:latin typeface="Arial"/>
                <a:cs typeface="Times New Roman"/>
              </a:rPr>
              <a:t>Visi, Misi, Tujuan dan Sasaran </a:t>
            </a:r>
            <a:endParaRPr lang="en-US" sz="1600" b="1" kern="0" cap="all" dirty="0">
              <a:solidFill>
                <a:srgbClr val="000000"/>
              </a:solidFill>
              <a:latin typeface="Arial"/>
              <a:cs typeface="Times New Roman"/>
            </a:endParaRPr>
          </a:p>
          <a:p>
            <a:pPr indent="180975">
              <a:spcAft>
                <a:spcPts val="0"/>
              </a:spcAft>
              <a:defRPr/>
            </a:pPr>
            <a:r>
              <a:rPr lang="id-ID" sz="1600" b="1" kern="0" cap="all" dirty="0">
                <a:solidFill>
                  <a:srgbClr val="000000"/>
                </a:solidFill>
                <a:latin typeface="Arial"/>
                <a:cs typeface="Times New Roman"/>
              </a:rPr>
              <a:t>serta strategi PENCAPAIAN</a:t>
            </a:r>
            <a:r>
              <a:rPr lang="id-ID" sz="2000" dirty="0">
                <a:latin typeface="Arial"/>
                <a:ea typeface="Times New Roman"/>
                <a:cs typeface="Arial"/>
              </a:rPr>
              <a:t> </a:t>
            </a:r>
            <a:endParaRPr lang="id-ID" sz="2000" dirty="0">
              <a:latin typeface="Arial"/>
              <a:ea typeface="Times New Roman"/>
              <a:cs typeface="Times New Roman"/>
            </a:endParaRPr>
          </a:p>
        </p:txBody>
      </p:sp>
      <p:sp>
        <p:nvSpPr>
          <p:cNvPr id="53259" name="Oval 11"/>
          <p:cNvSpPr>
            <a:spLocks noChangeArrowheads="1"/>
          </p:cNvSpPr>
          <p:nvPr/>
        </p:nvSpPr>
        <p:spPr bwMode="auto">
          <a:xfrm>
            <a:off x="876300" y="1800225"/>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2</a:t>
            </a:r>
          </a:p>
        </p:txBody>
      </p:sp>
      <p:sp>
        <p:nvSpPr>
          <p:cNvPr id="17" name="Oval 11"/>
          <p:cNvSpPr>
            <a:spLocks noChangeArrowheads="1"/>
          </p:cNvSpPr>
          <p:nvPr/>
        </p:nvSpPr>
        <p:spPr bwMode="auto">
          <a:xfrm>
            <a:off x="838200" y="5848350"/>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7</a:t>
            </a:r>
          </a:p>
        </p:txBody>
      </p:sp>
      <p:sp>
        <p:nvSpPr>
          <p:cNvPr id="18" name="Oval 11"/>
          <p:cNvSpPr>
            <a:spLocks noChangeArrowheads="1"/>
          </p:cNvSpPr>
          <p:nvPr/>
        </p:nvSpPr>
        <p:spPr bwMode="auto">
          <a:xfrm>
            <a:off x="838200" y="2667000"/>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3</a:t>
            </a:r>
          </a:p>
        </p:txBody>
      </p:sp>
      <p:sp>
        <p:nvSpPr>
          <p:cNvPr id="19" name="Oval 11"/>
          <p:cNvSpPr>
            <a:spLocks noChangeArrowheads="1"/>
          </p:cNvSpPr>
          <p:nvPr/>
        </p:nvSpPr>
        <p:spPr bwMode="auto">
          <a:xfrm>
            <a:off x="838200" y="3429000"/>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4</a:t>
            </a:r>
          </a:p>
        </p:txBody>
      </p:sp>
      <p:sp>
        <p:nvSpPr>
          <p:cNvPr id="20" name="Oval 11"/>
          <p:cNvSpPr>
            <a:spLocks noChangeArrowheads="1"/>
          </p:cNvSpPr>
          <p:nvPr/>
        </p:nvSpPr>
        <p:spPr bwMode="auto">
          <a:xfrm>
            <a:off x="838200" y="4219575"/>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5</a:t>
            </a:r>
          </a:p>
        </p:txBody>
      </p:sp>
      <p:sp>
        <p:nvSpPr>
          <p:cNvPr id="21" name="Oval 11"/>
          <p:cNvSpPr>
            <a:spLocks noChangeArrowheads="1"/>
          </p:cNvSpPr>
          <p:nvPr/>
        </p:nvSpPr>
        <p:spPr bwMode="auto">
          <a:xfrm>
            <a:off x="838200" y="5057775"/>
            <a:ext cx="639763" cy="630238"/>
          </a:xfrm>
          <a:prstGeom prst="ellipse">
            <a:avLst/>
          </a:prstGeom>
          <a:solidFill>
            <a:schemeClr val="accent3"/>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en-US" sz="2000" b="1" dirty="0">
                <a:solidFill>
                  <a:schemeClr val="bg1"/>
                </a:solidFill>
                <a:latin typeface="Lucida Sans Unicode" pitchFamily="34" charset="0"/>
                <a:cs typeface="+mn-cs"/>
              </a:rPr>
              <a:t>6</a:t>
            </a:r>
          </a:p>
        </p:txBody>
      </p:sp>
      <p:sp>
        <p:nvSpPr>
          <p:cNvPr id="22" name="AutoShape 10"/>
          <p:cNvSpPr>
            <a:spLocks noChangeArrowheads="1"/>
          </p:cNvSpPr>
          <p:nvPr/>
        </p:nvSpPr>
        <p:spPr bwMode="auto">
          <a:xfrm>
            <a:off x="1641475" y="1704975"/>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TATA PAMONG,  KEPEMIMPINAN, SISTEM PENGELOLAAN, </a:t>
            </a:r>
          </a:p>
          <a:p>
            <a:pPr indent="180975">
              <a:spcAft>
                <a:spcPts val="0"/>
              </a:spcAft>
              <a:defRPr/>
            </a:pPr>
            <a:r>
              <a:rPr lang="en-US" sz="1600" b="1" dirty="0">
                <a:cs typeface="+mn-cs"/>
              </a:rPr>
              <a:t>DAN PENJAMINAN MUTU</a:t>
            </a:r>
            <a:r>
              <a:rPr lang="id-ID" sz="2000" dirty="0">
                <a:latin typeface="Arial"/>
                <a:ea typeface="Times New Roman"/>
                <a:cs typeface="Arial"/>
              </a:rPr>
              <a:t> </a:t>
            </a:r>
            <a:endParaRPr lang="id-ID" sz="2000" dirty="0">
              <a:latin typeface="Arial"/>
              <a:ea typeface="Times New Roman"/>
              <a:cs typeface="Times New Roman"/>
            </a:endParaRPr>
          </a:p>
        </p:txBody>
      </p:sp>
      <p:sp>
        <p:nvSpPr>
          <p:cNvPr id="23" name="AutoShape 10"/>
          <p:cNvSpPr>
            <a:spLocks noChangeArrowheads="1"/>
          </p:cNvSpPr>
          <p:nvPr/>
        </p:nvSpPr>
        <p:spPr bwMode="auto">
          <a:xfrm>
            <a:off x="1641475" y="2514600"/>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MAHASISWA DAN LULUSAN</a:t>
            </a:r>
            <a:r>
              <a:rPr lang="id-ID" sz="2000" dirty="0">
                <a:latin typeface="Arial"/>
                <a:ea typeface="Times New Roman"/>
                <a:cs typeface="Arial"/>
              </a:rPr>
              <a:t> </a:t>
            </a:r>
            <a:endParaRPr lang="id-ID" sz="2000" dirty="0">
              <a:latin typeface="Arial"/>
              <a:ea typeface="Times New Roman"/>
              <a:cs typeface="Times New Roman"/>
            </a:endParaRPr>
          </a:p>
        </p:txBody>
      </p:sp>
      <p:sp>
        <p:nvSpPr>
          <p:cNvPr id="24" name="AutoShape 10"/>
          <p:cNvSpPr>
            <a:spLocks noChangeArrowheads="1"/>
          </p:cNvSpPr>
          <p:nvPr/>
        </p:nvSpPr>
        <p:spPr bwMode="auto">
          <a:xfrm>
            <a:off x="1628775" y="3324225"/>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SUMBER DAYA MANUSIA</a:t>
            </a:r>
            <a:r>
              <a:rPr lang="id-ID" sz="1600" b="1" dirty="0">
                <a:latin typeface="Arial"/>
                <a:ea typeface="Times New Roman"/>
                <a:cs typeface="Arial"/>
              </a:rPr>
              <a:t> </a:t>
            </a:r>
            <a:endParaRPr lang="id-ID" sz="1600" b="1" dirty="0">
              <a:latin typeface="Arial"/>
              <a:ea typeface="Times New Roman"/>
              <a:cs typeface="Times New Roman"/>
            </a:endParaRPr>
          </a:p>
        </p:txBody>
      </p:sp>
      <p:sp>
        <p:nvSpPr>
          <p:cNvPr id="25" name="AutoShape 10"/>
          <p:cNvSpPr>
            <a:spLocks noChangeArrowheads="1"/>
          </p:cNvSpPr>
          <p:nvPr/>
        </p:nvSpPr>
        <p:spPr bwMode="auto">
          <a:xfrm>
            <a:off x="1628775" y="4133850"/>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KURIKULUM, PEMBELAJARAN, DAN SUASANA AKADEMIK</a:t>
            </a:r>
            <a:r>
              <a:rPr lang="id-ID" sz="2000" dirty="0">
                <a:latin typeface="Arial"/>
                <a:ea typeface="Times New Roman"/>
                <a:cs typeface="Arial"/>
              </a:rPr>
              <a:t> </a:t>
            </a:r>
            <a:endParaRPr lang="id-ID" sz="2000" dirty="0">
              <a:latin typeface="Arial"/>
              <a:ea typeface="Times New Roman"/>
              <a:cs typeface="Times New Roman"/>
            </a:endParaRPr>
          </a:p>
        </p:txBody>
      </p:sp>
      <p:sp>
        <p:nvSpPr>
          <p:cNvPr id="26" name="AutoShape 10"/>
          <p:cNvSpPr>
            <a:spLocks noChangeArrowheads="1"/>
          </p:cNvSpPr>
          <p:nvPr/>
        </p:nvSpPr>
        <p:spPr bwMode="auto">
          <a:xfrm>
            <a:off x="1638300" y="4953000"/>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PEMBIAYAAN, SARANA DAN PRASARANA </a:t>
            </a:r>
          </a:p>
          <a:p>
            <a:pPr indent="180975">
              <a:spcAft>
                <a:spcPts val="0"/>
              </a:spcAft>
              <a:defRPr/>
            </a:pPr>
            <a:r>
              <a:rPr lang="en-US" sz="1600" b="1" dirty="0">
                <a:cs typeface="+mn-cs"/>
              </a:rPr>
              <a:t>SERTA SISTEM INFORMASI </a:t>
            </a:r>
            <a:endParaRPr lang="id-ID" sz="2000" b="1" dirty="0">
              <a:latin typeface="Arial"/>
              <a:ea typeface="Times New Roman"/>
              <a:cs typeface="Times New Roman"/>
            </a:endParaRPr>
          </a:p>
        </p:txBody>
      </p:sp>
      <p:sp>
        <p:nvSpPr>
          <p:cNvPr id="27" name="AutoShape 10"/>
          <p:cNvSpPr>
            <a:spLocks noChangeArrowheads="1"/>
          </p:cNvSpPr>
          <p:nvPr/>
        </p:nvSpPr>
        <p:spPr bwMode="auto">
          <a:xfrm>
            <a:off x="1638300" y="5762625"/>
            <a:ext cx="6207125" cy="762000"/>
          </a:xfrm>
          <a:prstGeom prst="homePlate">
            <a:avLst>
              <a:gd name="adj" fmla="val 44625"/>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w="12700">
            <a:noFill/>
            <a:miter lim="800000"/>
            <a:headEnd type="none" w="sm" len="sm"/>
            <a:tailEnd type="none" w="sm" len="sm"/>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lstStyle/>
          <a:p>
            <a:pPr indent="180975">
              <a:spcAft>
                <a:spcPts val="0"/>
              </a:spcAft>
              <a:defRPr/>
            </a:pPr>
            <a:r>
              <a:rPr lang="en-US" sz="1600" b="1" dirty="0">
                <a:cs typeface="+mn-cs"/>
              </a:rPr>
              <a:t>PENELITIAN</a:t>
            </a:r>
            <a:r>
              <a:rPr lang="id-ID" sz="1600" b="1" dirty="0">
                <a:cs typeface="+mn-cs"/>
              </a:rPr>
              <a:t>, </a:t>
            </a:r>
            <a:r>
              <a:rPr lang="en-US" sz="1600" b="1" dirty="0">
                <a:cs typeface="+mn-cs"/>
              </a:rPr>
              <a:t>PELAYANAN/PENGABDIAN </a:t>
            </a:r>
          </a:p>
          <a:p>
            <a:pPr indent="180975">
              <a:spcAft>
                <a:spcPts val="0"/>
              </a:spcAft>
              <a:defRPr/>
            </a:pPr>
            <a:r>
              <a:rPr lang="en-US" sz="1600" b="1" dirty="0">
                <a:cs typeface="+mn-cs"/>
              </a:rPr>
              <a:t>KEPADA MASYARAKAT, DAN KERJA SAMA</a:t>
            </a:r>
            <a:r>
              <a:rPr lang="id-ID" sz="1600" b="1" dirty="0">
                <a:latin typeface="Arial"/>
                <a:ea typeface="Times New Roman"/>
                <a:cs typeface="Arial"/>
              </a:rPr>
              <a:t> </a:t>
            </a:r>
            <a:endParaRPr lang="id-ID" sz="1600" b="1" dirty="0">
              <a:latin typeface="Arial"/>
              <a:ea typeface="Times New Roman"/>
              <a:cs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nvPr>
        </p:nvSpPr>
        <p:spPr/>
        <p:txBody>
          <a:bodyPr/>
          <a:lstStyle/>
          <a:p>
            <a:pPr>
              <a:defRPr/>
            </a:pPr>
            <a:fld id="{2DAD0D2B-50B3-4398-AB32-541EA12C5852}" type="slidenum">
              <a:rPr lang="en-US" smtClean="0"/>
              <a:pPr>
                <a:defRPr/>
              </a:pPr>
              <a:t>42</a:t>
            </a:fld>
            <a:endParaRPr lang="en-US" smtClean="0"/>
          </a:p>
        </p:txBody>
      </p:sp>
      <p:sp>
        <p:nvSpPr>
          <p:cNvPr id="4" name="Text Box 3"/>
          <p:cNvSpPr txBox="1">
            <a:spLocks noGrp="1" noChangeArrowheads="1"/>
          </p:cNvSpPr>
          <p:nvPr>
            <p:ph type="title"/>
          </p:nvPr>
        </p:nvSpPr>
        <p:spPr>
          <a:xfrm>
            <a:off x="990600" y="0"/>
            <a:ext cx="8915400" cy="484516"/>
          </a:xfrm>
          <a:solidFill>
            <a:schemeClr val="tx1"/>
          </a:solidFill>
          <a:ln w="12700">
            <a:headEnd type="none" w="sm" len="sm"/>
            <a:tailEnd type="none" w="sm" len="sm"/>
          </a:ln>
          <a:effectLst>
            <a:outerShdw dist="25400" dir="5400000" algn="ctr" rotWithShape="0">
              <a:schemeClr val="bg2"/>
            </a:outerShdw>
          </a:effectLst>
        </p:spPr>
        <p:txBody>
          <a:bodyPr>
            <a:spAutoFit/>
          </a:bodyPr>
          <a:lstStyle/>
          <a:p>
            <a:pPr algn="r">
              <a:lnSpc>
                <a:spcPct val="90000"/>
              </a:lnSpc>
              <a:defRPr/>
            </a:pPr>
            <a:r>
              <a:rPr lang="en-US" sz="2800" b="1" noProof="1" smtClean="0">
                <a:solidFill>
                  <a:srgbClr val="FFC000"/>
                </a:solidFill>
                <a:effectLst>
                  <a:outerShdw blurRad="38100" dist="38100" dir="2700000" algn="tl">
                    <a:srgbClr val="000000"/>
                  </a:outerShdw>
                </a:effectLst>
              </a:rPr>
              <a:t>MATRIKS STANDAR</a:t>
            </a:r>
            <a:endParaRPr lang="en-US" sz="2800" b="1" noProof="1">
              <a:solidFill>
                <a:srgbClr val="FFC000"/>
              </a:solidFill>
              <a:effectLst>
                <a:outerShdw blurRad="38100" dist="38100" dir="2700000" algn="tl">
                  <a:srgbClr val="000000"/>
                </a:outerShdw>
              </a:effectLst>
            </a:endParaRPr>
          </a:p>
        </p:txBody>
      </p:sp>
      <p:sp>
        <p:nvSpPr>
          <p:cNvPr id="5" name="Text Box 4"/>
          <p:cNvSpPr txBox="1">
            <a:spLocks noChangeArrowheads="1"/>
          </p:cNvSpPr>
          <p:nvPr/>
        </p:nvSpPr>
        <p:spPr bwMode="auto">
          <a:xfrm>
            <a:off x="5200650" y="1524001"/>
            <a:ext cx="4705350" cy="4524375"/>
          </a:xfrm>
          <a:prstGeom prst="rect">
            <a:avLst/>
          </a:prstGeom>
          <a:solidFill>
            <a:srgbClr val="0070C0"/>
          </a:solidFill>
          <a:ln w="9525">
            <a:noFill/>
            <a:miter lim="800000"/>
            <a:headEnd/>
            <a:tailEnd/>
          </a:ln>
        </p:spPr>
        <p:txBody>
          <a:bodyPr>
            <a:spAutoFit/>
          </a:bodyPr>
          <a:lstStyle/>
          <a:p>
            <a:pPr marL="174625" indent="-174625" eaLnBrk="0" hangingPunct="0">
              <a:buClr>
                <a:srgbClr val="BBFFBB"/>
              </a:buClr>
              <a:defRPr/>
            </a:pPr>
            <a:r>
              <a:rPr lang="en-US" sz="1600" b="1" dirty="0">
                <a:solidFill>
                  <a:schemeClr val="bg1"/>
                </a:solidFill>
                <a:latin typeface="Arial Narrow" pitchFamily="34" charset="0"/>
                <a:cs typeface="+mn-cs"/>
              </a:rPr>
              <a:t>A. VISI, MISI, SASARAN DAN TUJUAN, SERTA      STRATEGI PENCAPAIAN</a:t>
            </a:r>
          </a:p>
          <a:p>
            <a:pPr marL="111125" indent="-111125" eaLnBrk="0" hangingPunct="0">
              <a:buClr>
                <a:srgbClr val="BBFFBB"/>
              </a:buClr>
              <a:defRPr/>
            </a:pPr>
            <a:endParaRPr lang="en-US" sz="1600" b="1" dirty="0">
              <a:solidFill>
                <a:schemeClr val="bg1"/>
              </a:solidFill>
              <a:latin typeface="Arial Narrow" pitchFamily="34" charset="0"/>
              <a:cs typeface="+mn-cs"/>
            </a:endParaRPr>
          </a:p>
          <a:p>
            <a:pPr marL="261938" indent="-261938" eaLnBrk="0" hangingPunct="0">
              <a:buClr>
                <a:srgbClr val="BBFFBB"/>
              </a:buClr>
              <a:defRPr/>
            </a:pPr>
            <a:r>
              <a:rPr lang="en-US" sz="1600" b="1" dirty="0">
                <a:solidFill>
                  <a:schemeClr val="bg1"/>
                </a:solidFill>
                <a:latin typeface="Arial Narrow" pitchFamily="34" charset="0"/>
                <a:cs typeface="+mn-cs"/>
              </a:rPr>
              <a:t>B. TATA PAMONG, KEPEMIMPINAN,</a:t>
            </a:r>
            <a:r>
              <a:rPr lang="en-US" sz="1600" b="1" i="1" dirty="0">
                <a:solidFill>
                  <a:schemeClr val="bg1"/>
                </a:solidFill>
                <a:latin typeface="Arial Narrow" pitchFamily="34" charset="0"/>
                <a:cs typeface="+mn-cs"/>
              </a:rPr>
              <a:t> </a:t>
            </a:r>
            <a:r>
              <a:rPr lang="en-US" sz="1600" b="1" dirty="0">
                <a:solidFill>
                  <a:schemeClr val="bg1"/>
                </a:solidFill>
                <a:latin typeface="Arial Narrow" pitchFamily="34" charset="0"/>
                <a:cs typeface="+mn-cs"/>
              </a:rPr>
              <a:t>SISTEM </a:t>
            </a:r>
            <a:r>
              <a:rPr lang="en-GB" sz="1600" b="1" dirty="0">
                <a:solidFill>
                  <a:schemeClr val="bg1"/>
                </a:solidFill>
                <a:latin typeface="Arial Narrow" pitchFamily="34" charset="0"/>
                <a:cs typeface="+mn-cs"/>
              </a:rPr>
              <a:t>PENGELOLAAN</a:t>
            </a:r>
            <a:r>
              <a:rPr lang="en-US" sz="1600" b="1" dirty="0">
                <a:solidFill>
                  <a:schemeClr val="bg1"/>
                </a:solidFill>
                <a:latin typeface="Arial Narrow" pitchFamily="34" charset="0"/>
                <a:cs typeface="+mn-cs"/>
              </a:rPr>
              <a:t>,  DAN PENJAMINAN MUTU </a:t>
            </a:r>
          </a:p>
          <a:p>
            <a:pPr marL="111125" indent="-111125" eaLnBrk="0" hangingPunct="0">
              <a:buClr>
                <a:srgbClr val="BBFFBB"/>
              </a:buClr>
              <a:defRPr/>
            </a:pPr>
            <a:endParaRPr lang="en-US" sz="1600" b="1" dirty="0">
              <a:solidFill>
                <a:schemeClr val="bg1"/>
              </a:solidFill>
              <a:latin typeface="Arial Narrow" pitchFamily="34" charset="0"/>
              <a:cs typeface="+mn-cs"/>
            </a:endParaRPr>
          </a:p>
          <a:p>
            <a:pPr marL="111125" indent="-111125" eaLnBrk="0" hangingPunct="0">
              <a:buClr>
                <a:srgbClr val="BBFFBB"/>
              </a:buClr>
              <a:defRPr/>
            </a:pPr>
            <a:r>
              <a:rPr lang="en-US" sz="1600" b="1" dirty="0">
                <a:solidFill>
                  <a:schemeClr val="bg1"/>
                </a:solidFill>
                <a:latin typeface="Arial Narrow" pitchFamily="34" charset="0"/>
                <a:cs typeface="+mn-cs"/>
              </a:rPr>
              <a:t>C. MAHASISWA DAN LULUSAN     </a:t>
            </a:r>
          </a:p>
          <a:p>
            <a:pPr marL="111125" indent="-111125" eaLnBrk="0" hangingPunct="0">
              <a:buClr>
                <a:srgbClr val="BBFFBB"/>
              </a:buClr>
              <a:defRPr/>
            </a:pPr>
            <a:endParaRPr lang="en-US" sz="1600" b="1" dirty="0">
              <a:solidFill>
                <a:schemeClr val="bg1"/>
              </a:solidFill>
              <a:latin typeface="Arial Narrow" pitchFamily="34" charset="0"/>
              <a:cs typeface="+mn-cs"/>
            </a:endParaRPr>
          </a:p>
          <a:p>
            <a:pPr marL="111125" indent="-111125" eaLnBrk="0" hangingPunct="0">
              <a:buClr>
                <a:srgbClr val="BBFFBB"/>
              </a:buClr>
              <a:defRPr/>
            </a:pPr>
            <a:r>
              <a:rPr lang="en-US" sz="1600" b="1" dirty="0">
                <a:solidFill>
                  <a:schemeClr val="bg1"/>
                </a:solidFill>
                <a:latin typeface="Arial Narrow" pitchFamily="34" charset="0"/>
                <a:cs typeface="+mn-cs"/>
              </a:rPr>
              <a:t>D. SUMBERDAYA MANUSIA</a:t>
            </a:r>
          </a:p>
          <a:p>
            <a:pPr marL="228600" indent="-228600" eaLnBrk="0" hangingPunct="0">
              <a:buClr>
                <a:srgbClr val="BBFFBB"/>
              </a:buClr>
              <a:defRPr/>
            </a:pPr>
            <a:endParaRPr lang="en-US" sz="1600" b="1" dirty="0">
              <a:solidFill>
                <a:schemeClr val="bg1"/>
              </a:solidFill>
              <a:latin typeface="Arial Narrow" pitchFamily="34" charset="0"/>
              <a:cs typeface="+mn-cs"/>
            </a:endParaRPr>
          </a:p>
          <a:p>
            <a:pPr marL="228600" indent="-228600" eaLnBrk="0" hangingPunct="0">
              <a:buClr>
                <a:srgbClr val="BBFFBB"/>
              </a:buClr>
              <a:defRPr/>
            </a:pPr>
            <a:r>
              <a:rPr lang="en-US" sz="1600" b="1" dirty="0">
                <a:solidFill>
                  <a:schemeClr val="bg1"/>
                </a:solidFill>
                <a:latin typeface="Arial Narrow" pitchFamily="34" charset="0"/>
                <a:cs typeface="+mn-cs"/>
              </a:rPr>
              <a:t>E. KURIKULUM, PEMBELAJARAN DAN SUASANA AKADEMIK </a:t>
            </a:r>
          </a:p>
          <a:p>
            <a:pPr marL="111125" indent="-111125" eaLnBrk="0" hangingPunct="0">
              <a:buClr>
                <a:srgbClr val="BBFFBB"/>
              </a:buClr>
              <a:defRPr/>
            </a:pPr>
            <a:endParaRPr lang="en-US" sz="1600" b="1" dirty="0">
              <a:solidFill>
                <a:schemeClr val="bg1"/>
              </a:solidFill>
              <a:latin typeface="Arial Narrow" pitchFamily="34" charset="0"/>
              <a:cs typeface="+mn-cs"/>
            </a:endParaRPr>
          </a:p>
          <a:p>
            <a:pPr marL="111125" indent="-111125" eaLnBrk="0" hangingPunct="0">
              <a:buClr>
                <a:srgbClr val="BBFFBB"/>
              </a:buClr>
              <a:defRPr/>
            </a:pPr>
            <a:r>
              <a:rPr lang="en-US" sz="1600" b="1" dirty="0">
                <a:solidFill>
                  <a:schemeClr val="bg1"/>
                </a:solidFill>
                <a:latin typeface="Arial Narrow" pitchFamily="34" charset="0"/>
                <a:cs typeface="+mn-cs"/>
              </a:rPr>
              <a:t>F. PEMBIAYAAN, SARANA DAN PRASARANA, SERTA SISTEM  INFORMASI</a:t>
            </a:r>
          </a:p>
          <a:p>
            <a:pPr marL="111125" indent="-111125" eaLnBrk="0" hangingPunct="0">
              <a:buClr>
                <a:srgbClr val="BBFFBB"/>
              </a:buClr>
              <a:defRPr/>
            </a:pPr>
            <a:endParaRPr lang="en-US" sz="1600" b="1" dirty="0">
              <a:solidFill>
                <a:schemeClr val="bg1"/>
              </a:solidFill>
              <a:latin typeface="Arial Narrow" pitchFamily="34" charset="0"/>
              <a:cs typeface="+mn-cs"/>
            </a:endParaRPr>
          </a:p>
          <a:p>
            <a:pPr marL="228600" indent="-228600" eaLnBrk="0" hangingPunct="0">
              <a:buClr>
                <a:srgbClr val="BBFFBB"/>
              </a:buClr>
              <a:defRPr/>
            </a:pPr>
            <a:r>
              <a:rPr lang="en-US" sz="1600" b="1" dirty="0">
                <a:solidFill>
                  <a:schemeClr val="bg1"/>
                </a:solidFill>
                <a:latin typeface="Arial Narrow" pitchFamily="34" charset="0"/>
                <a:cs typeface="+mn-cs"/>
              </a:rPr>
              <a:t>G. PENELITIAN, PELAYANAN/PENGABDIAN KEPADA MASYARAKAT, DAN KERJASAMA</a:t>
            </a:r>
            <a:endParaRPr lang="en-US" sz="1600" b="1" dirty="0">
              <a:solidFill>
                <a:srgbClr val="CC99FF"/>
              </a:solidFill>
              <a:latin typeface="Arial Narrow" pitchFamily="34" charset="0"/>
              <a:cs typeface="+mn-cs"/>
            </a:endParaRPr>
          </a:p>
        </p:txBody>
      </p:sp>
      <p:sp>
        <p:nvSpPr>
          <p:cNvPr id="6" name="Text Box 5"/>
          <p:cNvSpPr txBox="1">
            <a:spLocks noChangeArrowheads="1"/>
          </p:cNvSpPr>
          <p:nvPr/>
        </p:nvSpPr>
        <p:spPr bwMode="auto">
          <a:xfrm>
            <a:off x="276887" y="1655763"/>
            <a:ext cx="3933163" cy="5062924"/>
          </a:xfrm>
          <a:prstGeom prst="rect">
            <a:avLst/>
          </a:prstGeom>
          <a:blipFill>
            <a:blip r:embed="rId3"/>
            <a:tile tx="0" ty="0" sx="100000" sy="100000" flip="none" algn="tl"/>
          </a:blipFill>
          <a:ln w="9525">
            <a:solidFill>
              <a:srgbClr val="CC3300"/>
            </a:solidFill>
            <a:miter lim="800000"/>
            <a:headEnd/>
            <a:tailEnd/>
          </a:ln>
        </p:spPr>
        <p:txBody>
          <a:bodyPr>
            <a:spAutoFit/>
          </a:bodyPr>
          <a:lstStyle/>
          <a:p>
            <a:pPr eaLnBrk="0" hangingPunct="0">
              <a:defRPr/>
            </a:pPr>
            <a:r>
              <a:rPr lang="en-GB" b="1" dirty="0">
                <a:solidFill>
                  <a:schemeClr val="bg1"/>
                </a:solidFill>
                <a:latin typeface="Arial Narrow" pitchFamily="34" charset="0"/>
                <a:cs typeface="+mn-cs"/>
              </a:rPr>
              <a:t>1. STANDAR ISI </a:t>
            </a:r>
          </a:p>
          <a:p>
            <a:pPr eaLnBrk="0" hangingPunct="0">
              <a:defRPr/>
            </a:pPr>
            <a:endParaRPr lang="en-GB" b="1" dirty="0">
              <a:solidFill>
                <a:schemeClr val="bg1"/>
              </a:solidFill>
              <a:latin typeface="Arial Narrow" pitchFamily="34" charset="0"/>
              <a:cs typeface="+mn-cs"/>
            </a:endParaRPr>
          </a:p>
          <a:p>
            <a:pPr eaLnBrk="0" hangingPunct="0">
              <a:defRPr/>
            </a:pPr>
            <a:r>
              <a:rPr lang="en-GB" b="1" dirty="0">
                <a:solidFill>
                  <a:schemeClr val="bg1"/>
                </a:solidFill>
                <a:latin typeface="Arial Narrow" pitchFamily="34" charset="0"/>
                <a:cs typeface="+mn-cs"/>
              </a:rPr>
              <a:t>2. STANDAR PROSES</a:t>
            </a:r>
          </a:p>
          <a:p>
            <a:pPr eaLnBrk="0" hangingPunct="0">
              <a:defRPr/>
            </a:pPr>
            <a:endParaRPr lang="en-GB" b="1" dirty="0">
              <a:solidFill>
                <a:schemeClr val="bg1"/>
              </a:solidFill>
              <a:latin typeface="Arial Narrow" pitchFamily="34" charset="0"/>
              <a:cs typeface="+mn-cs"/>
            </a:endParaRPr>
          </a:p>
          <a:p>
            <a:pPr eaLnBrk="0" hangingPunct="0">
              <a:defRPr/>
            </a:pPr>
            <a:r>
              <a:rPr lang="en-GB" b="1" dirty="0">
                <a:solidFill>
                  <a:schemeClr val="bg1"/>
                </a:solidFill>
                <a:latin typeface="Arial Narrow" pitchFamily="34" charset="0"/>
                <a:cs typeface="+mn-cs"/>
              </a:rPr>
              <a:t>3. STANDAR KOMPETENSI LULUSAN </a:t>
            </a:r>
          </a:p>
          <a:p>
            <a:pPr eaLnBrk="0" hangingPunct="0">
              <a:defRPr/>
            </a:pPr>
            <a:endParaRPr lang="en-GB" b="1" dirty="0">
              <a:solidFill>
                <a:schemeClr val="bg1"/>
              </a:solidFill>
              <a:latin typeface="Arial Narrow" pitchFamily="34" charset="0"/>
              <a:cs typeface="+mn-cs"/>
            </a:endParaRPr>
          </a:p>
          <a:p>
            <a:pPr marL="228600" indent="-228600" eaLnBrk="0" hangingPunct="0">
              <a:defRPr/>
            </a:pPr>
            <a:r>
              <a:rPr lang="en-GB" b="1" dirty="0">
                <a:solidFill>
                  <a:schemeClr val="bg1"/>
                </a:solidFill>
                <a:latin typeface="Arial Narrow" pitchFamily="34" charset="0"/>
                <a:cs typeface="+mn-cs"/>
              </a:rPr>
              <a:t>4. STANDAR PENDIDIK DAN TENAGA        KEPENDIDIKAN</a:t>
            </a:r>
          </a:p>
          <a:p>
            <a:pPr eaLnBrk="0" hangingPunct="0">
              <a:defRPr/>
            </a:pPr>
            <a:endParaRPr lang="en-GB" b="1" dirty="0">
              <a:solidFill>
                <a:schemeClr val="bg1"/>
              </a:solidFill>
              <a:latin typeface="Arial Narrow" pitchFamily="34" charset="0"/>
              <a:cs typeface="+mn-cs"/>
            </a:endParaRPr>
          </a:p>
          <a:p>
            <a:pPr marL="261938" indent="-261938" eaLnBrk="0" hangingPunct="0">
              <a:defRPr/>
            </a:pPr>
            <a:r>
              <a:rPr lang="en-GB" b="1" dirty="0">
                <a:solidFill>
                  <a:schemeClr val="bg1"/>
                </a:solidFill>
                <a:latin typeface="Arial Narrow" pitchFamily="34" charset="0"/>
                <a:cs typeface="+mn-cs"/>
              </a:rPr>
              <a:t>5. STANDAR SARANA DAN                   PRASARANA</a:t>
            </a:r>
          </a:p>
          <a:p>
            <a:pPr eaLnBrk="0" hangingPunct="0">
              <a:defRPr/>
            </a:pPr>
            <a:endParaRPr lang="en-GB" b="1" dirty="0">
              <a:solidFill>
                <a:schemeClr val="bg1"/>
              </a:solidFill>
              <a:latin typeface="Arial Narrow" pitchFamily="34" charset="0"/>
              <a:cs typeface="+mn-cs"/>
            </a:endParaRPr>
          </a:p>
          <a:p>
            <a:pPr eaLnBrk="0" hangingPunct="0">
              <a:defRPr/>
            </a:pPr>
            <a:r>
              <a:rPr lang="en-GB" b="1" dirty="0">
                <a:solidFill>
                  <a:schemeClr val="bg1"/>
                </a:solidFill>
                <a:latin typeface="Arial Narrow" pitchFamily="34" charset="0"/>
                <a:cs typeface="+mn-cs"/>
              </a:rPr>
              <a:t>6. STANDAR PENGELOLAAN</a:t>
            </a:r>
          </a:p>
          <a:p>
            <a:pPr eaLnBrk="0" hangingPunct="0">
              <a:defRPr/>
            </a:pPr>
            <a:endParaRPr lang="en-GB" b="1" dirty="0">
              <a:solidFill>
                <a:schemeClr val="bg1"/>
              </a:solidFill>
              <a:latin typeface="Arial Narrow" pitchFamily="34" charset="0"/>
              <a:cs typeface="+mn-cs"/>
            </a:endParaRPr>
          </a:p>
          <a:p>
            <a:pPr eaLnBrk="0" hangingPunct="0">
              <a:defRPr/>
            </a:pPr>
            <a:r>
              <a:rPr lang="en-GB" b="1" dirty="0">
                <a:solidFill>
                  <a:schemeClr val="bg1"/>
                </a:solidFill>
                <a:latin typeface="Arial Narrow" pitchFamily="34" charset="0"/>
                <a:cs typeface="+mn-cs"/>
              </a:rPr>
              <a:t>7. STANDAR PEMBIAYAAN</a:t>
            </a:r>
          </a:p>
          <a:p>
            <a:pPr eaLnBrk="0" hangingPunct="0">
              <a:defRPr/>
            </a:pPr>
            <a:endParaRPr lang="en-GB" b="1" dirty="0">
              <a:solidFill>
                <a:schemeClr val="bg1"/>
              </a:solidFill>
              <a:latin typeface="Arial Narrow" pitchFamily="34" charset="0"/>
              <a:cs typeface="+mn-cs"/>
            </a:endParaRPr>
          </a:p>
          <a:p>
            <a:pPr eaLnBrk="0" hangingPunct="0">
              <a:defRPr/>
            </a:pPr>
            <a:r>
              <a:rPr lang="en-GB" b="1" dirty="0">
                <a:solidFill>
                  <a:schemeClr val="bg1"/>
                </a:solidFill>
                <a:latin typeface="Arial Narrow" pitchFamily="34" charset="0"/>
                <a:cs typeface="+mn-cs"/>
              </a:rPr>
              <a:t>8. STANDAR PENILAIAN PENDIDIKAN</a:t>
            </a:r>
            <a:endParaRPr lang="en-US" b="1" dirty="0">
              <a:solidFill>
                <a:schemeClr val="bg1"/>
              </a:solidFill>
              <a:latin typeface="Arial Narrow" pitchFamily="34" charset="0"/>
              <a:cs typeface="+mn-cs"/>
            </a:endParaRPr>
          </a:p>
        </p:txBody>
      </p:sp>
      <p:sp>
        <p:nvSpPr>
          <p:cNvPr id="21510" name="Line 6"/>
          <p:cNvSpPr>
            <a:spLocks noChangeShapeType="1"/>
          </p:cNvSpPr>
          <p:nvPr/>
        </p:nvSpPr>
        <p:spPr bwMode="auto">
          <a:xfrm flipV="1">
            <a:off x="4210050" y="1905000"/>
            <a:ext cx="990600" cy="3221038"/>
          </a:xfrm>
          <a:prstGeom prst="line">
            <a:avLst/>
          </a:prstGeom>
          <a:noFill/>
          <a:ln w="28575">
            <a:solidFill>
              <a:srgbClr val="CC3300"/>
            </a:solidFill>
            <a:round/>
            <a:headEnd/>
            <a:tailEnd type="triangle" w="med" len="med"/>
          </a:ln>
        </p:spPr>
        <p:txBody>
          <a:bodyPr/>
          <a:lstStyle/>
          <a:p>
            <a:endParaRPr lang="id-ID"/>
          </a:p>
        </p:txBody>
      </p:sp>
      <p:sp>
        <p:nvSpPr>
          <p:cNvPr id="21511" name="Line 8"/>
          <p:cNvSpPr>
            <a:spLocks noChangeShapeType="1"/>
          </p:cNvSpPr>
          <p:nvPr/>
        </p:nvSpPr>
        <p:spPr bwMode="auto">
          <a:xfrm>
            <a:off x="4210050" y="1828800"/>
            <a:ext cx="990600" cy="2590800"/>
          </a:xfrm>
          <a:prstGeom prst="line">
            <a:avLst/>
          </a:prstGeom>
          <a:noFill/>
          <a:ln w="28575">
            <a:solidFill>
              <a:srgbClr val="CC3300"/>
            </a:solidFill>
            <a:round/>
            <a:headEnd/>
            <a:tailEnd type="triangle" w="med" len="med"/>
          </a:ln>
        </p:spPr>
        <p:txBody>
          <a:bodyPr/>
          <a:lstStyle/>
          <a:p>
            <a:endParaRPr lang="id-ID"/>
          </a:p>
        </p:txBody>
      </p:sp>
      <p:sp>
        <p:nvSpPr>
          <p:cNvPr id="21512" name="Line 10"/>
          <p:cNvSpPr>
            <a:spLocks noChangeShapeType="1"/>
          </p:cNvSpPr>
          <p:nvPr/>
        </p:nvSpPr>
        <p:spPr bwMode="auto">
          <a:xfrm>
            <a:off x="4210050" y="2895600"/>
            <a:ext cx="990600" cy="1524000"/>
          </a:xfrm>
          <a:prstGeom prst="line">
            <a:avLst/>
          </a:prstGeom>
          <a:noFill/>
          <a:ln w="28575">
            <a:solidFill>
              <a:srgbClr val="CC3300"/>
            </a:solidFill>
            <a:round/>
            <a:headEnd/>
            <a:tailEnd type="triangle" w="med" len="med"/>
          </a:ln>
        </p:spPr>
        <p:txBody>
          <a:bodyPr/>
          <a:lstStyle/>
          <a:p>
            <a:endParaRPr lang="id-ID"/>
          </a:p>
        </p:txBody>
      </p:sp>
      <p:sp>
        <p:nvSpPr>
          <p:cNvPr id="21513" name="Line 14"/>
          <p:cNvSpPr>
            <a:spLocks noChangeShapeType="1"/>
          </p:cNvSpPr>
          <p:nvPr/>
        </p:nvSpPr>
        <p:spPr bwMode="auto">
          <a:xfrm>
            <a:off x="4210050" y="3657600"/>
            <a:ext cx="990600" cy="228600"/>
          </a:xfrm>
          <a:prstGeom prst="line">
            <a:avLst/>
          </a:prstGeom>
          <a:noFill/>
          <a:ln w="28575">
            <a:solidFill>
              <a:srgbClr val="CC3300"/>
            </a:solidFill>
            <a:round/>
            <a:headEnd/>
            <a:tailEnd type="triangle" w="med" len="med"/>
          </a:ln>
        </p:spPr>
        <p:txBody>
          <a:bodyPr/>
          <a:lstStyle/>
          <a:p>
            <a:endParaRPr lang="id-ID"/>
          </a:p>
        </p:txBody>
      </p:sp>
      <p:sp>
        <p:nvSpPr>
          <p:cNvPr id="21514" name="Line 15"/>
          <p:cNvSpPr>
            <a:spLocks noChangeShapeType="1"/>
          </p:cNvSpPr>
          <p:nvPr/>
        </p:nvSpPr>
        <p:spPr bwMode="auto">
          <a:xfrm flipV="1">
            <a:off x="4210050" y="5715000"/>
            <a:ext cx="990600" cy="596900"/>
          </a:xfrm>
          <a:prstGeom prst="line">
            <a:avLst/>
          </a:prstGeom>
          <a:noFill/>
          <a:ln w="28575">
            <a:solidFill>
              <a:srgbClr val="CC3300"/>
            </a:solidFill>
            <a:round/>
            <a:headEnd/>
            <a:tailEnd type="triangle" w="med" len="med"/>
          </a:ln>
        </p:spPr>
        <p:txBody>
          <a:bodyPr/>
          <a:lstStyle/>
          <a:p>
            <a:endParaRPr lang="id-ID"/>
          </a:p>
        </p:txBody>
      </p:sp>
      <p:sp>
        <p:nvSpPr>
          <p:cNvPr id="21515" name="Line 16"/>
          <p:cNvSpPr>
            <a:spLocks noChangeShapeType="1"/>
          </p:cNvSpPr>
          <p:nvPr/>
        </p:nvSpPr>
        <p:spPr bwMode="auto">
          <a:xfrm>
            <a:off x="4210050" y="2895600"/>
            <a:ext cx="990600" cy="533400"/>
          </a:xfrm>
          <a:prstGeom prst="line">
            <a:avLst/>
          </a:prstGeom>
          <a:noFill/>
          <a:ln w="28575">
            <a:solidFill>
              <a:srgbClr val="CC3300"/>
            </a:solidFill>
            <a:round/>
            <a:headEnd/>
            <a:tailEnd type="triangle" w="med" len="med"/>
          </a:ln>
        </p:spPr>
        <p:txBody>
          <a:bodyPr/>
          <a:lstStyle/>
          <a:p>
            <a:endParaRPr lang="id-ID"/>
          </a:p>
        </p:txBody>
      </p:sp>
      <p:sp>
        <p:nvSpPr>
          <p:cNvPr id="21516" name="Line 17"/>
          <p:cNvSpPr>
            <a:spLocks noChangeShapeType="1"/>
          </p:cNvSpPr>
          <p:nvPr/>
        </p:nvSpPr>
        <p:spPr bwMode="auto">
          <a:xfrm flipV="1">
            <a:off x="4210050" y="5181600"/>
            <a:ext cx="990600" cy="533400"/>
          </a:xfrm>
          <a:prstGeom prst="line">
            <a:avLst/>
          </a:prstGeom>
          <a:noFill/>
          <a:ln w="28575">
            <a:solidFill>
              <a:srgbClr val="CC3300"/>
            </a:solidFill>
            <a:round/>
            <a:headEnd/>
            <a:tailEnd type="triangle" w="med" len="med"/>
          </a:ln>
        </p:spPr>
        <p:txBody>
          <a:bodyPr/>
          <a:lstStyle/>
          <a:p>
            <a:endParaRPr lang="id-ID"/>
          </a:p>
        </p:txBody>
      </p:sp>
      <p:sp>
        <p:nvSpPr>
          <p:cNvPr id="21517" name="Text Box 18"/>
          <p:cNvSpPr txBox="1">
            <a:spLocks noChangeArrowheads="1"/>
          </p:cNvSpPr>
          <p:nvPr/>
        </p:nvSpPr>
        <p:spPr bwMode="auto">
          <a:xfrm>
            <a:off x="330200" y="1066800"/>
            <a:ext cx="3079689" cy="400110"/>
          </a:xfrm>
          <a:prstGeom prst="rect">
            <a:avLst/>
          </a:prstGeom>
          <a:solidFill>
            <a:srgbClr val="0070C0"/>
          </a:solidFill>
          <a:ln w="9525">
            <a:noFill/>
            <a:miter lim="800000"/>
            <a:headEnd/>
            <a:tailEnd/>
          </a:ln>
        </p:spPr>
        <p:txBody>
          <a:bodyPr wrap="none">
            <a:spAutoFit/>
          </a:bodyPr>
          <a:lstStyle/>
          <a:p>
            <a:pPr eaLnBrk="0" hangingPunct="0"/>
            <a:r>
              <a:rPr lang="id-ID" sz="2000" b="1" i="1" noProof="1">
                <a:solidFill>
                  <a:schemeClr val="bg1"/>
                </a:solidFill>
                <a:latin typeface="Arial Narrow" pitchFamily="34" charset="0"/>
              </a:rPr>
              <a:t>Standar Nasional Pendidikan</a:t>
            </a:r>
          </a:p>
        </p:txBody>
      </p:sp>
      <p:sp>
        <p:nvSpPr>
          <p:cNvPr id="21518" name="Text Box 19"/>
          <p:cNvSpPr txBox="1">
            <a:spLocks noChangeArrowheads="1"/>
          </p:cNvSpPr>
          <p:nvPr/>
        </p:nvSpPr>
        <p:spPr bwMode="auto">
          <a:xfrm>
            <a:off x="5200650" y="1066800"/>
            <a:ext cx="2887457" cy="400110"/>
          </a:xfrm>
          <a:prstGeom prst="rect">
            <a:avLst/>
          </a:prstGeom>
          <a:solidFill>
            <a:schemeClr val="tx1"/>
          </a:solidFill>
          <a:ln w="9525">
            <a:noFill/>
            <a:miter lim="800000"/>
            <a:headEnd/>
            <a:tailEnd/>
          </a:ln>
        </p:spPr>
        <p:txBody>
          <a:bodyPr wrap="none">
            <a:spAutoFit/>
          </a:bodyPr>
          <a:lstStyle/>
          <a:p>
            <a:pPr eaLnBrk="0" hangingPunct="0"/>
            <a:r>
              <a:rPr lang="id-ID" sz="2000" b="1" i="1" noProof="1">
                <a:solidFill>
                  <a:schemeClr val="bg1"/>
                </a:solidFill>
                <a:latin typeface="Arial Narrow" pitchFamily="34" charset="0"/>
              </a:rPr>
              <a:t>Standar Akreditasi BAN-PT</a:t>
            </a:r>
          </a:p>
        </p:txBody>
      </p:sp>
      <p:sp>
        <p:nvSpPr>
          <p:cNvPr id="21519" name="Line 10"/>
          <p:cNvSpPr>
            <a:spLocks noChangeShapeType="1"/>
          </p:cNvSpPr>
          <p:nvPr/>
        </p:nvSpPr>
        <p:spPr bwMode="auto">
          <a:xfrm>
            <a:off x="4210050" y="2438400"/>
            <a:ext cx="990600" cy="2057400"/>
          </a:xfrm>
          <a:prstGeom prst="line">
            <a:avLst/>
          </a:prstGeom>
          <a:noFill/>
          <a:ln w="28575">
            <a:solidFill>
              <a:srgbClr val="CC3300"/>
            </a:solidFill>
            <a:round/>
            <a:headEnd/>
            <a:tailEnd type="triangle" w="med" len="med"/>
          </a:ln>
        </p:spPr>
        <p:txBody>
          <a:bodyPr/>
          <a:lstStyle/>
          <a:p>
            <a:endParaRPr lang="id-ID"/>
          </a:p>
        </p:txBody>
      </p:sp>
      <p:sp>
        <p:nvSpPr>
          <p:cNvPr id="21520" name="Line 6"/>
          <p:cNvSpPr>
            <a:spLocks noChangeShapeType="1"/>
          </p:cNvSpPr>
          <p:nvPr/>
        </p:nvSpPr>
        <p:spPr bwMode="auto">
          <a:xfrm flipV="1">
            <a:off x="4210050" y="2514600"/>
            <a:ext cx="990600" cy="2590800"/>
          </a:xfrm>
          <a:prstGeom prst="line">
            <a:avLst/>
          </a:prstGeom>
          <a:noFill/>
          <a:ln w="28575">
            <a:solidFill>
              <a:srgbClr val="CC3300"/>
            </a:solidFill>
            <a:round/>
            <a:headEnd/>
            <a:tailEnd type="triangle" w="med" len="med"/>
          </a:ln>
        </p:spPr>
        <p:txBody>
          <a:bodyPr/>
          <a:lstStyle/>
          <a:p>
            <a:endParaRPr lang="id-ID"/>
          </a:p>
        </p:txBody>
      </p:sp>
      <p:sp>
        <p:nvSpPr>
          <p:cNvPr id="21521" name="Line 6"/>
          <p:cNvSpPr>
            <a:spLocks noChangeShapeType="1"/>
          </p:cNvSpPr>
          <p:nvPr/>
        </p:nvSpPr>
        <p:spPr bwMode="auto">
          <a:xfrm flipV="1">
            <a:off x="4210050" y="4419600"/>
            <a:ext cx="990600" cy="1905000"/>
          </a:xfrm>
          <a:prstGeom prst="line">
            <a:avLst/>
          </a:prstGeom>
          <a:noFill/>
          <a:ln w="28575">
            <a:solidFill>
              <a:srgbClr val="CC3300"/>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649978"/>
            <a:ext cx="8543925" cy="1077020"/>
          </a:xfrm>
        </p:spPr>
        <p:txBody>
          <a:bodyPr>
            <a:normAutofit/>
          </a:bodyPr>
          <a:lstStyle/>
          <a:p>
            <a:pPr algn="ctr"/>
            <a:r>
              <a:rPr lang="en-US" sz="2925" dirty="0"/>
              <a:t>KRITERIA PENILAIAN AKREDITASI AIPT</a:t>
            </a:r>
          </a:p>
        </p:txBody>
      </p:sp>
      <p:graphicFrame>
        <p:nvGraphicFramePr>
          <p:cNvPr id="5" name="Content Placeholder 4"/>
          <p:cNvGraphicFramePr>
            <a:graphicFrameLocks noGrp="1"/>
          </p:cNvGraphicFramePr>
          <p:nvPr>
            <p:ph idx="1"/>
            <p:extLst/>
          </p:nvPr>
        </p:nvGraphicFramePr>
        <p:xfrm>
          <a:off x="176294" y="1448850"/>
          <a:ext cx="9406501" cy="4340951"/>
        </p:xfrm>
        <a:graphic>
          <a:graphicData uri="http://schemas.openxmlformats.org/drawingml/2006/table">
            <a:tbl>
              <a:tblPr>
                <a:tableStyleId>{5C22544A-7EE6-4342-B048-85BDC9FD1C3A}</a:tableStyleId>
              </a:tblPr>
              <a:tblGrid>
                <a:gridCol w="669899"/>
                <a:gridCol w="669899"/>
                <a:gridCol w="8066703"/>
              </a:tblGrid>
              <a:tr h="384143">
                <a:tc rowSpan="7">
                  <a:txBody>
                    <a:bodyPr/>
                    <a:lstStyle/>
                    <a:p>
                      <a:pPr algn="ctr" fontAlgn="ctr"/>
                      <a:r>
                        <a:rPr lang="en-US" sz="1300" u="none" strike="noStrike" dirty="0" err="1">
                          <a:effectLst/>
                        </a:rPr>
                        <a:t>Borang</a:t>
                      </a:r>
                      <a:r>
                        <a:rPr lang="en-US" sz="1300" u="none" strike="noStrike" dirty="0">
                          <a:effectLst/>
                        </a:rPr>
                        <a:t> </a:t>
                      </a:r>
                      <a:r>
                        <a:rPr lang="en-US" sz="1300" u="none" strike="noStrike" dirty="0" err="1">
                          <a:effectLst/>
                        </a:rPr>
                        <a:t>Institusi</a:t>
                      </a:r>
                      <a:endParaRPr lang="en-US" sz="1300" b="0" i="0" u="none" strike="noStrike" dirty="0">
                        <a:solidFill>
                          <a:srgbClr val="000000"/>
                        </a:solidFill>
                        <a:effectLst/>
                        <a:latin typeface="Calibri" panose="020F0502020204030204" pitchFamily="34" charset="0"/>
                      </a:endParaRPr>
                    </a:p>
                  </a:txBody>
                  <a:tcPr marL="7739" marR="7739" marT="7739" marB="0" anchor="ctr">
                    <a:lnB w="12700" cap="flat" cmpd="sng" algn="ctr">
                      <a:solidFill>
                        <a:schemeClr val="tx1"/>
                      </a:solidFill>
                      <a:prstDash val="solid"/>
                      <a:round/>
                      <a:headEnd type="none" w="med" len="med"/>
                      <a:tailEnd type="none" w="med" len="med"/>
                    </a:lnB>
                  </a:tcPr>
                </a:tc>
                <a:tc>
                  <a:txBody>
                    <a:bodyPr/>
                    <a:lstStyle/>
                    <a:p>
                      <a:pPr algn="l" fontAlgn="b"/>
                      <a:r>
                        <a:rPr lang="en-US" sz="1300" u="none" strike="noStrike">
                          <a:effectLst/>
                        </a:rPr>
                        <a:t>Std.1</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dirty="0" err="1">
                          <a:effectLst/>
                        </a:rPr>
                        <a:t>Visi</a:t>
                      </a:r>
                      <a:r>
                        <a:rPr lang="en-US" sz="1300" u="none" strike="noStrike" dirty="0">
                          <a:effectLst/>
                        </a:rPr>
                        <a:t>, </a:t>
                      </a:r>
                      <a:r>
                        <a:rPr lang="en-US" sz="1300" u="none" strike="noStrike" dirty="0" err="1">
                          <a:effectLst/>
                        </a:rPr>
                        <a:t>Misi</a:t>
                      </a:r>
                      <a:r>
                        <a:rPr lang="en-US" sz="1300" u="none" strike="noStrike" dirty="0">
                          <a:effectLst/>
                        </a:rPr>
                        <a:t>, </a:t>
                      </a:r>
                      <a:r>
                        <a:rPr lang="en-US" sz="1300" u="none" strike="noStrike" dirty="0" err="1">
                          <a:effectLst/>
                        </a:rPr>
                        <a:t>Tujuan</a:t>
                      </a:r>
                      <a:r>
                        <a:rPr lang="en-US" sz="1300" u="none" strike="noStrike" dirty="0">
                          <a:effectLst/>
                        </a:rPr>
                        <a:t> </a:t>
                      </a:r>
                      <a:r>
                        <a:rPr lang="en-US" sz="1300" u="none" strike="noStrike" dirty="0" err="1">
                          <a:effectLst/>
                        </a:rPr>
                        <a:t>dan</a:t>
                      </a:r>
                      <a:r>
                        <a:rPr lang="en-US" sz="1300" u="none" strike="noStrike" dirty="0">
                          <a:effectLst/>
                        </a:rPr>
                        <a:t> </a:t>
                      </a:r>
                      <a:r>
                        <a:rPr lang="en-US" sz="1300" u="none" strike="noStrike" dirty="0" err="1">
                          <a:effectLst/>
                        </a:rPr>
                        <a:t>Sasaran</a:t>
                      </a:r>
                      <a:r>
                        <a:rPr lang="en-US" sz="1300" u="none" strike="noStrike" dirty="0">
                          <a:effectLst/>
                        </a:rPr>
                        <a:t>, </a:t>
                      </a:r>
                      <a:r>
                        <a:rPr lang="en-US" sz="1300" u="none" strike="noStrike" dirty="0" err="1">
                          <a:effectLst/>
                        </a:rPr>
                        <a:t>serta</a:t>
                      </a:r>
                      <a:r>
                        <a:rPr lang="en-US" sz="1300" u="none" strike="noStrike" dirty="0">
                          <a:effectLst/>
                        </a:rPr>
                        <a:t> </a:t>
                      </a:r>
                      <a:r>
                        <a:rPr lang="en-US" sz="1300" u="none" strike="noStrike" dirty="0" err="1">
                          <a:effectLst/>
                        </a:rPr>
                        <a:t>Strategi</a:t>
                      </a:r>
                      <a:r>
                        <a:rPr lang="en-US" sz="1300" u="none" strike="noStrike" dirty="0">
                          <a:effectLst/>
                        </a:rPr>
                        <a:t> </a:t>
                      </a:r>
                      <a:r>
                        <a:rPr lang="en-US" sz="1300" u="none" strike="noStrike" dirty="0" err="1">
                          <a:effectLst/>
                        </a:rPr>
                        <a:t>Pencapaian</a:t>
                      </a:r>
                      <a:endParaRPr lang="en-US" sz="1300" b="0" i="0" u="none" strike="noStrike" dirty="0">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a:effectLst/>
                        </a:rPr>
                        <a:t>Std.2</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a:effectLst/>
                        </a:rPr>
                        <a:t>Tata pamong,  kepemimpinan, sistem pengelolaan, dan penjaminan mutu</a:t>
                      </a:r>
                      <a:endParaRPr lang="en-US" sz="1300" b="0" i="0" u="none" strike="noStrike">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a:effectLst/>
                        </a:rPr>
                        <a:t>Std.3</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a:effectLst/>
                        </a:rPr>
                        <a:t>Mahasiswa dan lulusan</a:t>
                      </a:r>
                      <a:endParaRPr lang="en-US" sz="1300" b="0" i="0" u="none" strike="noStrike">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a:effectLst/>
                        </a:rPr>
                        <a:t>Std.4</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a:effectLst/>
                        </a:rPr>
                        <a:t>Sumber daya manusia</a:t>
                      </a:r>
                      <a:endParaRPr lang="en-US" sz="1300" b="0" i="0" u="none" strike="noStrike">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a:effectLst/>
                        </a:rPr>
                        <a:t>Std.5</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sv-SE" sz="1300" u="none" strike="noStrike">
                          <a:effectLst/>
                        </a:rPr>
                        <a:t>Kurikulum, pembelajaran, dan suasana akademik</a:t>
                      </a:r>
                      <a:endParaRPr lang="sv-SE" sz="1300" b="0" i="0" u="none" strike="noStrike">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dirty="0">
                          <a:effectLst/>
                        </a:rPr>
                        <a:t>Std.6</a:t>
                      </a:r>
                      <a:endParaRPr lang="en-US" sz="1300" b="0" i="0" u="none" strike="noStrike" dirty="0">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dirty="0" err="1">
                          <a:effectLst/>
                        </a:rPr>
                        <a:t>Pembiayaan</a:t>
                      </a:r>
                      <a:r>
                        <a:rPr lang="en-US" sz="1300" u="none" strike="noStrike" dirty="0">
                          <a:effectLst/>
                        </a:rPr>
                        <a:t>, </a:t>
                      </a:r>
                      <a:r>
                        <a:rPr lang="en-US" sz="1300" u="none" strike="noStrike" dirty="0" err="1">
                          <a:effectLst/>
                        </a:rPr>
                        <a:t>sarana</a:t>
                      </a:r>
                      <a:r>
                        <a:rPr lang="en-US" sz="1300" u="none" strike="noStrike" dirty="0">
                          <a:effectLst/>
                        </a:rPr>
                        <a:t> </a:t>
                      </a:r>
                      <a:r>
                        <a:rPr lang="en-US" sz="1300" u="none" strike="noStrike" dirty="0" err="1">
                          <a:effectLst/>
                        </a:rPr>
                        <a:t>dan</a:t>
                      </a:r>
                      <a:r>
                        <a:rPr lang="en-US" sz="1300" u="none" strike="noStrike" dirty="0">
                          <a:effectLst/>
                        </a:rPr>
                        <a:t> </a:t>
                      </a:r>
                      <a:r>
                        <a:rPr lang="en-US" sz="1300" u="none" strike="noStrike" dirty="0" err="1">
                          <a:effectLst/>
                        </a:rPr>
                        <a:t>prasarana</a:t>
                      </a:r>
                      <a:r>
                        <a:rPr lang="en-US" sz="1300" u="none" strike="noStrike" dirty="0">
                          <a:effectLst/>
                        </a:rPr>
                        <a:t>, </a:t>
                      </a:r>
                      <a:r>
                        <a:rPr lang="en-US" sz="1300" u="none" strike="noStrike" dirty="0" err="1">
                          <a:effectLst/>
                        </a:rPr>
                        <a:t>serta</a:t>
                      </a:r>
                      <a:r>
                        <a:rPr lang="en-US" sz="1300" u="none" strike="noStrike" dirty="0">
                          <a:effectLst/>
                        </a:rPr>
                        <a:t> </a:t>
                      </a:r>
                      <a:r>
                        <a:rPr lang="en-US" sz="1300" u="none" strike="noStrike" dirty="0" err="1">
                          <a:effectLst/>
                        </a:rPr>
                        <a:t>sistem</a:t>
                      </a:r>
                      <a:r>
                        <a:rPr lang="en-US" sz="1300" u="none" strike="noStrike" dirty="0">
                          <a:effectLst/>
                        </a:rPr>
                        <a:t> </a:t>
                      </a:r>
                      <a:r>
                        <a:rPr lang="en-US" sz="1300" u="none" strike="noStrike" dirty="0" err="1">
                          <a:effectLst/>
                        </a:rPr>
                        <a:t>informasi</a:t>
                      </a:r>
                      <a:endParaRPr lang="en-US" sz="1300" b="0" i="0" u="none" strike="noStrike" dirty="0">
                        <a:solidFill>
                          <a:srgbClr val="000000"/>
                        </a:solidFill>
                        <a:effectLst/>
                        <a:latin typeface="Calibri" panose="020F0502020204030204" pitchFamily="34" charset="0"/>
                      </a:endParaRPr>
                    </a:p>
                  </a:txBody>
                  <a:tcPr marL="7739" marR="7739" marT="7739" marB="0" anchor="ctr"/>
                </a:tc>
              </a:tr>
              <a:tr h="403350">
                <a:tc vMerge="1">
                  <a:txBody>
                    <a:bodyPr/>
                    <a:lstStyle/>
                    <a:p>
                      <a:endParaRPr lang="en-US"/>
                    </a:p>
                  </a:txBody>
                  <a:tcPr/>
                </a:tc>
                <a:tc>
                  <a:txBody>
                    <a:bodyPr/>
                    <a:lstStyle/>
                    <a:p>
                      <a:pPr algn="l" fontAlgn="b"/>
                      <a:r>
                        <a:rPr lang="en-US" sz="1300" u="none" strike="noStrike">
                          <a:effectLst/>
                        </a:rPr>
                        <a:t>Std.7</a:t>
                      </a:r>
                      <a:endParaRPr lang="en-US" sz="1300" b="0" i="0" u="none" strike="noStrike">
                        <a:solidFill>
                          <a:srgbClr val="000000"/>
                        </a:solidFill>
                        <a:effectLst/>
                        <a:latin typeface="Calibri" panose="020F0502020204030204" pitchFamily="34" charset="0"/>
                      </a:endParaRPr>
                    </a:p>
                  </a:txBody>
                  <a:tcPr marL="7739" marR="7739" marT="7739" marB="0" anchor="ctr">
                    <a:lnB w="12700" cap="flat" cmpd="sng" algn="ctr">
                      <a:solidFill>
                        <a:schemeClr val="tx1"/>
                      </a:solidFill>
                      <a:prstDash val="solid"/>
                      <a:round/>
                      <a:headEnd type="none" w="med" len="med"/>
                      <a:tailEnd type="none" w="med" len="med"/>
                    </a:lnB>
                  </a:tcPr>
                </a:tc>
                <a:tc>
                  <a:txBody>
                    <a:bodyPr/>
                    <a:lstStyle/>
                    <a:p>
                      <a:pPr algn="l" fontAlgn="b"/>
                      <a:r>
                        <a:rPr lang="fi-FI" sz="1300" u="none" strike="noStrike" dirty="0">
                          <a:effectLst/>
                        </a:rPr>
                        <a:t>Penelitian, pelayanan/pengabdian kepada masyarakat, dan kerjasama</a:t>
                      </a:r>
                      <a:endParaRPr lang="fi-FI" sz="1300" b="0" i="0" u="none" strike="noStrike" dirty="0">
                        <a:solidFill>
                          <a:srgbClr val="000000"/>
                        </a:solidFill>
                        <a:effectLst/>
                        <a:latin typeface="Calibri" panose="020F0502020204030204" pitchFamily="34" charset="0"/>
                      </a:endParaRPr>
                    </a:p>
                  </a:txBody>
                  <a:tcPr marL="7739" marR="7739" marT="7739" marB="0" anchor="ctr">
                    <a:lnB w="12700" cap="flat" cmpd="sng" algn="ctr">
                      <a:solidFill>
                        <a:schemeClr val="tx1"/>
                      </a:solidFill>
                      <a:prstDash val="solid"/>
                      <a:round/>
                      <a:headEnd type="none" w="med" len="med"/>
                      <a:tailEnd type="none" w="med" len="med"/>
                    </a:lnB>
                  </a:tcPr>
                </a:tc>
              </a:tr>
              <a:tr h="403979">
                <a:tc rowSpan="4">
                  <a:txBody>
                    <a:bodyPr/>
                    <a:lstStyle/>
                    <a:p>
                      <a:pPr algn="ctr" fontAlgn="ctr"/>
                      <a:r>
                        <a:rPr lang="en-US" sz="1300" u="none" strike="noStrike">
                          <a:effectLst/>
                        </a:rPr>
                        <a:t>Evaluasi Diri</a:t>
                      </a:r>
                      <a:endParaRPr lang="en-US" sz="1300" b="0" i="0" u="none" strike="noStrike">
                        <a:solidFill>
                          <a:srgbClr val="000000"/>
                        </a:solidFill>
                        <a:effectLst/>
                        <a:latin typeface="Calibri" panose="020F0502020204030204" pitchFamily="34" charset="0"/>
                      </a:endParaRPr>
                    </a:p>
                  </a:txBody>
                  <a:tcPr marL="7739" marR="7739" marT="7739" marB="0" anchor="ctr">
                    <a:lnT w="12700" cap="flat" cmpd="sng" algn="ctr">
                      <a:solidFill>
                        <a:schemeClr val="tx1"/>
                      </a:solidFill>
                      <a:prstDash val="solid"/>
                      <a:round/>
                      <a:headEnd type="none" w="med" len="med"/>
                      <a:tailEnd type="none" w="med" len="med"/>
                    </a:lnT>
                  </a:tcPr>
                </a:tc>
                <a:tc>
                  <a:txBody>
                    <a:bodyPr/>
                    <a:lstStyle/>
                    <a:p>
                      <a:pPr algn="l" fontAlgn="b"/>
                      <a:r>
                        <a:rPr lang="en-US" sz="1300" u="none" strike="noStrike">
                          <a:effectLst/>
                        </a:rPr>
                        <a:t>Std.1</a:t>
                      </a:r>
                      <a:endParaRPr lang="en-US" sz="1300" b="0" i="0" u="none" strike="noStrike">
                        <a:solidFill>
                          <a:srgbClr val="000000"/>
                        </a:solidFill>
                        <a:effectLst/>
                        <a:latin typeface="Calibri" panose="020F0502020204030204" pitchFamily="34" charset="0"/>
                      </a:endParaRPr>
                    </a:p>
                  </a:txBody>
                  <a:tcPr marL="7739" marR="7739" marT="7739" marB="0" anchor="ctr">
                    <a:lnT w="12700" cap="flat" cmpd="sng" algn="ctr">
                      <a:solidFill>
                        <a:schemeClr val="tx1"/>
                      </a:solidFill>
                      <a:prstDash val="solid"/>
                      <a:round/>
                      <a:headEnd type="none" w="med" len="med"/>
                      <a:tailEnd type="none" w="med" len="med"/>
                    </a:lnT>
                  </a:tcPr>
                </a:tc>
                <a:tc>
                  <a:txBody>
                    <a:bodyPr/>
                    <a:lstStyle/>
                    <a:p>
                      <a:pPr algn="l" fontAlgn="b"/>
                      <a:r>
                        <a:rPr lang="en-US" sz="1300" u="none" strike="noStrike">
                          <a:effectLst/>
                        </a:rPr>
                        <a:t>Akurasi dan kelengkapan data serta informasi yang digunakan untuk menyusun laporan evaluasi-diri</a:t>
                      </a:r>
                      <a:endParaRPr lang="en-US" sz="1300" b="0" i="0" u="none" strike="noStrike">
                        <a:solidFill>
                          <a:srgbClr val="000000"/>
                        </a:solidFill>
                        <a:effectLst/>
                        <a:latin typeface="Calibri" panose="020F0502020204030204" pitchFamily="34" charset="0"/>
                      </a:endParaRPr>
                    </a:p>
                  </a:txBody>
                  <a:tcPr marL="7739" marR="7739" marT="7739" marB="0" anchor="ctr">
                    <a:lnT w="12700" cap="flat" cmpd="sng" algn="ctr">
                      <a:solidFill>
                        <a:schemeClr val="tx1"/>
                      </a:solidFill>
                      <a:prstDash val="solid"/>
                      <a:round/>
                      <a:headEnd type="none" w="med" len="med"/>
                      <a:tailEnd type="none" w="med" len="med"/>
                    </a:lnT>
                  </a:tcPr>
                </a:tc>
              </a:tr>
              <a:tr h="441271">
                <a:tc vMerge="1">
                  <a:txBody>
                    <a:bodyPr/>
                    <a:lstStyle/>
                    <a:p>
                      <a:endParaRPr lang="en-US"/>
                    </a:p>
                  </a:txBody>
                  <a:tcPr/>
                </a:tc>
                <a:tc>
                  <a:txBody>
                    <a:bodyPr/>
                    <a:lstStyle/>
                    <a:p>
                      <a:pPr algn="l" fontAlgn="b"/>
                      <a:r>
                        <a:rPr lang="en-US" sz="1300" u="none" strike="noStrike">
                          <a:effectLst/>
                        </a:rPr>
                        <a:t>Std.2</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a:effectLst/>
                        </a:rPr>
                        <a:t>Kualitas analisis yang digunakan untuk mengidentifikasi dan merumuskan masalah pada semua komponen evaluasi-diri.</a:t>
                      </a:r>
                      <a:endParaRPr lang="en-US" sz="1300" b="0" i="0" u="none" strike="noStrike">
                        <a:solidFill>
                          <a:srgbClr val="000000"/>
                        </a:solidFill>
                        <a:effectLst/>
                        <a:latin typeface="Calibri" panose="020F0502020204030204" pitchFamily="34" charset="0"/>
                      </a:endParaRPr>
                    </a:p>
                  </a:txBody>
                  <a:tcPr marL="7739" marR="7739" marT="7739" marB="0" anchor="ctr"/>
                </a:tc>
              </a:tr>
              <a:tr h="384143">
                <a:tc vMerge="1">
                  <a:txBody>
                    <a:bodyPr/>
                    <a:lstStyle/>
                    <a:p>
                      <a:endParaRPr lang="en-US"/>
                    </a:p>
                  </a:txBody>
                  <a:tcPr/>
                </a:tc>
                <a:tc>
                  <a:txBody>
                    <a:bodyPr/>
                    <a:lstStyle/>
                    <a:p>
                      <a:pPr algn="l" fontAlgn="b"/>
                      <a:r>
                        <a:rPr lang="en-US" sz="1300" u="none" strike="noStrike">
                          <a:effectLst/>
                        </a:rPr>
                        <a:t>Std.3</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en-US" sz="1300" u="none" strike="noStrike">
                          <a:effectLst/>
                        </a:rPr>
                        <a:t>Strategi pengembangan dan perbaikan program.</a:t>
                      </a:r>
                      <a:endParaRPr lang="en-US" sz="1300" b="0" i="0" u="none" strike="noStrike">
                        <a:solidFill>
                          <a:srgbClr val="000000"/>
                        </a:solidFill>
                        <a:effectLst/>
                        <a:latin typeface="Calibri" panose="020F0502020204030204" pitchFamily="34" charset="0"/>
                      </a:endParaRPr>
                    </a:p>
                  </a:txBody>
                  <a:tcPr marL="7739" marR="7739" marT="7739" marB="0" anchor="ctr"/>
                </a:tc>
              </a:tr>
              <a:tr h="403350">
                <a:tc vMerge="1">
                  <a:txBody>
                    <a:bodyPr/>
                    <a:lstStyle/>
                    <a:p>
                      <a:endParaRPr lang="en-US"/>
                    </a:p>
                  </a:txBody>
                  <a:tcPr/>
                </a:tc>
                <a:tc>
                  <a:txBody>
                    <a:bodyPr/>
                    <a:lstStyle/>
                    <a:p>
                      <a:pPr algn="l" fontAlgn="b"/>
                      <a:r>
                        <a:rPr lang="en-US" sz="1300" u="none" strike="noStrike">
                          <a:effectLst/>
                        </a:rPr>
                        <a:t>Std.4</a:t>
                      </a:r>
                      <a:endParaRPr lang="en-US" sz="1300" b="0" i="0" u="none" strike="noStrike">
                        <a:solidFill>
                          <a:srgbClr val="000000"/>
                        </a:solidFill>
                        <a:effectLst/>
                        <a:latin typeface="Calibri" panose="020F0502020204030204" pitchFamily="34" charset="0"/>
                      </a:endParaRPr>
                    </a:p>
                  </a:txBody>
                  <a:tcPr marL="7739" marR="7739" marT="7739" marB="0" anchor="ctr"/>
                </a:tc>
                <a:tc>
                  <a:txBody>
                    <a:bodyPr/>
                    <a:lstStyle/>
                    <a:p>
                      <a:pPr algn="l" fontAlgn="b"/>
                      <a:r>
                        <a:rPr lang="nl-NL" sz="1300" u="none" strike="noStrike" dirty="0">
                          <a:effectLst/>
                        </a:rPr>
                        <a:t>Keterpaduan dan keterkaitan antar komponen evaluasi-diri.</a:t>
                      </a:r>
                      <a:endParaRPr lang="nl-NL" sz="1300" b="0" i="0" u="none" strike="noStrike" dirty="0">
                        <a:solidFill>
                          <a:srgbClr val="000000"/>
                        </a:solidFill>
                        <a:effectLst/>
                        <a:latin typeface="Calibri" panose="020F0502020204030204" pitchFamily="34" charset="0"/>
                      </a:endParaRPr>
                    </a:p>
                  </a:txBody>
                  <a:tcPr marL="7739" marR="7739" marT="7739" marB="0" anchor="ctr"/>
                </a:tc>
              </a:tr>
            </a:tbl>
          </a:graphicData>
        </a:graphic>
      </p:graphicFrame>
      <p:sp>
        <p:nvSpPr>
          <p:cNvPr id="4" name="Slide Number Placeholder 3"/>
          <p:cNvSpPr>
            <a:spLocks noGrp="1"/>
          </p:cNvSpPr>
          <p:nvPr>
            <p:ph type="sldNum" sz="quarter" idx="12"/>
          </p:nvPr>
        </p:nvSpPr>
        <p:spPr/>
        <p:txBody>
          <a:bodyPr/>
          <a:lstStyle/>
          <a:p>
            <a:fld id="{B78330DF-AB6B-44FC-8B18-80A7DD6972D9}" type="slidenum">
              <a:rPr lang="en-US" smtClean="0"/>
              <a:t>43</a:t>
            </a:fld>
            <a:endParaRPr lang="en-US"/>
          </a:p>
        </p:txBody>
      </p:sp>
    </p:spTree>
    <p:extLst>
      <p:ext uri="{BB962C8B-B14F-4D97-AF65-F5344CB8AC3E}">
        <p14:creationId xmlns:p14="http://schemas.microsoft.com/office/powerpoint/2010/main" val="1036980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38100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381000" y="0"/>
            <a:ext cx="9144000" cy="6858000"/>
          </a:xfrm>
          <a:custGeom>
            <a:avLst/>
            <a:gdLst/>
            <a:ahLst/>
            <a:cxnLst/>
            <a:rect l="l" t="t" r="r" b="b"/>
            <a:pathLst>
              <a:path w="9144000" h="6858000">
                <a:moveTo>
                  <a:pt x="9144000" y="0"/>
                </a:moveTo>
                <a:lnTo>
                  <a:pt x="0" y="0"/>
                </a:lnTo>
                <a:lnTo>
                  <a:pt x="0" y="6857999"/>
                </a:lnTo>
                <a:lnTo>
                  <a:pt x="9144000" y="6857999"/>
                </a:lnTo>
                <a:lnTo>
                  <a:pt x="9144000" y="0"/>
                </a:lnTo>
              </a:path>
            </a:pathLst>
          </a:custGeom>
          <a:ln w="9143">
            <a:solidFill>
              <a:srgbClr val="FFE0FF"/>
            </a:solidFill>
          </a:ln>
        </p:spPr>
        <p:txBody>
          <a:bodyPr wrap="square" lIns="0" tIns="0" rIns="0" bIns="0" rtlCol="0">
            <a:noAutofit/>
          </a:bodyPr>
          <a:lstStyle/>
          <a:p>
            <a:endParaRPr/>
          </a:p>
        </p:txBody>
      </p:sp>
      <p:sp>
        <p:nvSpPr>
          <p:cNvPr id="10" name="object 10"/>
          <p:cNvSpPr/>
          <p:nvPr/>
        </p:nvSpPr>
        <p:spPr>
          <a:xfrm>
            <a:off x="4736593" y="3212591"/>
            <a:ext cx="3169919" cy="3240024"/>
          </a:xfrm>
          <a:custGeom>
            <a:avLst/>
            <a:gdLst/>
            <a:ahLst/>
            <a:cxnLst/>
            <a:rect l="l" t="t" r="r" b="b"/>
            <a:pathLst>
              <a:path w="3169919" h="3240024">
                <a:moveTo>
                  <a:pt x="1386840" y="405003"/>
                </a:moveTo>
                <a:lnTo>
                  <a:pt x="1386840" y="810006"/>
                </a:lnTo>
                <a:lnTo>
                  <a:pt x="792480" y="810006"/>
                </a:lnTo>
                <a:lnTo>
                  <a:pt x="792480" y="1417447"/>
                </a:lnTo>
                <a:lnTo>
                  <a:pt x="396240" y="1417447"/>
                </a:lnTo>
                <a:lnTo>
                  <a:pt x="396240" y="1215009"/>
                </a:lnTo>
                <a:lnTo>
                  <a:pt x="0" y="1620012"/>
                </a:lnTo>
                <a:lnTo>
                  <a:pt x="396240" y="2025015"/>
                </a:lnTo>
                <a:lnTo>
                  <a:pt x="396240" y="1822450"/>
                </a:lnTo>
                <a:lnTo>
                  <a:pt x="792480" y="1822450"/>
                </a:lnTo>
                <a:lnTo>
                  <a:pt x="792480" y="2430018"/>
                </a:lnTo>
                <a:lnTo>
                  <a:pt x="1386840" y="2430018"/>
                </a:lnTo>
                <a:lnTo>
                  <a:pt x="1386840" y="2835021"/>
                </a:lnTo>
                <a:lnTo>
                  <a:pt x="1188720" y="2835021"/>
                </a:lnTo>
                <a:lnTo>
                  <a:pt x="1584960" y="3240024"/>
                </a:lnTo>
                <a:lnTo>
                  <a:pt x="1981200" y="2835021"/>
                </a:lnTo>
                <a:lnTo>
                  <a:pt x="1783080" y="2835021"/>
                </a:lnTo>
                <a:lnTo>
                  <a:pt x="1783080" y="2430018"/>
                </a:lnTo>
                <a:lnTo>
                  <a:pt x="2377440" y="2430018"/>
                </a:lnTo>
                <a:lnTo>
                  <a:pt x="2377440" y="1822450"/>
                </a:lnTo>
                <a:lnTo>
                  <a:pt x="2773680" y="1822450"/>
                </a:lnTo>
                <a:lnTo>
                  <a:pt x="2773680" y="2025015"/>
                </a:lnTo>
                <a:lnTo>
                  <a:pt x="3169919" y="1620012"/>
                </a:lnTo>
                <a:lnTo>
                  <a:pt x="2773680" y="1215009"/>
                </a:lnTo>
                <a:lnTo>
                  <a:pt x="2773680" y="1417447"/>
                </a:lnTo>
                <a:lnTo>
                  <a:pt x="2377440" y="1417447"/>
                </a:lnTo>
                <a:lnTo>
                  <a:pt x="2377440" y="810006"/>
                </a:lnTo>
                <a:lnTo>
                  <a:pt x="1783080" y="810006"/>
                </a:lnTo>
                <a:lnTo>
                  <a:pt x="1783080" y="405003"/>
                </a:lnTo>
                <a:lnTo>
                  <a:pt x="1981200" y="405003"/>
                </a:lnTo>
                <a:lnTo>
                  <a:pt x="1584960" y="0"/>
                </a:lnTo>
                <a:lnTo>
                  <a:pt x="1188720" y="405003"/>
                </a:lnTo>
                <a:lnTo>
                  <a:pt x="1386840" y="405003"/>
                </a:lnTo>
                <a:close/>
              </a:path>
            </a:pathLst>
          </a:custGeom>
          <a:solidFill>
            <a:srgbClr val="FFCCCC"/>
          </a:solidFill>
        </p:spPr>
        <p:txBody>
          <a:bodyPr wrap="square" lIns="0" tIns="0" rIns="0" bIns="0" rtlCol="0">
            <a:noAutofit/>
          </a:bodyPr>
          <a:lstStyle/>
          <a:p>
            <a:endParaRPr/>
          </a:p>
        </p:txBody>
      </p:sp>
      <p:sp>
        <p:nvSpPr>
          <p:cNvPr id="11" name="object 11"/>
          <p:cNvSpPr/>
          <p:nvPr/>
        </p:nvSpPr>
        <p:spPr>
          <a:xfrm>
            <a:off x="2505457" y="1196339"/>
            <a:ext cx="3372611" cy="3159252"/>
          </a:xfrm>
          <a:custGeom>
            <a:avLst/>
            <a:gdLst/>
            <a:ahLst/>
            <a:cxnLst/>
            <a:rect l="l" t="t" r="r" b="b"/>
            <a:pathLst>
              <a:path w="3372611" h="3159252">
                <a:moveTo>
                  <a:pt x="1475485" y="394843"/>
                </a:moveTo>
                <a:lnTo>
                  <a:pt x="1475485" y="789813"/>
                </a:lnTo>
                <a:lnTo>
                  <a:pt x="843152" y="789813"/>
                </a:lnTo>
                <a:lnTo>
                  <a:pt x="843152" y="1382140"/>
                </a:lnTo>
                <a:lnTo>
                  <a:pt x="421513" y="1382140"/>
                </a:lnTo>
                <a:lnTo>
                  <a:pt x="421513" y="1184656"/>
                </a:lnTo>
                <a:lnTo>
                  <a:pt x="0" y="1579626"/>
                </a:lnTo>
                <a:lnTo>
                  <a:pt x="421513" y="1974469"/>
                </a:lnTo>
                <a:lnTo>
                  <a:pt x="421513" y="1777111"/>
                </a:lnTo>
                <a:lnTo>
                  <a:pt x="843152" y="1777111"/>
                </a:lnTo>
                <a:lnTo>
                  <a:pt x="843152" y="2369439"/>
                </a:lnTo>
                <a:lnTo>
                  <a:pt x="1475485" y="2369439"/>
                </a:lnTo>
                <a:lnTo>
                  <a:pt x="1475485" y="2764282"/>
                </a:lnTo>
                <a:lnTo>
                  <a:pt x="1264666" y="2764282"/>
                </a:lnTo>
                <a:lnTo>
                  <a:pt x="1686306" y="3159252"/>
                </a:lnTo>
                <a:lnTo>
                  <a:pt x="2107819" y="2764282"/>
                </a:lnTo>
                <a:lnTo>
                  <a:pt x="1897126" y="2764282"/>
                </a:lnTo>
                <a:lnTo>
                  <a:pt x="1897126" y="2369439"/>
                </a:lnTo>
                <a:lnTo>
                  <a:pt x="2529459" y="2369439"/>
                </a:lnTo>
                <a:lnTo>
                  <a:pt x="2529459" y="1777111"/>
                </a:lnTo>
                <a:lnTo>
                  <a:pt x="2950972" y="1777111"/>
                </a:lnTo>
                <a:lnTo>
                  <a:pt x="2950972" y="1974469"/>
                </a:lnTo>
                <a:lnTo>
                  <a:pt x="3372611" y="1579626"/>
                </a:lnTo>
                <a:lnTo>
                  <a:pt x="2950972" y="1184656"/>
                </a:lnTo>
                <a:lnTo>
                  <a:pt x="2950972" y="1382140"/>
                </a:lnTo>
                <a:lnTo>
                  <a:pt x="2529459" y="1382140"/>
                </a:lnTo>
                <a:lnTo>
                  <a:pt x="2529459" y="789813"/>
                </a:lnTo>
                <a:lnTo>
                  <a:pt x="1897126" y="789813"/>
                </a:lnTo>
                <a:lnTo>
                  <a:pt x="1897126" y="394843"/>
                </a:lnTo>
                <a:lnTo>
                  <a:pt x="2107819" y="394843"/>
                </a:lnTo>
                <a:lnTo>
                  <a:pt x="1686306" y="0"/>
                </a:lnTo>
                <a:lnTo>
                  <a:pt x="1264666" y="394843"/>
                </a:lnTo>
                <a:lnTo>
                  <a:pt x="1475485" y="394843"/>
                </a:lnTo>
                <a:close/>
              </a:path>
            </a:pathLst>
          </a:custGeom>
          <a:solidFill>
            <a:srgbClr val="FFFF99"/>
          </a:solidFill>
        </p:spPr>
        <p:txBody>
          <a:bodyPr wrap="square" lIns="0" tIns="0" rIns="0" bIns="0" rtlCol="0">
            <a:noAutofit/>
          </a:bodyPr>
          <a:lstStyle/>
          <a:p>
            <a:endParaRPr/>
          </a:p>
        </p:txBody>
      </p:sp>
      <p:sp>
        <p:nvSpPr>
          <p:cNvPr id="12" name="object 12"/>
          <p:cNvSpPr/>
          <p:nvPr/>
        </p:nvSpPr>
        <p:spPr>
          <a:xfrm>
            <a:off x="533400" y="228600"/>
            <a:ext cx="743712" cy="6477000"/>
          </a:xfrm>
          <a:custGeom>
            <a:avLst/>
            <a:gdLst/>
            <a:ahLst/>
            <a:cxnLst/>
            <a:rect l="l" t="t" r="r" b="b"/>
            <a:pathLst>
              <a:path w="743712" h="6477000">
                <a:moveTo>
                  <a:pt x="0" y="6477000"/>
                </a:moveTo>
                <a:lnTo>
                  <a:pt x="743712" y="6477000"/>
                </a:lnTo>
                <a:lnTo>
                  <a:pt x="743712" y="0"/>
                </a:lnTo>
                <a:lnTo>
                  <a:pt x="0" y="0"/>
                </a:lnTo>
                <a:lnTo>
                  <a:pt x="0" y="6477000"/>
                </a:lnTo>
                <a:close/>
              </a:path>
            </a:pathLst>
          </a:custGeom>
          <a:solidFill>
            <a:srgbClr val="000000"/>
          </a:solidFill>
        </p:spPr>
        <p:txBody>
          <a:bodyPr wrap="square" lIns="0" tIns="0" rIns="0" bIns="0" rtlCol="0">
            <a:noAutofit/>
          </a:bodyPr>
          <a:lstStyle/>
          <a:p>
            <a:endParaRPr/>
          </a:p>
        </p:txBody>
      </p:sp>
      <p:sp>
        <p:nvSpPr>
          <p:cNvPr id="13" name="object 13"/>
          <p:cNvSpPr/>
          <p:nvPr/>
        </p:nvSpPr>
        <p:spPr>
          <a:xfrm>
            <a:off x="3220212" y="5782056"/>
            <a:ext cx="5314188" cy="923544"/>
          </a:xfrm>
          <a:custGeom>
            <a:avLst/>
            <a:gdLst/>
            <a:ahLst/>
            <a:cxnLst/>
            <a:rect l="l" t="t" r="r" b="b"/>
            <a:pathLst>
              <a:path w="5314188" h="923544">
                <a:moveTo>
                  <a:pt x="0" y="923544"/>
                </a:moveTo>
                <a:lnTo>
                  <a:pt x="5314188" y="923544"/>
                </a:lnTo>
                <a:lnTo>
                  <a:pt x="5314188" y="0"/>
                </a:lnTo>
                <a:lnTo>
                  <a:pt x="0" y="0"/>
                </a:lnTo>
                <a:lnTo>
                  <a:pt x="0" y="923544"/>
                </a:lnTo>
                <a:close/>
              </a:path>
            </a:pathLst>
          </a:custGeom>
          <a:solidFill>
            <a:srgbClr val="FF0000"/>
          </a:solidFill>
        </p:spPr>
        <p:txBody>
          <a:bodyPr wrap="square" lIns="0" tIns="0" rIns="0" bIns="0" rtlCol="0">
            <a:noAutofit/>
          </a:bodyPr>
          <a:lstStyle/>
          <a:p>
            <a:endParaRPr/>
          </a:p>
        </p:txBody>
      </p:sp>
      <p:sp>
        <p:nvSpPr>
          <p:cNvPr id="14" name="object 14"/>
          <p:cNvSpPr/>
          <p:nvPr/>
        </p:nvSpPr>
        <p:spPr>
          <a:xfrm>
            <a:off x="2726436" y="3584449"/>
            <a:ext cx="6455664" cy="2200655"/>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2671573" y="3957828"/>
            <a:ext cx="5314187" cy="1594104"/>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2773680" y="3608831"/>
            <a:ext cx="6361176" cy="2106168"/>
          </a:xfrm>
          <a:custGeom>
            <a:avLst/>
            <a:gdLst/>
            <a:ahLst/>
            <a:cxnLst/>
            <a:rect l="l" t="t" r="r" b="b"/>
            <a:pathLst>
              <a:path w="6361176" h="2106168">
                <a:moveTo>
                  <a:pt x="0" y="351028"/>
                </a:moveTo>
                <a:lnTo>
                  <a:pt x="0" y="1755140"/>
                </a:lnTo>
                <a:lnTo>
                  <a:pt x="1164" y="1783920"/>
                </a:lnTo>
                <a:lnTo>
                  <a:pt x="10205" y="1839474"/>
                </a:lnTo>
                <a:lnTo>
                  <a:pt x="27594" y="1891748"/>
                </a:lnTo>
                <a:lnTo>
                  <a:pt x="52607" y="1940017"/>
                </a:lnTo>
                <a:lnTo>
                  <a:pt x="84520" y="1983558"/>
                </a:lnTo>
                <a:lnTo>
                  <a:pt x="122609" y="2021647"/>
                </a:lnTo>
                <a:lnTo>
                  <a:pt x="166150" y="2053560"/>
                </a:lnTo>
                <a:lnTo>
                  <a:pt x="214419" y="2078573"/>
                </a:lnTo>
                <a:lnTo>
                  <a:pt x="266693" y="2095962"/>
                </a:lnTo>
                <a:lnTo>
                  <a:pt x="322247" y="2105003"/>
                </a:lnTo>
                <a:lnTo>
                  <a:pt x="351027" y="2106168"/>
                </a:lnTo>
                <a:lnTo>
                  <a:pt x="6010148" y="2106168"/>
                </a:lnTo>
                <a:lnTo>
                  <a:pt x="6067070" y="2101571"/>
                </a:lnTo>
                <a:lnTo>
                  <a:pt x="6121074" y="2088266"/>
                </a:lnTo>
                <a:lnTo>
                  <a:pt x="6171436" y="2066974"/>
                </a:lnTo>
                <a:lnTo>
                  <a:pt x="6217432" y="2038421"/>
                </a:lnTo>
                <a:lnTo>
                  <a:pt x="6258337" y="2003329"/>
                </a:lnTo>
                <a:lnTo>
                  <a:pt x="6293429" y="1962424"/>
                </a:lnTo>
                <a:lnTo>
                  <a:pt x="6321982" y="1916428"/>
                </a:lnTo>
                <a:lnTo>
                  <a:pt x="6343274" y="1866066"/>
                </a:lnTo>
                <a:lnTo>
                  <a:pt x="6356579" y="1812062"/>
                </a:lnTo>
                <a:lnTo>
                  <a:pt x="6361176" y="1755140"/>
                </a:lnTo>
                <a:lnTo>
                  <a:pt x="6361176" y="351028"/>
                </a:lnTo>
                <a:lnTo>
                  <a:pt x="6356579" y="294105"/>
                </a:lnTo>
                <a:lnTo>
                  <a:pt x="6343274" y="240101"/>
                </a:lnTo>
                <a:lnTo>
                  <a:pt x="6321982" y="189739"/>
                </a:lnTo>
                <a:lnTo>
                  <a:pt x="6293429" y="143743"/>
                </a:lnTo>
                <a:lnTo>
                  <a:pt x="6258337" y="102838"/>
                </a:lnTo>
                <a:lnTo>
                  <a:pt x="6217432" y="67746"/>
                </a:lnTo>
                <a:lnTo>
                  <a:pt x="6171436" y="39193"/>
                </a:lnTo>
                <a:lnTo>
                  <a:pt x="6121074" y="17901"/>
                </a:lnTo>
                <a:lnTo>
                  <a:pt x="6067070" y="4596"/>
                </a:lnTo>
                <a:lnTo>
                  <a:pt x="6010148" y="0"/>
                </a:lnTo>
                <a:lnTo>
                  <a:pt x="351027" y="0"/>
                </a:lnTo>
                <a:lnTo>
                  <a:pt x="294105" y="4596"/>
                </a:lnTo>
                <a:lnTo>
                  <a:pt x="240101" y="17901"/>
                </a:lnTo>
                <a:lnTo>
                  <a:pt x="189739" y="39193"/>
                </a:lnTo>
                <a:lnTo>
                  <a:pt x="143743" y="67746"/>
                </a:lnTo>
                <a:lnTo>
                  <a:pt x="102838" y="102838"/>
                </a:lnTo>
                <a:lnTo>
                  <a:pt x="67746" y="143743"/>
                </a:lnTo>
                <a:lnTo>
                  <a:pt x="39193" y="189739"/>
                </a:lnTo>
                <a:lnTo>
                  <a:pt x="17901" y="240101"/>
                </a:lnTo>
                <a:lnTo>
                  <a:pt x="4596" y="294105"/>
                </a:lnTo>
                <a:lnTo>
                  <a:pt x="0" y="351028"/>
                </a:lnTo>
                <a:close/>
              </a:path>
            </a:pathLst>
          </a:custGeom>
          <a:solidFill>
            <a:srgbClr val="FF9933"/>
          </a:solidFill>
        </p:spPr>
        <p:txBody>
          <a:bodyPr wrap="square" lIns="0" tIns="0" rIns="0" bIns="0" rtlCol="0">
            <a:noAutofit/>
          </a:bodyPr>
          <a:lstStyle/>
          <a:p>
            <a:endParaRPr/>
          </a:p>
        </p:txBody>
      </p:sp>
      <p:sp>
        <p:nvSpPr>
          <p:cNvPr id="17" name="object 17"/>
          <p:cNvSpPr/>
          <p:nvPr/>
        </p:nvSpPr>
        <p:spPr>
          <a:xfrm>
            <a:off x="3124708" y="3608831"/>
            <a:ext cx="5659120" cy="0"/>
          </a:xfrm>
          <a:custGeom>
            <a:avLst/>
            <a:gdLst/>
            <a:ahLst/>
            <a:cxnLst/>
            <a:rect l="l" t="t" r="r" b="b"/>
            <a:pathLst>
              <a:path w="5659120">
                <a:moveTo>
                  <a:pt x="0" y="0"/>
                </a:moveTo>
                <a:lnTo>
                  <a:pt x="5659120" y="0"/>
                </a:lnTo>
              </a:path>
            </a:pathLst>
          </a:custGeom>
          <a:ln w="9144">
            <a:solidFill>
              <a:srgbClr val="292988"/>
            </a:solidFill>
          </a:ln>
        </p:spPr>
        <p:txBody>
          <a:bodyPr wrap="square" lIns="0" tIns="0" rIns="0" bIns="0" rtlCol="0">
            <a:noAutofit/>
          </a:bodyPr>
          <a:lstStyle/>
          <a:p>
            <a:endParaRPr/>
          </a:p>
        </p:txBody>
      </p:sp>
      <p:sp>
        <p:nvSpPr>
          <p:cNvPr id="18" name="object 18"/>
          <p:cNvSpPr/>
          <p:nvPr/>
        </p:nvSpPr>
        <p:spPr>
          <a:xfrm>
            <a:off x="9134856" y="3959861"/>
            <a:ext cx="0" cy="1404111"/>
          </a:xfrm>
          <a:custGeom>
            <a:avLst/>
            <a:gdLst/>
            <a:ahLst/>
            <a:cxnLst/>
            <a:rect l="l" t="t" r="r" b="b"/>
            <a:pathLst>
              <a:path h="1404112">
                <a:moveTo>
                  <a:pt x="0" y="0"/>
                </a:moveTo>
                <a:lnTo>
                  <a:pt x="0" y="1404111"/>
                </a:lnTo>
              </a:path>
            </a:pathLst>
          </a:custGeom>
          <a:ln w="9144">
            <a:solidFill>
              <a:srgbClr val="292988"/>
            </a:solidFill>
          </a:ln>
        </p:spPr>
        <p:txBody>
          <a:bodyPr wrap="square" lIns="0" tIns="0" rIns="0" bIns="0" rtlCol="0">
            <a:noAutofit/>
          </a:bodyPr>
          <a:lstStyle/>
          <a:p>
            <a:endParaRPr/>
          </a:p>
        </p:txBody>
      </p:sp>
      <p:sp>
        <p:nvSpPr>
          <p:cNvPr id="19" name="object 19"/>
          <p:cNvSpPr/>
          <p:nvPr/>
        </p:nvSpPr>
        <p:spPr>
          <a:xfrm>
            <a:off x="3124708" y="5715000"/>
            <a:ext cx="5659120" cy="0"/>
          </a:xfrm>
          <a:custGeom>
            <a:avLst/>
            <a:gdLst/>
            <a:ahLst/>
            <a:cxnLst/>
            <a:rect l="l" t="t" r="r" b="b"/>
            <a:pathLst>
              <a:path w="5659120">
                <a:moveTo>
                  <a:pt x="5659120" y="0"/>
                </a:moveTo>
                <a:lnTo>
                  <a:pt x="0" y="0"/>
                </a:lnTo>
              </a:path>
            </a:pathLst>
          </a:custGeom>
          <a:ln w="9144">
            <a:solidFill>
              <a:srgbClr val="292988"/>
            </a:solidFill>
          </a:ln>
        </p:spPr>
        <p:txBody>
          <a:bodyPr wrap="square" lIns="0" tIns="0" rIns="0" bIns="0" rtlCol="0">
            <a:noAutofit/>
          </a:bodyPr>
          <a:lstStyle/>
          <a:p>
            <a:endParaRPr/>
          </a:p>
        </p:txBody>
      </p:sp>
      <p:sp>
        <p:nvSpPr>
          <p:cNvPr id="20" name="object 20"/>
          <p:cNvSpPr/>
          <p:nvPr/>
        </p:nvSpPr>
        <p:spPr>
          <a:xfrm>
            <a:off x="2773680" y="3959861"/>
            <a:ext cx="0" cy="1404111"/>
          </a:xfrm>
          <a:custGeom>
            <a:avLst/>
            <a:gdLst/>
            <a:ahLst/>
            <a:cxnLst/>
            <a:rect l="l" t="t" r="r" b="b"/>
            <a:pathLst>
              <a:path h="1404112">
                <a:moveTo>
                  <a:pt x="0" y="1404111"/>
                </a:moveTo>
                <a:lnTo>
                  <a:pt x="0" y="0"/>
                </a:lnTo>
              </a:path>
            </a:pathLst>
          </a:custGeom>
          <a:ln w="9144">
            <a:solidFill>
              <a:srgbClr val="292988"/>
            </a:solidFill>
          </a:ln>
        </p:spPr>
        <p:txBody>
          <a:bodyPr wrap="square" lIns="0" tIns="0" rIns="0" bIns="0" rtlCol="0">
            <a:noAutofit/>
          </a:bodyPr>
          <a:lstStyle/>
          <a:p>
            <a:endParaRPr/>
          </a:p>
        </p:txBody>
      </p:sp>
      <p:sp>
        <p:nvSpPr>
          <p:cNvPr id="21" name="object 21"/>
          <p:cNvSpPr/>
          <p:nvPr/>
        </p:nvSpPr>
        <p:spPr>
          <a:xfrm>
            <a:off x="1485900" y="3224784"/>
            <a:ext cx="1382268" cy="3584448"/>
          </a:xfrm>
          <a:prstGeom prst="rect">
            <a:avLst/>
          </a:prstGeom>
          <a:blipFill>
            <a:blip r:embed="rId5" cstate="print"/>
            <a:stretch>
              <a:fillRect/>
            </a:stretch>
          </a:blipFill>
        </p:spPr>
        <p:txBody>
          <a:bodyPr wrap="square" lIns="0" tIns="0" rIns="0" bIns="0" rtlCol="0">
            <a:noAutofit/>
          </a:bodyPr>
          <a:lstStyle/>
          <a:p>
            <a:endParaRPr/>
          </a:p>
        </p:txBody>
      </p:sp>
      <p:sp>
        <p:nvSpPr>
          <p:cNvPr id="22" name="object 22"/>
          <p:cNvSpPr/>
          <p:nvPr/>
        </p:nvSpPr>
        <p:spPr>
          <a:xfrm>
            <a:off x="1525524" y="3200400"/>
            <a:ext cx="1379220" cy="3581398"/>
          </a:xfrm>
          <a:custGeom>
            <a:avLst/>
            <a:gdLst/>
            <a:ahLst/>
            <a:cxnLst/>
            <a:rect l="l" t="t" r="r" b="b"/>
            <a:pathLst>
              <a:path w="1379220" h="3581398">
                <a:moveTo>
                  <a:pt x="1379220" y="2685402"/>
                </a:moveTo>
                <a:lnTo>
                  <a:pt x="1379220" y="0"/>
                </a:lnTo>
                <a:lnTo>
                  <a:pt x="689609" y="895985"/>
                </a:lnTo>
                <a:lnTo>
                  <a:pt x="0" y="0"/>
                </a:lnTo>
                <a:lnTo>
                  <a:pt x="0" y="2685402"/>
                </a:lnTo>
                <a:lnTo>
                  <a:pt x="689609" y="3581398"/>
                </a:lnTo>
                <a:lnTo>
                  <a:pt x="1379220" y="2685402"/>
                </a:lnTo>
                <a:close/>
              </a:path>
            </a:pathLst>
          </a:custGeom>
          <a:solidFill>
            <a:srgbClr val="FF9933"/>
          </a:solidFill>
        </p:spPr>
        <p:txBody>
          <a:bodyPr wrap="square" lIns="0" tIns="0" rIns="0" bIns="0" rtlCol="0">
            <a:noAutofit/>
          </a:bodyPr>
          <a:lstStyle/>
          <a:p>
            <a:endParaRPr/>
          </a:p>
        </p:txBody>
      </p:sp>
      <p:sp>
        <p:nvSpPr>
          <p:cNvPr id="23" name="object 23"/>
          <p:cNvSpPr/>
          <p:nvPr/>
        </p:nvSpPr>
        <p:spPr>
          <a:xfrm>
            <a:off x="2726436" y="1357883"/>
            <a:ext cx="6455664" cy="2068068"/>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2663952" y="1665733"/>
            <a:ext cx="5721096" cy="1594103"/>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2773680" y="1385315"/>
            <a:ext cx="6361176" cy="1973580"/>
          </a:xfrm>
          <a:custGeom>
            <a:avLst/>
            <a:gdLst/>
            <a:ahLst/>
            <a:cxnLst/>
            <a:rect l="l" t="t" r="r" b="b"/>
            <a:pathLst>
              <a:path w="6361176" h="1973580">
                <a:moveTo>
                  <a:pt x="0" y="325247"/>
                </a:moveTo>
                <a:lnTo>
                  <a:pt x="0" y="1648333"/>
                </a:lnTo>
                <a:lnTo>
                  <a:pt x="1078" y="1675001"/>
                </a:lnTo>
                <a:lnTo>
                  <a:pt x="9455" y="1726477"/>
                </a:lnTo>
                <a:lnTo>
                  <a:pt x="25566" y="1774912"/>
                </a:lnTo>
                <a:lnTo>
                  <a:pt x="48741" y="1819636"/>
                </a:lnTo>
                <a:lnTo>
                  <a:pt x="78309" y="1859979"/>
                </a:lnTo>
                <a:lnTo>
                  <a:pt x="113600" y="1895270"/>
                </a:lnTo>
                <a:lnTo>
                  <a:pt x="153943" y="1924838"/>
                </a:lnTo>
                <a:lnTo>
                  <a:pt x="198667" y="1948013"/>
                </a:lnTo>
                <a:lnTo>
                  <a:pt x="247102" y="1964124"/>
                </a:lnTo>
                <a:lnTo>
                  <a:pt x="298578" y="1972501"/>
                </a:lnTo>
                <a:lnTo>
                  <a:pt x="325246" y="1973580"/>
                </a:lnTo>
                <a:lnTo>
                  <a:pt x="6035929" y="1973580"/>
                </a:lnTo>
                <a:lnTo>
                  <a:pt x="6088673" y="1969321"/>
                </a:lnTo>
                <a:lnTo>
                  <a:pt x="6138712" y="1956993"/>
                </a:lnTo>
                <a:lnTo>
                  <a:pt x="6185376" y="1937266"/>
                </a:lnTo>
                <a:lnTo>
                  <a:pt x="6227993" y="1910811"/>
                </a:lnTo>
                <a:lnTo>
                  <a:pt x="6265894" y="1878298"/>
                </a:lnTo>
                <a:lnTo>
                  <a:pt x="6298407" y="1840397"/>
                </a:lnTo>
                <a:lnTo>
                  <a:pt x="6324862" y="1797780"/>
                </a:lnTo>
                <a:lnTo>
                  <a:pt x="6344589" y="1751116"/>
                </a:lnTo>
                <a:lnTo>
                  <a:pt x="6356917" y="1701077"/>
                </a:lnTo>
                <a:lnTo>
                  <a:pt x="6361176" y="1648333"/>
                </a:lnTo>
                <a:lnTo>
                  <a:pt x="6361176" y="325247"/>
                </a:lnTo>
                <a:lnTo>
                  <a:pt x="6356917" y="272502"/>
                </a:lnTo>
                <a:lnTo>
                  <a:pt x="6344589" y="222463"/>
                </a:lnTo>
                <a:lnTo>
                  <a:pt x="6324862" y="175799"/>
                </a:lnTo>
                <a:lnTo>
                  <a:pt x="6298407" y="133182"/>
                </a:lnTo>
                <a:lnTo>
                  <a:pt x="6265894" y="95281"/>
                </a:lnTo>
                <a:lnTo>
                  <a:pt x="6227993" y="62768"/>
                </a:lnTo>
                <a:lnTo>
                  <a:pt x="6185376" y="36313"/>
                </a:lnTo>
                <a:lnTo>
                  <a:pt x="6138712" y="16586"/>
                </a:lnTo>
                <a:lnTo>
                  <a:pt x="6088673" y="4258"/>
                </a:lnTo>
                <a:lnTo>
                  <a:pt x="6035929" y="0"/>
                </a:lnTo>
                <a:lnTo>
                  <a:pt x="325246" y="0"/>
                </a:lnTo>
                <a:lnTo>
                  <a:pt x="272502" y="4258"/>
                </a:lnTo>
                <a:lnTo>
                  <a:pt x="222463" y="16586"/>
                </a:lnTo>
                <a:lnTo>
                  <a:pt x="175799" y="36313"/>
                </a:lnTo>
                <a:lnTo>
                  <a:pt x="133182" y="62768"/>
                </a:lnTo>
                <a:lnTo>
                  <a:pt x="95281" y="95281"/>
                </a:lnTo>
                <a:lnTo>
                  <a:pt x="62768" y="133182"/>
                </a:lnTo>
                <a:lnTo>
                  <a:pt x="36313" y="175799"/>
                </a:lnTo>
                <a:lnTo>
                  <a:pt x="16586" y="222463"/>
                </a:lnTo>
                <a:lnTo>
                  <a:pt x="4258" y="272502"/>
                </a:lnTo>
                <a:lnTo>
                  <a:pt x="0" y="325247"/>
                </a:lnTo>
                <a:close/>
              </a:path>
            </a:pathLst>
          </a:custGeom>
          <a:solidFill>
            <a:srgbClr val="FFCC66"/>
          </a:solidFill>
        </p:spPr>
        <p:txBody>
          <a:bodyPr wrap="square" lIns="0" tIns="0" rIns="0" bIns="0" rtlCol="0">
            <a:noAutofit/>
          </a:bodyPr>
          <a:lstStyle/>
          <a:p>
            <a:endParaRPr/>
          </a:p>
        </p:txBody>
      </p:sp>
      <p:sp>
        <p:nvSpPr>
          <p:cNvPr id="26" name="object 26"/>
          <p:cNvSpPr/>
          <p:nvPr/>
        </p:nvSpPr>
        <p:spPr>
          <a:xfrm>
            <a:off x="3098927" y="1385315"/>
            <a:ext cx="5710682" cy="0"/>
          </a:xfrm>
          <a:custGeom>
            <a:avLst/>
            <a:gdLst/>
            <a:ahLst/>
            <a:cxnLst/>
            <a:rect l="l" t="t" r="r" b="b"/>
            <a:pathLst>
              <a:path w="5710682">
                <a:moveTo>
                  <a:pt x="0" y="0"/>
                </a:moveTo>
                <a:lnTo>
                  <a:pt x="5710682" y="0"/>
                </a:lnTo>
              </a:path>
            </a:pathLst>
          </a:custGeom>
          <a:ln w="9144">
            <a:solidFill>
              <a:srgbClr val="292988"/>
            </a:solidFill>
          </a:ln>
        </p:spPr>
        <p:txBody>
          <a:bodyPr wrap="square" lIns="0" tIns="0" rIns="0" bIns="0" rtlCol="0">
            <a:noAutofit/>
          </a:bodyPr>
          <a:lstStyle/>
          <a:p>
            <a:endParaRPr/>
          </a:p>
        </p:txBody>
      </p:sp>
      <p:sp>
        <p:nvSpPr>
          <p:cNvPr id="27" name="object 27"/>
          <p:cNvSpPr/>
          <p:nvPr/>
        </p:nvSpPr>
        <p:spPr>
          <a:xfrm>
            <a:off x="9134856" y="1710563"/>
            <a:ext cx="0" cy="1323086"/>
          </a:xfrm>
          <a:custGeom>
            <a:avLst/>
            <a:gdLst/>
            <a:ahLst/>
            <a:cxnLst/>
            <a:rect l="l" t="t" r="r" b="b"/>
            <a:pathLst>
              <a:path h="1323086">
                <a:moveTo>
                  <a:pt x="0" y="0"/>
                </a:moveTo>
                <a:lnTo>
                  <a:pt x="0" y="1323086"/>
                </a:lnTo>
              </a:path>
            </a:pathLst>
          </a:custGeom>
          <a:ln w="9144">
            <a:solidFill>
              <a:srgbClr val="292988"/>
            </a:solidFill>
          </a:ln>
        </p:spPr>
        <p:txBody>
          <a:bodyPr wrap="square" lIns="0" tIns="0" rIns="0" bIns="0" rtlCol="0">
            <a:noAutofit/>
          </a:bodyPr>
          <a:lstStyle/>
          <a:p>
            <a:endParaRPr/>
          </a:p>
        </p:txBody>
      </p:sp>
      <p:sp>
        <p:nvSpPr>
          <p:cNvPr id="28" name="object 28"/>
          <p:cNvSpPr/>
          <p:nvPr/>
        </p:nvSpPr>
        <p:spPr>
          <a:xfrm>
            <a:off x="3098927" y="3358896"/>
            <a:ext cx="5710682" cy="0"/>
          </a:xfrm>
          <a:custGeom>
            <a:avLst/>
            <a:gdLst/>
            <a:ahLst/>
            <a:cxnLst/>
            <a:rect l="l" t="t" r="r" b="b"/>
            <a:pathLst>
              <a:path w="5710682">
                <a:moveTo>
                  <a:pt x="5710682" y="0"/>
                </a:moveTo>
                <a:lnTo>
                  <a:pt x="0" y="0"/>
                </a:lnTo>
              </a:path>
            </a:pathLst>
          </a:custGeom>
          <a:ln w="9144">
            <a:solidFill>
              <a:srgbClr val="292988"/>
            </a:solidFill>
          </a:ln>
        </p:spPr>
        <p:txBody>
          <a:bodyPr wrap="square" lIns="0" tIns="0" rIns="0" bIns="0" rtlCol="0">
            <a:noAutofit/>
          </a:bodyPr>
          <a:lstStyle/>
          <a:p>
            <a:endParaRPr/>
          </a:p>
        </p:txBody>
      </p:sp>
      <p:sp>
        <p:nvSpPr>
          <p:cNvPr id="29" name="object 29"/>
          <p:cNvSpPr/>
          <p:nvPr/>
        </p:nvSpPr>
        <p:spPr>
          <a:xfrm>
            <a:off x="2773680" y="1710563"/>
            <a:ext cx="0" cy="1323086"/>
          </a:xfrm>
          <a:custGeom>
            <a:avLst/>
            <a:gdLst/>
            <a:ahLst/>
            <a:cxnLst/>
            <a:rect l="l" t="t" r="r" b="b"/>
            <a:pathLst>
              <a:path h="1323086">
                <a:moveTo>
                  <a:pt x="0" y="1323086"/>
                </a:moveTo>
                <a:lnTo>
                  <a:pt x="0" y="0"/>
                </a:lnTo>
              </a:path>
            </a:pathLst>
          </a:custGeom>
          <a:ln w="9144">
            <a:solidFill>
              <a:srgbClr val="292988"/>
            </a:solidFill>
          </a:ln>
        </p:spPr>
        <p:txBody>
          <a:bodyPr wrap="square" lIns="0" tIns="0" rIns="0" bIns="0" rtlCol="0">
            <a:noAutofit/>
          </a:bodyPr>
          <a:lstStyle/>
          <a:p>
            <a:endParaRPr/>
          </a:p>
        </p:txBody>
      </p:sp>
      <p:sp>
        <p:nvSpPr>
          <p:cNvPr id="30" name="object 30"/>
          <p:cNvSpPr/>
          <p:nvPr/>
        </p:nvSpPr>
        <p:spPr>
          <a:xfrm>
            <a:off x="1485900" y="1394459"/>
            <a:ext cx="1382268" cy="3355848"/>
          </a:xfrm>
          <a:prstGeom prst="rect">
            <a:avLst/>
          </a:prstGeom>
          <a:blipFill>
            <a:blip r:embed="rId8" cstate="print"/>
            <a:stretch>
              <a:fillRect/>
            </a:stretch>
          </a:blipFill>
        </p:spPr>
        <p:txBody>
          <a:bodyPr wrap="square" lIns="0" tIns="0" rIns="0" bIns="0" rtlCol="0">
            <a:noAutofit/>
          </a:bodyPr>
          <a:lstStyle/>
          <a:p>
            <a:endParaRPr/>
          </a:p>
        </p:txBody>
      </p:sp>
      <p:sp>
        <p:nvSpPr>
          <p:cNvPr id="31" name="object 31"/>
          <p:cNvSpPr/>
          <p:nvPr/>
        </p:nvSpPr>
        <p:spPr>
          <a:xfrm>
            <a:off x="1525524" y="1370076"/>
            <a:ext cx="1379220" cy="3352800"/>
          </a:xfrm>
          <a:custGeom>
            <a:avLst/>
            <a:gdLst/>
            <a:ahLst/>
            <a:cxnLst/>
            <a:rect l="l" t="t" r="r" b="b"/>
            <a:pathLst>
              <a:path w="1379220" h="3352800">
                <a:moveTo>
                  <a:pt x="1379220" y="2456815"/>
                </a:moveTo>
                <a:lnTo>
                  <a:pt x="1379220" y="0"/>
                </a:lnTo>
                <a:lnTo>
                  <a:pt x="689609" y="895985"/>
                </a:lnTo>
                <a:lnTo>
                  <a:pt x="0" y="0"/>
                </a:lnTo>
                <a:lnTo>
                  <a:pt x="0" y="2456815"/>
                </a:lnTo>
                <a:lnTo>
                  <a:pt x="689609" y="3352800"/>
                </a:lnTo>
                <a:lnTo>
                  <a:pt x="1379220" y="2456815"/>
                </a:lnTo>
                <a:close/>
              </a:path>
            </a:pathLst>
          </a:custGeom>
          <a:solidFill>
            <a:srgbClr val="FFCC66"/>
          </a:solidFill>
        </p:spPr>
        <p:txBody>
          <a:bodyPr wrap="square" lIns="0" tIns="0" rIns="0" bIns="0" rtlCol="0">
            <a:noAutofit/>
          </a:bodyPr>
          <a:lstStyle/>
          <a:p>
            <a:endParaRPr/>
          </a:p>
        </p:txBody>
      </p:sp>
      <p:sp>
        <p:nvSpPr>
          <p:cNvPr id="7" name="object 7"/>
          <p:cNvSpPr txBox="1"/>
          <p:nvPr/>
        </p:nvSpPr>
        <p:spPr>
          <a:xfrm>
            <a:off x="3289555" y="709653"/>
            <a:ext cx="2836677" cy="532891"/>
          </a:xfrm>
          <a:prstGeom prst="rect">
            <a:avLst/>
          </a:prstGeom>
        </p:spPr>
        <p:txBody>
          <a:bodyPr wrap="square" lIns="0" tIns="0" rIns="0" bIns="0" rtlCol="0">
            <a:noAutofit/>
          </a:bodyPr>
          <a:lstStyle/>
          <a:p>
            <a:pPr marL="12700">
              <a:lnSpc>
                <a:spcPts val="4195"/>
              </a:lnSpc>
              <a:spcBef>
                <a:spcPts val="209"/>
              </a:spcBef>
            </a:pPr>
            <a:r>
              <a:rPr sz="4000" dirty="0">
                <a:latin typeface="Franklin Gothic Demi"/>
                <a:cs typeface="Franklin Gothic Demi"/>
              </a:rPr>
              <a:t>A</a:t>
            </a:r>
            <a:r>
              <a:rPr sz="4000" spc="14" dirty="0">
                <a:latin typeface="Franklin Gothic Demi"/>
                <a:cs typeface="Franklin Gothic Demi"/>
              </a:rPr>
              <a:t>K</a:t>
            </a:r>
            <a:r>
              <a:rPr sz="4000" spc="9" dirty="0">
                <a:latin typeface="Franklin Gothic Demi"/>
                <a:cs typeface="Franklin Gothic Demi"/>
              </a:rPr>
              <a:t>R</a:t>
            </a:r>
            <a:r>
              <a:rPr sz="4000" spc="14" dirty="0">
                <a:latin typeface="Franklin Gothic Demi"/>
                <a:cs typeface="Franklin Gothic Demi"/>
              </a:rPr>
              <a:t>E</a:t>
            </a:r>
            <a:r>
              <a:rPr sz="4000" spc="9" dirty="0">
                <a:latin typeface="Franklin Gothic Demi"/>
                <a:cs typeface="Franklin Gothic Demi"/>
              </a:rPr>
              <a:t>D</a:t>
            </a:r>
            <a:r>
              <a:rPr sz="4000" dirty="0">
                <a:latin typeface="Franklin Gothic Demi"/>
                <a:cs typeface="Franklin Gothic Demi"/>
              </a:rPr>
              <a:t>I</a:t>
            </a:r>
            <a:r>
              <a:rPr sz="4000" spc="14" dirty="0">
                <a:latin typeface="Franklin Gothic Demi"/>
                <a:cs typeface="Franklin Gothic Demi"/>
              </a:rPr>
              <a:t>T</a:t>
            </a:r>
            <a:r>
              <a:rPr sz="4000" dirty="0">
                <a:latin typeface="Franklin Gothic Demi"/>
                <a:cs typeface="Franklin Gothic Demi"/>
              </a:rPr>
              <a:t>A</a:t>
            </a:r>
            <a:r>
              <a:rPr sz="4000" spc="9" dirty="0">
                <a:latin typeface="Franklin Gothic Demi"/>
                <a:cs typeface="Franklin Gothic Demi"/>
              </a:rPr>
              <a:t>S</a:t>
            </a:r>
            <a:r>
              <a:rPr sz="4000" dirty="0">
                <a:latin typeface="Franklin Gothic Demi"/>
                <a:cs typeface="Franklin Gothic Demi"/>
              </a:rPr>
              <a:t>I</a:t>
            </a:r>
            <a:endParaRPr sz="4000">
              <a:latin typeface="Franklin Gothic Demi"/>
              <a:cs typeface="Franklin Gothic Demi"/>
            </a:endParaRPr>
          </a:p>
        </p:txBody>
      </p:sp>
      <p:sp>
        <p:nvSpPr>
          <p:cNvPr id="6" name="object 6"/>
          <p:cNvSpPr txBox="1"/>
          <p:nvPr/>
        </p:nvSpPr>
        <p:spPr>
          <a:xfrm>
            <a:off x="6147749" y="709653"/>
            <a:ext cx="2293153" cy="532891"/>
          </a:xfrm>
          <a:prstGeom prst="rect">
            <a:avLst/>
          </a:prstGeom>
        </p:spPr>
        <p:txBody>
          <a:bodyPr wrap="square" lIns="0" tIns="0" rIns="0" bIns="0" rtlCol="0">
            <a:noAutofit/>
          </a:bodyPr>
          <a:lstStyle/>
          <a:p>
            <a:pPr marL="12700">
              <a:lnSpc>
                <a:spcPts val="4195"/>
              </a:lnSpc>
              <a:spcBef>
                <a:spcPts val="209"/>
              </a:spcBef>
            </a:pPr>
            <a:r>
              <a:rPr sz="4000" dirty="0">
                <a:latin typeface="Franklin Gothic Demi"/>
                <a:cs typeface="Franklin Gothic Demi"/>
              </a:rPr>
              <a:t>I</a:t>
            </a:r>
            <a:r>
              <a:rPr sz="4000" spc="9" dirty="0">
                <a:latin typeface="Franklin Gothic Demi"/>
                <a:cs typeface="Franklin Gothic Demi"/>
              </a:rPr>
              <a:t>N</a:t>
            </a:r>
            <a:r>
              <a:rPr sz="4000" dirty="0">
                <a:latin typeface="Franklin Gothic Demi"/>
                <a:cs typeface="Franklin Gothic Demi"/>
              </a:rPr>
              <a:t>S</a:t>
            </a:r>
            <a:r>
              <a:rPr sz="4000" spc="14" dirty="0">
                <a:latin typeface="Franklin Gothic Demi"/>
                <a:cs typeface="Franklin Gothic Demi"/>
              </a:rPr>
              <a:t>T</a:t>
            </a:r>
            <a:r>
              <a:rPr sz="4000" dirty="0">
                <a:latin typeface="Franklin Gothic Demi"/>
                <a:cs typeface="Franklin Gothic Demi"/>
              </a:rPr>
              <a:t>I</a:t>
            </a:r>
            <a:r>
              <a:rPr sz="4000" spc="14" dirty="0">
                <a:latin typeface="Franklin Gothic Demi"/>
                <a:cs typeface="Franklin Gothic Demi"/>
              </a:rPr>
              <a:t>T</a:t>
            </a:r>
            <a:r>
              <a:rPr sz="4000" dirty="0">
                <a:latin typeface="Franklin Gothic Demi"/>
                <a:cs typeface="Franklin Gothic Demi"/>
              </a:rPr>
              <a:t>U</a:t>
            </a:r>
            <a:r>
              <a:rPr sz="4000" spc="9" dirty="0">
                <a:latin typeface="Franklin Gothic Demi"/>
                <a:cs typeface="Franklin Gothic Demi"/>
              </a:rPr>
              <a:t>S</a:t>
            </a:r>
            <a:r>
              <a:rPr sz="4000" dirty="0">
                <a:latin typeface="Franklin Gothic Demi"/>
                <a:cs typeface="Franklin Gothic Demi"/>
              </a:rPr>
              <a:t>I</a:t>
            </a:r>
            <a:endParaRPr sz="4000">
              <a:latin typeface="Franklin Gothic Demi"/>
              <a:cs typeface="Franklin Gothic Demi"/>
            </a:endParaRPr>
          </a:p>
        </p:txBody>
      </p:sp>
      <p:sp>
        <p:nvSpPr>
          <p:cNvPr id="5" name="object 5"/>
          <p:cNvSpPr txBox="1"/>
          <p:nvPr/>
        </p:nvSpPr>
        <p:spPr>
          <a:xfrm>
            <a:off x="2955418" y="4176378"/>
            <a:ext cx="4668291" cy="482770"/>
          </a:xfrm>
          <a:prstGeom prst="rect">
            <a:avLst/>
          </a:prstGeom>
        </p:spPr>
        <p:txBody>
          <a:bodyPr wrap="square" lIns="0" tIns="0" rIns="0" bIns="0" rtlCol="0">
            <a:noAutofit/>
          </a:bodyPr>
          <a:lstStyle/>
          <a:p>
            <a:pPr marL="12700">
              <a:lnSpc>
                <a:spcPts val="3779"/>
              </a:lnSpc>
              <a:spcBef>
                <a:spcPts val="189"/>
              </a:spcBef>
            </a:pPr>
            <a:r>
              <a:rPr sz="3600" dirty="0">
                <a:latin typeface="Wingdings"/>
                <a:cs typeface="Wingdings"/>
              </a:rPr>
              <a:t></a:t>
            </a:r>
            <a:r>
              <a:rPr sz="3600" spc="104" dirty="0">
                <a:latin typeface="Times New Roman"/>
                <a:cs typeface="Times New Roman"/>
              </a:rPr>
              <a:t> </a:t>
            </a:r>
            <a:r>
              <a:rPr sz="3600" b="1" dirty="0">
                <a:latin typeface="Arial"/>
                <a:cs typeface="Arial"/>
              </a:rPr>
              <a:t>Min</a:t>
            </a:r>
            <a:r>
              <a:rPr sz="3600" b="1" spc="-9" dirty="0">
                <a:latin typeface="Arial"/>
                <a:cs typeface="Arial"/>
              </a:rPr>
              <a:t>i</a:t>
            </a:r>
            <a:r>
              <a:rPr sz="3600" b="1" dirty="0">
                <a:latin typeface="Arial"/>
                <a:cs typeface="Arial"/>
              </a:rPr>
              <a:t>mal </a:t>
            </a:r>
            <a:r>
              <a:rPr sz="3600" b="1" spc="4" dirty="0">
                <a:latin typeface="Arial"/>
                <a:cs typeface="Arial"/>
              </a:rPr>
              <a:t>7</a:t>
            </a:r>
            <a:r>
              <a:rPr sz="3600" b="1" dirty="0">
                <a:latin typeface="Arial"/>
                <a:cs typeface="Arial"/>
              </a:rPr>
              <a:t>5% Prodi</a:t>
            </a:r>
            <a:endParaRPr sz="3600">
              <a:latin typeface="Arial"/>
              <a:cs typeface="Arial"/>
            </a:endParaRPr>
          </a:p>
        </p:txBody>
      </p:sp>
      <p:sp>
        <p:nvSpPr>
          <p:cNvPr id="4" name="object 4"/>
          <p:cNvSpPr txBox="1"/>
          <p:nvPr/>
        </p:nvSpPr>
        <p:spPr>
          <a:xfrm>
            <a:off x="3220212" y="5782056"/>
            <a:ext cx="5314188" cy="923544"/>
          </a:xfrm>
          <a:prstGeom prst="rect">
            <a:avLst/>
          </a:prstGeom>
        </p:spPr>
        <p:txBody>
          <a:bodyPr wrap="square" lIns="0" tIns="0" rIns="0" bIns="0" rtlCol="0">
            <a:noAutofit/>
          </a:bodyPr>
          <a:lstStyle/>
          <a:p>
            <a:pPr>
              <a:lnSpc>
                <a:spcPts val="1000"/>
              </a:lnSpc>
            </a:pPr>
            <a:endParaRPr sz="1000"/>
          </a:p>
          <a:p>
            <a:pPr marL="91186">
              <a:lnSpc>
                <a:spcPct val="117513"/>
              </a:lnSpc>
              <a:spcBef>
                <a:spcPts val="1238"/>
              </a:spcBef>
            </a:pPr>
            <a:r>
              <a:rPr sz="1800" b="1" spc="-54" dirty="0">
                <a:solidFill>
                  <a:srgbClr val="FFFFFF"/>
                </a:solidFill>
                <a:latin typeface="Arial Black"/>
                <a:cs typeface="Arial Black"/>
              </a:rPr>
              <a:t>P</a:t>
            </a:r>
            <a:r>
              <a:rPr sz="1800" b="1" dirty="0">
                <a:solidFill>
                  <a:srgbClr val="FFFFFF"/>
                </a:solidFill>
                <a:latin typeface="Arial Black"/>
                <a:cs typeface="Arial Black"/>
              </a:rPr>
              <a:t>e</a:t>
            </a:r>
            <a:r>
              <a:rPr sz="1800" b="1" spc="50" dirty="0">
                <a:solidFill>
                  <a:srgbClr val="FFFFFF"/>
                </a:solidFill>
                <a:latin typeface="Arial Black"/>
                <a:cs typeface="Arial Black"/>
              </a:rPr>
              <a:t>r</a:t>
            </a:r>
            <a:r>
              <a:rPr sz="1800" b="1" dirty="0">
                <a:solidFill>
                  <a:srgbClr val="FFFFFF"/>
                </a:solidFill>
                <a:latin typeface="Arial Black"/>
                <a:cs typeface="Arial Black"/>
              </a:rPr>
              <a:t>gu</a:t>
            </a:r>
            <a:r>
              <a:rPr sz="1800" b="1" spc="59" dirty="0">
                <a:solidFill>
                  <a:srgbClr val="FFFFFF"/>
                </a:solidFill>
                <a:latin typeface="Arial Black"/>
                <a:cs typeface="Arial Black"/>
              </a:rPr>
              <a:t>r</a:t>
            </a:r>
            <a:r>
              <a:rPr sz="1800" b="1" dirty="0">
                <a:solidFill>
                  <a:srgbClr val="FFFFFF"/>
                </a:solidFill>
                <a:latin typeface="Arial Black"/>
                <a:cs typeface="Arial Black"/>
              </a:rPr>
              <a:t>uan tin</a:t>
            </a:r>
            <a:r>
              <a:rPr sz="1800" b="1" spc="14" dirty="0">
                <a:solidFill>
                  <a:srgbClr val="FFFFFF"/>
                </a:solidFill>
                <a:latin typeface="Arial Black"/>
                <a:cs typeface="Arial Black"/>
              </a:rPr>
              <a:t>g</a:t>
            </a:r>
            <a:r>
              <a:rPr sz="1800" b="1" dirty="0">
                <a:solidFill>
                  <a:srgbClr val="FFFFFF"/>
                </a:solidFill>
                <a:latin typeface="Arial Black"/>
                <a:cs typeface="Arial Black"/>
              </a:rPr>
              <a:t>gi</a:t>
            </a:r>
            <a:r>
              <a:rPr sz="1800" b="1" spc="9" dirty="0">
                <a:solidFill>
                  <a:srgbClr val="FFFFFF"/>
                </a:solidFill>
                <a:latin typeface="Arial Black"/>
                <a:cs typeface="Arial Black"/>
              </a:rPr>
              <a:t> </a:t>
            </a:r>
            <a:r>
              <a:rPr sz="1800" b="1" spc="-29" dirty="0">
                <a:solidFill>
                  <a:srgbClr val="FFFFFF"/>
                </a:solidFill>
                <a:latin typeface="Arial Black"/>
                <a:cs typeface="Arial Black"/>
              </a:rPr>
              <a:t>y</a:t>
            </a:r>
            <a:r>
              <a:rPr sz="1800" b="1" dirty="0">
                <a:solidFill>
                  <a:srgbClr val="FFFFFF"/>
                </a:solidFill>
                <a:latin typeface="Arial Black"/>
                <a:cs typeface="Arial Black"/>
              </a:rPr>
              <a:t>ang bel</a:t>
            </a:r>
            <a:r>
              <a:rPr sz="1800" b="1" spc="4" dirty="0">
                <a:solidFill>
                  <a:srgbClr val="FFFFFF"/>
                </a:solidFill>
                <a:latin typeface="Arial Black"/>
                <a:cs typeface="Arial Black"/>
              </a:rPr>
              <a:t>u</a:t>
            </a:r>
            <a:r>
              <a:rPr sz="1800" b="1" dirty="0">
                <a:solidFill>
                  <a:srgbClr val="FFFFFF"/>
                </a:solidFill>
                <a:latin typeface="Arial Black"/>
                <a:cs typeface="Arial Black"/>
              </a:rPr>
              <a:t>m </a:t>
            </a:r>
            <a:r>
              <a:rPr sz="1800" b="1" spc="4" dirty="0">
                <a:solidFill>
                  <a:srgbClr val="FFFFFF"/>
                </a:solidFill>
                <a:latin typeface="Arial Black"/>
                <a:cs typeface="Arial Black"/>
              </a:rPr>
              <a:t>m</a:t>
            </a:r>
            <a:r>
              <a:rPr sz="1800" b="1" dirty="0">
                <a:solidFill>
                  <a:srgbClr val="FFFFFF"/>
                </a:solidFill>
                <a:latin typeface="Arial Black"/>
                <a:cs typeface="Arial Black"/>
              </a:rPr>
              <a:t>emi</a:t>
            </a:r>
            <a:r>
              <a:rPr sz="1800" b="1" spc="4" dirty="0">
                <a:solidFill>
                  <a:srgbClr val="FFFFFF"/>
                </a:solidFill>
                <a:latin typeface="Arial Black"/>
                <a:cs typeface="Arial Black"/>
              </a:rPr>
              <a:t>l</a:t>
            </a:r>
            <a:r>
              <a:rPr sz="1800" b="1" dirty="0">
                <a:solidFill>
                  <a:srgbClr val="FFFFFF"/>
                </a:solidFill>
                <a:latin typeface="Arial Black"/>
                <a:cs typeface="Arial Black"/>
              </a:rPr>
              <a:t>iki</a:t>
            </a:r>
            <a:endParaRPr sz="1800">
              <a:latin typeface="Arial Black"/>
              <a:cs typeface="Arial Black"/>
            </a:endParaRPr>
          </a:p>
        </p:txBody>
      </p:sp>
      <p:sp>
        <p:nvSpPr>
          <p:cNvPr id="3" name="object 3"/>
          <p:cNvSpPr txBox="1"/>
          <p:nvPr/>
        </p:nvSpPr>
        <p:spPr>
          <a:xfrm>
            <a:off x="533400" y="228600"/>
            <a:ext cx="743712" cy="6477000"/>
          </a:xfrm>
          <a:prstGeom prst="rect">
            <a:avLst/>
          </a:prstGeom>
        </p:spPr>
        <p:txBody>
          <a:bodyPr wrap="square" lIns="0" tIns="0" rIns="0" bIns="0" rtlCol="0">
            <a:noAutofit/>
          </a:bodyPr>
          <a:lstStyle/>
          <a:p>
            <a:pPr>
              <a:lnSpc>
                <a:spcPts val="850"/>
              </a:lnSpc>
              <a:spcBef>
                <a:spcPts val="38"/>
              </a:spcBef>
            </a:pPr>
            <a:endParaRPr sz="850"/>
          </a:p>
          <a:p>
            <a:pPr marL="194449" marR="194396" algn="ctr">
              <a:lnSpc>
                <a:spcPct val="117513"/>
              </a:lnSpc>
              <a:spcBef>
                <a:spcPts val="4000"/>
              </a:spcBef>
            </a:pPr>
            <a:r>
              <a:rPr sz="2800" b="1" dirty="0">
                <a:solidFill>
                  <a:srgbClr val="FFFFFF"/>
                </a:solidFill>
                <a:latin typeface="Arial Black"/>
                <a:cs typeface="Arial Black"/>
              </a:rPr>
              <a:t>A</a:t>
            </a:r>
            <a:endParaRPr sz="2800">
              <a:latin typeface="Arial Black"/>
              <a:cs typeface="Arial Black"/>
            </a:endParaRPr>
          </a:p>
          <a:p>
            <a:pPr marL="192616" marR="194041" algn="ctr">
              <a:lnSpc>
                <a:spcPct val="117513"/>
              </a:lnSpc>
              <a:spcBef>
                <a:spcPts val="22936"/>
              </a:spcBef>
            </a:pPr>
            <a:r>
              <a:rPr sz="2800" b="1" dirty="0">
                <a:solidFill>
                  <a:srgbClr val="FFFFFF"/>
                </a:solidFill>
                <a:latin typeface="Arial Black"/>
                <a:cs typeface="Arial Black"/>
              </a:rPr>
              <a:t>E</a:t>
            </a:r>
            <a:endParaRPr sz="2800">
              <a:latin typeface="Arial Black"/>
              <a:cs typeface="Arial Black"/>
            </a:endParaRPr>
          </a:p>
          <a:p>
            <a:pPr marL="214238" marR="213716" algn="ctr">
              <a:lnSpc>
                <a:spcPct val="117513"/>
              </a:lnSpc>
              <a:spcBef>
                <a:spcPts val="9494"/>
              </a:spcBef>
            </a:pPr>
            <a:r>
              <a:rPr sz="2800" b="1" dirty="0">
                <a:solidFill>
                  <a:srgbClr val="FFFFFF"/>
                </a:solidFill>
                <a:latin typeface="Arial Black"/>
                <a:cs typeface="Arial Black"/>
              </a:rPr>
              <a:t>L</a:t>
            </a:r>
            <a:endParaRPr sz="2800">
              <a:latin typeface="Arial Black"/>
              <a:cs typeface="Arial Black"/>
            </a:endParaRPr>
          </a:p>
        </p:txBody>
      </p:sp>
      <p:sp>
        <p:nvSpPr>
          <p:cNvPr id="2" name="object 2"/>
          <p:cNvSpPr txBox="1"/>
          <p:nvPr/>
        </p:nvSpPr>
        <p:spPr>
          <a:xfrm>
            <a:off x="381000" y="0"/>
            <a:ext cx="9144000" cy="6857998"/>
          </a:xfrm>
          <a:prstGeom prst="rect">
            <a:avLst/>
          </a:prstGeom>
        </p:spPr>
        <p:txBody>
          <a:bodyPr wrap="square" lIns="0" tIns="0" rIns="0" bIns="0" rtlCol="0">
            <a:noAutofit/>
          </a:bodyPr>
          <a:lstStyle/>
          <a:p>
            <a:pPr>
              <a:lnSpc>
                <a:spcPts val="1400"/>
              </a:lnSpc>
              <a:spcBef>
                <a:spcPts val="9"/>
              </a:spcBef>
            </a:pPr>
            <a:endParaRPr sz="1400"/>
          </a:p>
          <a:p>
            <a:pPr marL="405993">
              <a:lnSpc>
                <a:spcPts val="4299"/>
              </a:lnSpc>
            </a:pPr>
            <a:r>
              <a:rPr sz="4200" b="1" baseline="-22793" dirty="0">
                <a:solidFill>
                  <a:srgbClr val="FFFFFF"/>
                </a:solidFill>
                <a:latin typeface="Arial Black"/>
                <a:cs typeface="Arial Black"/>
              </a:rPr>
              <a:t>J            </a:t>
            </a:r>
            <a:r>
              <a:rPr sz="4200" b="1" spc="632" baseline="-22793" dirty="0">
                <a:solidFill>
                  <a:srgbClr val="FFFFFF"/>
                </a:solidFill>
                <a:latin typeface="Arial Black"/>
                <a:cs typeface="Arial Black"/>
              </a:rPr>
              <a:t> </a:t>
            </a:r>
            <a:r>
              <a:rPr sz="4000" spc="14" dirty="0">
                <a:latin typeface="Franklin Gothic Demi"/>
                <a:cs typeface="Franklin Gothic Demi"/>
              </a:rPr>
              <a:t>EL</a:t>
            </a:r>
            <a:r>
              <a:rPr sz="4000" dirty="0">
                <a:latin typeface="Franklin Gothic Demi"/>
                <a:cs typeface="Franklin Gothic Demi"/>
              </a:rPr>
              <a:t>I</a:t>
            </a:r>
            <a:r>
              <a:rPr sz="4000" spc="14" dirty="0">
                <a:latin typeface="Franklin Gothic Demi"/>
                <a:cs typeface="Franklin Gothic Demi"/>
              </a:rPr>
              <a:t>G</a:t>
            </a:r>
            <a:r>
              <a:rPr sz="4000" dirty="0">
                <a:latin typeface="Franklin Gothic Demi"/>
                <a:cs typeface="Franklin Gothic Demi"/>
              </a:rPr>
              <a:t>I</a:t>
            </a:r>
            <a:r>
              <a:rPr sz="4000" spc="14" dirty="0">
                <a:latin typeface="Franklin Gothic Demi"/>
                <a:cs typeface="Franklin Gothic Demi"/>
              </a:rPr>
              <a:t>B</a:t>
            </a:r>
            <a:r>
              <a:rPr sz="4000" dirty="0">
                <a:latin typeface="Franklin Gothic Demi"/>
                <a:cs typeface="Franklin Gothic Demi"/>
              </a:rPr>
              <a:t>IL</a:t>
            </a:r>
            <a:r>
              <a:rPr sz="4000" spc="14" dirty="0">
                <a:latin typeface="Franklin Gothic Demi"/>
                <a:cs typeface="Franklin Gothic Demi"/>
              </a:rPr>
              <a:t>I</a:t>
            </a:r>
            <a:r>
              <a:rPr sz="4000" dirty="0">
                <a:latin typeface="Franklin Gothic Demi"/>
                <a:cs typeface="Franklin Gothic Demi"/>
              </a:rPr>
              <a:t>TAS</a:t>
            </a:r>
            <a:r>
              <a:rPr sz="4000" spc="-14" dirty="0">
                <a:latin typeface="Franklin Gothic Demi"/>
                <a:cs typeface="Franklin Gothic Demi"/>
              </a:rPr>
              <a:t> </a:t>
            </a:r>
            <a:r>
              <a:rPr sz="4000" dirty="0">
                <a:latin typeface="Franklin Gothic Demi"/>
                <a:cs typeface="Franklin Gothic Demi"/>
              </a:rPr>
              <a:t>P</a:t>
            </a:r>
            <a:r>
              <a:rPr sz="4000" spc="25" dirty="0">
                <a:latin typeface="Franklin Gothic Demi"/>
                <a:cs typeface="Franklin Gothic Demi"/>
              </a:rPr>
              <a:t>E</a:t>
            </a:r>
            <a:r>
              <a:rPr sz="4000" dirty="0">
                <a:latin typeface="Franklin Gothic Demi"/>
                <a:cs typeface="Franklin Gothic Demi"/>
              </a:rPr>
              <a:t>N</a:t>
            </a:r>
            <a:r>
              <a:rPr sz="4000" spc="19" dirty="0">
                <a:latin typeface="Franklin Gothic Demi"/>
                <a:cs typeface="Franklin Gothic Demi"/>
              </a:rPr>
              <a:t>G</a:t>
            </a:r>
            <a:r>
              <a:rPr sz="4000" dirty="0">
                <a:latin typeface="Franklin Gothic Demi"/>
                <a:cs typeface="Franklin Gothic Demi"/>
              </a:rPr>
              <a:t>A</a:t>
            </a:r>
            <a:r>
              <a:rPr sz="4000" spc="14" dirty="0">
                <a:latin typeface="Franklin Gothic Demi"/>
                <a:cs typeface="Franklin Gothic Demi"/>
              </a:rPr>
              <a:t>J</a:t>
            </a:r>
            <a:r>
              <a:rPr sz="4000" dirty="0">
                <a:latin typeface="Franklin Gothic Demi"/>
                <a:cs typeface="Franklin Gothic Demi"/>
              </a:rPr>
              <a:t>UAN</a:t>
            </a:r>
            <a:endParaRPr sz="4000">
              <a:latin typeface="Franklin Gothic Demi"/>
              <a:cs typeface="Franklin Gothic Demi"/>
            </a:endParaRPr>
          </a:p>
          <a:p>
            <a:pPr marL="355701">
              <a:lnSpc>
                <a:spcPct val="117513"/>
              </a:lnSpc>
              <a:spcBef>
                <a:spcPts val="4105"/>
              </a:spcBef>
            </a:pPr>
            <a:r>
              <a:rPr sz="2800" b="1" dirty="0">
                <a:solidFill>
                  <a:srgbClr val="FFFFFF"/>
                </a:solidFill>
                <a:latin typeface="Arial Black"/>
                <a:cs typeface="Arial Black"/>
              </a:rPr>
              <a:t>M</a:t>
            </a:r>
            <a:endParaRPr sz="2800">
              <a:latin typeface="Arial Black"/>
              <a:cs typeface="Arial Black"/>
            </a:endParaRPr>
          </a:p>
          <a:p>
            <a:pPr marL="375513">
              <a:lnSpc>
                <a:spcPts val="4635"/>
              </a:lnSpc>
              <a:spcBef>
                <a:spcPts val="231"/>
              </a:spcBef>
            </a:pPr>
            <a:r>
              <a:rPr sz="4200" b="1" baseline="20261" dirty="0">
                <a:solidFill>
                  <a:srgbClr val="FFFFFF"/>
                </a:solidFill>
                <a:latin typeface="Arial Black"/>
                <a:cs typeface="Arial Black"/>
              </a:rPr>
              <a:t>U               </a:t>
            </a:r>
            <a:r>
              <a:rPr sz="4200" b="1" spc="81" baseline="20261" dirty="0">
                <a:solidFill>
                  <a:srgbClr val="FFFFFF"/>
                </a:solidFill>
                <a:latin typeface="Arial Black"/>
                <a:cs typeface="Arial Black"/>
              </a:rPr>
              <a:t> </a:t>
            </a:r>
            <a:r>
              <a:rPr sz="5400" baseline="-2502" dirty="0">
                <a:latin typeface="Wingdings"/>
                <a:cs typeface="Wingdings"/>
              </a:rPr>
              <a:t></a:t>
            </a:r>
            <a:r>
              <a:rPr sz="5400" spc="104" baseline="-2415" dirty="0">
                <a:latin typeface="Times New Roman"/>
                <a:cs typeface="Times New Roman"/>
              </a:rPr>
              <a:t> </a:t>
            </a:r>
            <a:r>
              <a:rPr sz="5400" b="1" spc="-4" baseline="-2415" dirty="0">
                <a:latin typeface="Arial"/>
                <a:cs typeface="Arial"/>
              </a:rPr>
              <a:t>Iji</a:t>
            </a:r>
            <a:r>
              <a:rPr sz="5400" b="1" baseline="-2415" dirty="0">
                <a:latin typeface="Arial"/>
                <a:cs typeface="Arial"/>
              </a:rPr>
              <a:t>n</a:t>
            </a:r>
            <a:r>
              <a:rPr sz="5400" b="1" spc="19" baseline="-2415" dirty="0">
                <a:latin typeface="Arial"/>
                <a:cs typeface="Arial"/>
              </a:rPr>
              <a:t> </a:t>
            </a:r>
            <a:r>
              <a:rPr sz="5400" b="1" baseline="-2415" dirty="0">
                <a:latin typeface="Arial"/>
                <a:cs typeface="Arial"/>
              </a:rPr>
              <a:t>Penyelenggaraan</a:t>
            </a:r>
            <a:endParaRPr sz="3600">
              <a:latin typeface="Arial"/>
              <a:cs typeface="Arial"/>
            </a:endParaRPr>
          </a:p>
          <a:p>
            <a:pPr marL="395325">
              <a:lnSpc>
                <a:spcPts val="3892"/>
              </a:lnSpc>
            </a:pPr>
            <a:r>
              <a:rPr sz="4200" b="1" baseline="-17728" dirty="0">
                <a:solidFill>
                  <a:srgbClr val="FFFFFF"/>
                </a:solidFill>
                <a:latin typeface="Arial Black"/>
                <a:cs typeface="Arial Black"/>
              </a:rPr>
              <a:t>E                   </a:t>
            </a:r>
            <a:r>
              <a:rPr sz="4200" b="1" spc="507" baseline="-17728" dirty="0">
                <a:solidFill>
                  <a:srgbClr val="FFFFFF"/>
                </a:solidFill>
                <a:latin typeface="Arial Black"/>
                <a:cs typeface="Arial Black"/>
              </a:rPr>
              <a:t> </a:t>
            </a:r>
            <a:r>
              <a:rPr sz="3600" b="1" dirty="0">
                <a:latin typeface="Arial"/>
                <a:cs typeface="Arial"/>
              </a:rPr>
              <a:t>Pergur</a:t>
            </a:r>
            <a:r>
              <a:rPr sz="3600" b="1" spc="-9" dirty="0">
                <a:latin typeface="Arial"/>
                <a:cs typeface="Arial"/>
              </a:rPr>
              <a:t>u</a:t>
            </a:r>
            <a:r>
              <a:rPr sz="3600" b="1" dirty="0">
                <a:latin typeface="Arial"/>
                <a:cs typeface="Arial"/>
              </a:rPr>
              <a:t>an </a:t>
            </a:r>
            <a:r>
              <a:rPr sz="3600" b="1" spc="-59" dirty="0">
                <a:latin typeface="Arial"/>
                <a:cs typeface="Arial"/>
              </a:rPr>
              <a:t>T</a:t>
            </a:r>
            <a:r>
              <a:rPr sz="3600" b="1" dirty="0">
                <a:latin typeface="Arial"/>
                <a:cs typeface="Arial"/>
              </a:rPr>
              <a:t>in</a:t>
            </a:r>
            <a:r>
              <a:rPr sz="3600" b="1" spc="-14" dirty="0">
                <a:latin typeface="Arial"/>
                <a:cs typeface="Arial"/>
              </a:rPr>
              <a:t>g</a:t>
            </a:r>
            <a:r>
              <a:rPr sz="3600" b="1" dirty="0">
                <a:latin typeface="Arial"/>
                <a:cs typeface="Arial"/>
              </a:rPr>
              <a:t>gi</a:t>
            </a:r>
            <a:endParaRPr sz="3600">
              <a:latin typeface="Arial"/>
              <a:cs typeface="Arial"/>
            </a:endParaRPr>
          </a:p>
          <a:p>
            <a:pPr marL="375513">
              <a:lnSpc>
                <a:spcPts val="3335"/>
              </a:lnSpc>
              <a:spcBef>
                <a:spcPts val="1216"/>
              </a:spcBef>
            </a:pPr>
            <a:r>
              <a:rPr sz="4200" b="1" baseline="3376" dirty="0">
                <a:solidFill>
                  <a:srgbClr val="FFFFFF"/>
                </a:solidFill>
                <a:latin typeface="Arial Black"/>
                <a:cs typeface="Arial Black"/>
              </a:rPr>
              <a:t>K</a:t>
            </a:r>
            <a:endParaRPr sz="2800">
              <a:latin typeface="Arial Black"/>
              <a:cs typeface="Arial Black"/>
            </a:endParaRPr>
          </a:p>
          <a:p>
            <a:pPr marL="395325">
              <a:lnSpc>
                <a:spcPts val="3360"/>
              </a:lnSpc>
              <a:spcBef>
                <a:spcPts val="1"/>
              </a:spcBef>
            </a:pPr>
            <a:r>
              <a:rPr sz="4200" b="1" baseline="3376" dirty="0">
                <a:solidFill>
                  <a:srgbClr val="FFFFFF"/>
                </a:solidFill>
                <a:latin typeface="Arial Black"/>
                <a:cs typeface="Arial Black"/>
              </a:rPr>
              <a:t>S</a:t>
            </a:r>
            <a:endParaRPr sz="2800">
              <a:latin typeface="Arial Black"/>
              <a:cs typeface="Arial Black"/>
            </a:endParaRPr>
          </a:p>
          <a:p>
            <a:pPr marL="395325">
              <a:lnSpc>
                <a:spcPts val="3360"/>
              </a:lnSpc>
            </a:pPr>
            <a:r>
              <a:rPr sz="4200" b="1" baseline="3376" dirty="0">
                <a:solidFill>
                  <a:srgbClr val="FFFFFF"/>
                </a:solidFill>
                <a:latin typeface="Arial Black"/>
                <a:cs typeface="Arial Black"/>
              </a:rPr>
              <a:t>T</a:t>
            </a:r>
            <a:endParaRPr sz="2800">
              <a:latin typeface="Arial Black"/>
              <a:cs typeface="Arial Black"/>
            </a:endParaRPr>
          </a:p>
          <a:p>
            <a:pPr marL="386181">
              <a:lnSpc>
                <a:spcPts val="4395"/>
              </a:lnSpc>
              <a:spcBef>
                <a:spcPts val="2515"/>
              </a:spcBef>
            </a:pPr>
            <a:r>
              <a:rPr sz="4200" b="1" baseline="3376" dirty="0">
                <a:solidFill>
                  <a:srgbClr val="FFFFFF"/>
                </a:solidFill>
                <a:latin typeface="Arial Black"/>
                <a:cs typeface="Arial Black"/>
              </a:rPr>
              <a:t>R                   </a:t>
            </a:r>
            <a:r>
              <a:rPr sz="4200" b="1" spc="480" baseline="3376" dirty="0">
                <a:solidFill>
                  <a:srgbClr val="FFFFFF"/>
                </a:solidFill>
                <a:latin typeface="Arial Black"/>
                <a:cs typeface="Arial Black"/>
              </a:rPr>
              <a:t> </a:t>
            </a:r>
            <a:r>
              <a:rPr sz="3600" b="1" spc="-264" dirty="0">
                <a:latin typeface="Arial"/>
                <a:cs typeface="Arial"/>
              </a:rPr>
              <a:t>T</a:t>
            </a:r>
            <a:r>
              <a:rPr sz="3600" b="1" dirty="0">
                <a:latin typeface="Arial"/>
                <a:cs typeface="Arial"/>
              </a:rPr>
              <a:t>era</a:t>
            </a:r>
            <a:r>
              <a:rPr sz="3600" b="1" spc="4" dirty="0">
                <a:latin typeface="Arial"/>
                <a:cs typeface="Arial"/>
              </a:rPr>
              <a:t>k</a:t>
            </a:r>
            <a:r>
              <a:rPr sz="3600" b="1" dirty="0">
                <a:latin typeface="Arial"/>
                <a:cs typeface="Arial"/>
              </a:rPr>
              <a:t>reditasi</a:t>
            </a:r>
            <a:endParaRPr sz="3600">
              <a:latin typeface="Arial"/>
              <a:cs typeface="Arial"/>
            </a:endParaRPr>
          </a:p>
          <a:p>
            <a:pPr marL="375513">
              <a:lnSpc>
                <a:spcPts val="3260"/>
              </a:lnSpc>
              <a:spcBef>
                <a:spcPts val="163"/>
              </a:spcBef>
            </a:pPr>
            <a:r>
              <a:rPr sz="4200" b="1" baseline="3376" dirty="0">
                <a:solidFill>
                  <a:srgbClr val="FFFFFF"/>
                </a:solidFill>
                <a:latin typeface="Arial Black"/>
                <a:cs typeface="Arial Black"/>
              </a:rPr>
              <a:t>N</a:t>
            </a:r>
            <a:endParaRPr sz="2800">
              <a:latin typeface="Arial Black"/>
              <a:cs typeface="Arial Black"/>
            </a:endParaRPr>
          </a:p>
          <a:p>
            <a:pPr marL="386181">
              <a:lnSpc>
                <a:spcPts val="3900"/>
              </a:lnSpc>
              <a:spcBef>
                <a:spcPts val="32"/>
              </a:spcBef>
            </a:pPr>
            <a:r>
              <a:rPr sz="4200" b="1" baseline="10974" dirty="0">
                <a:solidFill>
                  <a:srgbClr val="FFFFFF"/>
                </a:solidFill>
                <a:latin typeface="Arial Black"/>
                <a:cs typeface="Arial Black"/>
              </a:rPr>
              <a:t>A                  </a:t>
            </a:r>
            <a:r>
              <a:rPr sz="4200" b="1" spc="123" baseline="10974" dirty="0">
                <a:solidFill>
                  <a:srgbClr val="FFFFFF"/>
                </a:solidFill>
                <a:latin typeface="Arial Black"/>
                <a:cs typeface="Arial Black"/>
              </a:rPr>
              <a:t> </a:t>
            </a:r>
            <a:r>
              <a:rPr sz="2700" b="1" baseline="-5252" dirty="0">
                <a:solidFill>
                  <a:srgbClr val="FFFFFF"/>
                </a:solidFill>
                <a:latin typeface="Arial Black"/>
                <a:cs typeface="Arial Black"/>
              </a:rPr>
              <a:t>C</a:t>
            </a:r>
            <a:r>
              <a:rPr sz="2700" b="1" spc="-29" baseline="-5252" dirty="0">
                <a:solidFill>
                  <a:srgbClr val="FFFFFF"/>
                </a:solidFill>
                <a:latin typeface="Arial Black"/>
                <a:cs typeface="Arial Black"/>
              </a:rPr>
              <a:t>a</a:t>
            </a:r>
            <a:r>
              <a:rPr sz="2700" b="1" baseline="-5252" dirty="0">
                <a:solidFill>
                  <a:srgbClr val="FFFFFF"/>
                </a:solidFill>
                <a:latin typeface="Arial Black"/>
                <a:cs typeface="Arial Black"/>
              </a:rPr>
              <a:t>t</a:t>
            </a:r>
            <a:r>
              <a:rPr sz="2700" b="1" spc="-29" baseline="-5252" dirty="0">
                <a:solidFill>
                  <a:srgbClr val="FFFFFF"/>
                </a:solidFill>
                <a:latin typeface="Arial Black"/>
                <a:cs typeface="Arial Black"/>
              </a:rPr>
              <a:t>a</a:t>
            </a:r>
            <a:r>
              <a:rPr sz="2700" b="1" baseline="-5252" dirty="0">
                <a:solidFill>
                  <a:srgbClr val="FFFFFF"/>
                </a:solidFill>
                <a:latin typeface="Arial Black"/>
                <a:cs typeface="Arial Black"/>
              </a:rPr>
              <a:t>tan:</a:t>
            </a:r>
            <a:endParaRPr sz="1800">
              <a:latin typeface="Arial Black"/>
              <a:cs typeface="Arial Black"/>
            </a:endParaRPr>
          </a:p>
          <a:p>
            <a:pPr marL="2930398">
              <a:lnSpc>
                <a:spcPct val="117513"/>
              </a:lnSpc>
              <a:spcBef>
                <a:spcPts val="1586"/>
              </a:spcBef>
            </a:pPr>
            <a:r>
              <a:rPr sz="1800" b="1" dirty="0">
                <a:solidFill>
                  <a:srgbClr val="FFFFFF"/>
                </a:solidFill>
                <a:latin typeface="Arial Black"/>
                <a:cs typeface="Arial Black"/>
              </a:rPr>
              <a:t>lulusan d</a:t>
            </a:r>
            <a:r>
              <a:rPr sz="1800" b="1" spc="14" dirty="0">
                <a:solidFill>
                  <a:srgbClr val="FFFFFF"/>
                </a:solidFill>
                <a:latin typeface="Arial Black"/>
                <a:cs typeface="Arial Black"/>
              </a:rPr>
              <a:t>a</a:t>
            </a:r>
            <a:r>
              <a:rPr sz="1800" b="1" dirty="0">
                <a:solidFill>
                  <a:srgbClr val="FFFFFF"/>
                </a:solidFill>
                <a:latin typeface="Arial Black"/>
                <a:cs typeface="Arial Black"/>
              </a:rPr>
              <a:t>p</a:t>
            </a:r>
            <a:r>
              <a:rPr sz="1800" b="1" spc="-39" dirty="0">
                <a:solidFill>
                  <a:srgbClr val="FFFFFF"/>
                </a:solidFill>
                <a:latin typeface="Arial Black"/>
                <a:cs typeface="Arial Black"/>
              </a:rPr>
              <a:t>a</a:t>
            </a:r>
            <a:r>
              <a:rPr sz="1800" b="1" dirty="0">
                <a:solidFill>
                  <a:srgbClr val="FFFFFF"/>
                </a:solidFill>
                <a:latin typeface="Arial Black"/>
                <a:cs typeface="Arial Black"/>
              </a:rPr>
              <a:t>t </a:t>
            </a:r>
            <a:r>
              <a:rPr sz="1800" b="1" spc="4" dirty="0">
                <a:solidFill>
                  <a:srgbClr val="FFFFFF"/>
                </a:solidFill>
                <a:latin typeface="Arial Black"/>
                <a:cs typeface="Arial Black"/>
              </a:rPr>
              <a:t>m</a:t>
            </a:r>
            <a:r>
              <a:rPr sz="1800" b="1" dirty="0">
                <a:solidFill>
                  <a:srgbClr val="FFFFFF"/>
                </a:solidFill>
                <a:latin typeface="Arial Black"/>
                <a:cs typeface="Arial Black"/>
              </a:rPr>
              <a:t>engajukan ak</a:t>
            </a:r>
            <a:r>
              <a:rPr sz="1800" b="1" spc="19" dirty="0">
                <a:solidFill>
                  <a:srgbClr val="FFFFFF"/>
                </a:solidFill>
                <a:latin typeface="Arial Black"/>
                <a:cs typeface="Arial Black"/>
              </a:rPr>
              <a:t>r</a:t>
            </a:r>
            <a:r>
              <a:rPr sz="1800" b="1" dirty="0">
                <a:solidFill>
                  <a:srgbClr val="FFFFFF"/>
                </a:solidFill>
                <a:latin typeface="Arial Black"/>
                <a:cs typeface="Arial Black"/>
              </a:rPr>
              <a:t>edita</a:t>
            </a:r>
            <a:r>
              <a:rPr sz="1800" b="1" spc="4" dirty="0">
                <a:solidFill>
                  <a:srgbClr val="FFFFFF"/>
                </a:solidFill>
                <a:latin typeface="Arial Black"/>
                <a:cs typeface="Arial Black"/>
              </a:rPr>
              <a:t>s</a:t>
            </a:r>
            <a:r>
              <a:rPr sz="1800" b="1" dirty="0">
                <a:solidFill>
                  <a:srgbClr val="FFFFFF"/>
                </a:solidFill>
                <a:latin typeface="Arial Black"/>
                <a:cs typeface="Arial Black"/>
              </a:rPr>
              <a:t>i</a:t>
            </a:r>
            <a:endParaRPr sz="1800">
              <a:latin typeface="Arial Black"/>
              <a:cs typeface="Arial Black"/>
            </a:endParaRPr>
          </a:p>
        </p:txBody>
      </p:sp>
    </p:spTree>
    <p:extLst>
      <p:ext uri="{BB962C8B-B14F-4D97-AF65-F5344CB8AC3E}">
        <p14:creationId xmlns:p14="http://schemas.microsoft.com/office/powerpoint/2010/main" val="1204340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1293876" y="24383"/>
            <a:ext cx="8231124" cy="483108"/>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5759196" y="0"/>
            <a:ext cx="3765804" cy="705612"/>
          </a:xfrm>
          <a:prstGeom prst="rect">
            <a:avLst/>
          </a:prstGeom>
          <a:blipFill>
            <a:blip r:embed="rId3" cstate="print"/>
            <a:stretch>
              <a:fillRect/>
            </a:stretch>
          </a:blipFill>
        </p:spPr>
        <p:txBody>
          <a:bodyPr wrap="square" lIns="0" tIns="0" rIns="0" bIns="0" rtlCol="0">
            <a:noAutofit/>
          </a:bodyPr>
          <a:lstStyle/>
          <a:p>
            <a:endParaRPr/>
          </a:p>
        </p:txBody>
      </p:sp>
      <p:sp>
        <p:nvSpPr>
          <p:cNvPr id="31" name="object 31"/>
          <p:cNvSpPr/>
          <p:nvPr/>
        </p:nvSpPr>
        <p:spPr>
          <a:xfrm>
            <a:off x="1295400" y="0"/>
            <a:ext cx="8229600" cy="480060"/>
          </a:xfrm>
          <a:custGeom>
            <a:avLst/>
            <a:gdLst/>
            <a:ahLst/>
            <a:cxnLst/>
            <a:rect l="l" t="t" r="r" b="b"/>
            <a:pathLst>
              <a:path w="8229600" h="480060">
                <a:moveTo>
                  <a:pt x="8229599" y="0"/>
                </a:moveTo>
                <a:lnTo>
                  <a:pt x="0" y="0"/>
                </a:lnTo>
                <a:lnTo>
                  <a:pt x="0" y="480060"/>
                </a:lnTo>
                <a:lnTo>
                  <a:pt x="8229599" y="480060"/>
                </a:lnTo>
                <a:lnTo>
                  <a:pt x="8229599" y="0"/>
                </a:lnTo>
                <a:close/>
              </a:path>
            </a:pathLst>
          </a:custGeom>
          <a:solidFill>
            <a:srgbClr val="000000"/>
          </a:solidFill>
        </p:spPr>
        <p:txBody>
          <a:bodyPr wrap="square" lIns="0" tIns="0" rIns="0" bIns="0" rtlCol="0">
            <a:noAutofit/>
          </a:bodyPr>
          <a:lstStyle/>
          <a:p>
            <a:endParaRPr/>
          </a:p>
        </p:txBody>
      </p:sp>
      <p:sp>
        <p:nvSpPr>
          <p:cNvPr id="32" name="object 32"/>
          <p:cNvSpPr/>
          <p:nvPr/>
        </p:nvSpPr>
        <p:spPr>
          <a:xfrm>
            <a:off x="5759197" y="-19812"/>
            <a:ext cx="3785615" cy="699516"/>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5181600" y="1524000"/>
            <a:ext cx="4343400" cy="4524756"/>
          </a:xfrm>
          <a:custGeom>
            <a:avLst/>
            <a:gdLst/>
            <a:ahLst/>
            <a:cxnLst/>
            <a:rect l="l" t="t" r="r" b="b"/>
            <a:pathLst>
              <a:path w="4343400" h="4524756">
                <a:moveTo>
                  <a:pt x="4343399" y="0"/>
                </a:moveTo>
                <a:lnTo>
                  <a:pt x="0" y="0"/>
                </a:lnTo>
                <a:lnTo>
                  <a:pt x="0" y="4524756"/>
                </a:lnTo>
                <a:lnTo>
                  <a:pt x="4343399" y="4524756"/>
                </a:lnTo>
                <a:lnTo>
                  <a:pt x="4343399" y="0"/>
                </a:lnTo>
                <a:close/>
              </a:path>
            </a:pathLst>
          </a:custGeom>
          <a:solidFill>
            <a:srgbClr val="006FC0"/>
          </a:solidFill>
        </p:spPr>
        <p:txBody>
          <a:bodyPr wrap="square" lIns="0" tIns="0" rIns="0" bIns="0" rtlCol="0">
            <a:noAutofit/>
          </a:bodyPr>
          <a:lstStyle/>
          <a:p>
            <a:endParaRPr/>
          </a:p>
        </p:txBody>
      </p:sp>
      <p:sp>
        <p:nvSpPr>
          <p:cNvPr id="17" name="object 17"/>
          <p:cNvSpPr/>
          <p:nvPr/>
        </p:nvSpPr>
        <p:spPr>
          <a:xfrm>
            <a:off x="637033" y="1655064"/>
            <a:ext cx="3630167" cy="4800600"/>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637033" y="1655064"/>
            <a:ext cx="3630167" cy="4800600"/>
          </a:xfrm>
          <a:custGeom>
            <a:avLst/>
            <a:gdLst/>
            <a:ahLst/>
            <a:cxnLst/>
            <a:rect l="l" t="t" r="r" b="b"/>
            <a:pathLst>
              <a:path w="3630167" h="4800600">
                <a:moveTo>
                  <a:pt x="0" y="4800600"/>
                </a:moveTo>
                <a:lnTo>
                  <a:pt x="3630167" y="4800600"/>
                </a:lnTo>
                <a:lnTo>
                  <a:pt x="3630167" y="0"/>
                </a:lnTo>
                <a:lnTo>
                  <a:pt x="0" y="0"/>
                </a:lnTo>
                <a:lnTo>
                  <a:pt x="0" y="4800600"/>
                </a:lnTo>
                <a:close/>
              </a:path>
            </a:pathLst>
          </a:custGeom>
          <a:ln w="9144">
            <a:solidFill>
              <a:srgbClr val="CC3300"/>
            </a:solidFill>
          </a:ln>
        </p:spPr>
        <p:txBody>
          <a:bodyPr wrap="square" lIns="0" tIns="0" rIns="0" bIns="0" rtlCol="0">
            <a:noAutofit/>
          </a:bodyPr>
          <a:lstStyle/>
          <a:p>
            <a:endParaRPr/>
          </a:p>
        </p:txBody>
      </p:sp>
      <p:sp>
        <p:nvSpPr>
          <p:cNvPr id="19" name="object 19"/>
          <p:cNvSpPr/>
          <p:nvPr/>
        </p:nvSpPr>
        <p:spPr>
          <a:xfrm>
            <a:off x="4253991" y="1905763"/>
            <a:ext cx="946404" cy="3225673"/>
          </a:xfrm>
          <a:custGeom>
            <a:avLst/>
            <a:gdLst/>
            <a:ahLst/>
            <a:cxnLst/>
            <a:rect l="l" t="t" r="r" b="b"/>
            <a:pathLst>
              <a:path w="946404" h="3225673">
                <a:moveTo>
                  <a:pt x="0" y="3217799"/>
                </a:moveTo>
                <a:lnTo>
                  <a:pt x="27940" y="3225673"/>
                </a:lnTo>
                <a:lnTo>
                  <a:pt x="918562" y="87506"/>
                </a:lnTo>
                <a:lnTo>
                  <a:pt x="922528" y="73533"/>
                </a:lnTo>
                <a:lnTo>
                  <a:pt x="946404" y="95376"/>
                </a:lnTo>
                <a:lnTo>
                  <a:pt x="928370" y="0"/>
                </a:lnTo>
                <a:lnTo>
                  <a:pt x="894715" y="65659"/>
                </a:lnTo>
                <a:lnTo>
                  <a:pt x="890745" y="79643"/>
                </a:lnTo>
                <a:lnTo>
                  <a:pt x="0" y="3217799"/>
                </a:lnTo>
                <a:close/>
              </a:path>
              <a:path w="946404" h="3225673">
                <a:moveTo>
                  <a:pt x="894715" y="65659"/>
                </a:moveTo>
                <a:lnTo>
                  <a:pt x="928370" y="0"/>
                </a:lnTo>
                <a:lnTo>
                  <a:pt x="862838" y="71754"/>
                </a:lnTo>
                <a:lnTo>
                  <a:pt x="890745" y="79643"/>
                </a:lnTo>
                <a:lnTo>
                  <a:pt x="894715" y="65659"/>
                </a:lnTo>
                <a:close/>
              </a:path>
              <a:path w="946404" h="3225673">
                <a:moveTo>
                  <a:pt x="946404" y="95376"/>
                </a:moveTo>
                <a:lnTo>
                  <a:pt x="922528" y="73533"/>
                </a:lnTo>
                <a:lnTo>
                  <a:pt x="918562" y="87506"/>
                </a:lnTo>
                <a:lnTo>
                  <a:pt x="946404" y="95376"/>
                </a:lnTo>
                <a:close/>
              </a:path>
            </a:pathLst>
          </a:custGeom>
          <a:solidFill>
            <a:srgbClr val="CC3300"/>
          </a:solidFill>
        </p:spPr>
        <p:txBody>
          <a:bodyPr wrap="square" lIns="0" tIns="0" rIns="0" bIns="0" rtlCol="0">
            <a:noAutofit/>
          </a:bodyPr>
          <a:lstStyle/>
          <a:p>
            <a:endParaRPr/>
          </a:p>
        </p:txBody>
      </p:sp>
      <p:sp>
        <p:nvSpPr>
          <p:cNvPr id="20" name="object 20"/>
          <p:cNvSpPr/>
          <p:nvPr/>
        </p:nvSpPr>
        <p:spPr>
          <a:xfrm>
            <a:off x="4254246" y="1824736"/>
            <a:ext cx="940180" cy="2595626"/>
          </a:xfrm>
          <a:custGeom>
            <a:avLst/>
            <a:gdLst/>
            <a:ahLst/>
            <a:cxnLst/>
            <a:rect l="l" t="t" r="r" b="b"/>
            <a:pathLst>
              <a:path w="940180" h="2595626">
                <a:moveTo>
                  <a:pt x="890396" y="2532126"/>
                </a:moveTo>
                <a:lnTo>
                  <a:pt x="885596" y="2518527"/>
                </a:lnTo>
                <a:lnTo>
                  <a:pt x="858265" y="2528189"/>
                </a:lnTo>
                <a:lnTo>
                  <a:pt x="928115" y="2595626"/>
                </a:lnTo>
                <a:lnTo>
                  <a:pt x="890396" y="2532126"/>
                </a:lnTo>
                <a:close/>
              </a:path>
              <a:path w="940180" h="2595626">
                <a:moveTo>
                  <a:pt x="917701" y="2522601"/>
                </a:moveTo>
                <a:lnTo>
                  <a:pt x="940180" y="2499233"/>
                </a:lnTo>
                <a:lnTo>
                  <a:pt x="912862" y="2508889"/>
                </a:lnTo>
                <a:lnTo>
                  <a:pt x="917701" y="2522601"/>
                </a:lnTo>
                <a:close/>
              </a:path>
              <a:path w="940180" h="2595626">
                <a:moveTo>
                  <a:pt x="27304" y="0"/>
                </a:moveTo>
                <a:lnTo>
                  <a:pt x="0" y="9651"/>
                </a:lnTo>
                <a:lnTo>
                  <a:pt x="885596" y="2518527"/>
                </a:lnTo>
                <a:lnTo>
                  <a:pt x="890396" y="2532126"/>
                </a:lnTo>
                <a:lnTo>
                  <a:pt x="928115" y="2595626"/>
                </a:lnTo>
                <a:lnTo>
                  <a:pt x="940180" y="2499233"/>
                </a:lnTo>
                <a:lnTo>
                  <a:pt x="917701" y="2522601"/>
                </a:lnTo>
                <a:lnTo>
                  <a:pt x="912862" y="2508889"/>
                </a:lnTo>
                <a:lnTo>
                  <a:pt x="27304" y="0"/>
                </a:lnTo>
                <a:close/>
              </a:path>
            </a:pathLst>
          </a:custGeom>
          <a:solidFill>
            <a:srgbClr val="CC3300"/>
          </a:solidFill>
        </p:spPr>
        <p:txBody>
          <a:bodyPr wrap="square" lIns="0" tIns="0" rIns="0" bIns="0" rtlCol="0">
            <a:noAutofit/>
          </a:bodyPr>
          <a:lstStyle/>
          <a:p>
            <a:endParaRPr/>
          </a:p>
        </p:txBody>
      </p:sp>
      <p:sp>
        <p:nvSpPr>
          <p:cNvPr id="21" name="object 21"/>
          <p:cNvSpPr/>
          <p:nvPr/>
        </p:nvSpPr>
        <p:spPr>
          <a:xfrm>
            <a:off x="4255516" y="2888869"/>
            <a:ext cx="926846" cy="1531492"/>
          </a:xfrm>
          <a:custGeom>
            <a:avLst/>
            <a:gdLst/>
            <a:ahLst/>
            <a:cxnLst/>
            <a:rect l="l" t="t" r="r" b="b"/>
            <a:pathLst>
              <a:path w="926846" h="1531492">
                <a:moveTo>
                  <a:pt x="877188" y="1476882"/>
                </a:moveTo>
                <a:lnTo>
                  <a:pt x="869725" y="1464444"/>
                </a:lnTo>
                <a:lnTo>
                  <a:pt x="844931" y="1479295"/>
                </a:lnTo>
                <a:lnTo>
                  <a:pt x="926846" y="1531492"/>
                </a:lnTo>
                <a:lnTo>
                  <a:pt x="877188" y="1476882"/>
                </a:lnTo>
                <a:close/>
              </a:path>
              <a:path w="926846" h="1531492">
                <a:moveTo>
                  <a:pt x="919353" y="1434718"/>
                </a:moveTo>
                <a:lnTo>
                  <a:pt x="894503" y="1449603"/>
                </a:lnTo>
                <a:lnTo>
                  <a:pt x="901954" y="1462023"/>
                </a:lnTo>
                <a:lnTo>
                  <a:pt x="919353" y="1434718"/>
                </a:lnTo>
                <a:close/>
              </a:path>
              <a:path w="926846" h="1531492">
                <a:moveTo>
                  <a:pt x="24892" y="0"/>
                </a:moveTo>
                <a:lnTo>
                  <a:pt x="0" y="14985"/>
                </a:lnTo>
                <a:lnTo>
                  <a:pt x="869725" y="1464444"/>
                </a:lnTo>
                <a:lnTo>
                  <a:pt x="877188" y="1476882"/>
                </a:lnTo>
                <a:lnTo>
                  <a:pt x="926846" y="1531492"/>
                </a:lnTo>
                <a:lnTo>
                  <a:pt x="919353" y="1434718"/>
                </a:lnTo>
                <a:lnTo>
                  <a:pt x="901954" y="1462023"/>
                </a:lnTo>
                <a:lnTo>
                  <a:pt x="894503" y="1449603"/>
                </a:lnTo>
                <a:lnTo>
                  <a:pt x="24892" y="0"/>
                </a:lnTo>
                <a:close/>
              </a:path>
            </a:pathLst>
          </a:custGeom>
          <a:solidFill>
            <a:srgbClr val="CC3300"/>
          </a:solidFill>
        </p:spPr>
        <p:txBody>
          <a:bodyPr wrap="square" lIns="0" tIns="0" rIns="0" bIns="0" rtlCol="0">
            <a:noAutofit/>
          </a:bodyPr>
          <a:lstStyle/>
          <a:p>
            <a:endParaRPr/>
          </a:p>
        </p:txBody>
      </p:sp>
      <p:sp>
        <p:nvSpPr>
          <p:cNvPr id="22" name="object 22"/>
          <p:cNvSpPr/>
          <p:nvPr/>
        </p:nvSpPr>
        <p:spPr>
          <a:xfrm>
            <a:off x="4264405" y="3644266"/>
            <a:ext cx="917956" cy="263779"/>
          </a:xfrm>
          <a:custGeom>
            <a:avLst/>
            <a:gdLst/>
            <a:ahLst/>
            <a:cxnLst/>
            <a:rect l="l" t="t" r="r" b="b"/>
            <a:pathLst>
              <a:path w="917956" h="263779">
                <a:moveTo>
                  <a:pt x="844169" y="239141"/>
                </a:moveTo>
                <a:lnTo>
                  <a:pt x="830124" y="235631"/>
                </a:lnTo>
                <a:lnTo>
                  <a:pt x="823087" y="263779"/>
                </a:lnTo>
                <a:lnTo>
                  <a:pt x="917956" y="242697"/>
                </a:lnTo>
                <a:lnTo>
                  <a:pt x="844169" y="239141"/>
                </a:lnTo>
                <a:close/>
              </a:path>
              <a:path w="917956" h="263779">
                <a:moveTo>
                  <a:pt x="851281" y="211074"/>
                </a:moveTo>
                <a:lnTo>
                  <a:pt x="844169" y="179451"/>
                </a:lnTo>
                <a:lnTo>
                  <a:pt x="837146" y="207539"/>
                </a:lnTo>
                <a:lnTo>
                  <a:pt x="851281" y="211074"/>
                </a:lnTo>
                <a:close/>
              </a:path>
              <a:path w="917956" h="263779">
                <a:moveTo>
                  <a:pt x="7112" y="0"/>
                </a:moveTo>
                <a:lnTo>
                  <a:pt x="0" y="28193"/>
                </a:lnTo>
                <a:lnTo>
                  <a:pt x="830124" y="235631"/>
                </a:lnTo>
                <a:lnTo>
                  <a:pt x="844169" y="239141"/>
                </a:lnTo>
                <a:lnTo>
                  <a:pt x="917956" y="242697"/>
                </a:lnTo>
                <a:lnTo>
                  <a:pt x="844169" y="179451"/>
                </a:lnTo>
                <a:lnTo>
                  <a:pt x="851281" y="211074"/>
                </a:lnTo>
                <a:lnTo>
                  <a:pt x="837146" y="207539"/>
                </a:lnTo>
                <a:lnTo>
                  <a:pt x="7112" y="0"/>
                </a:lnTo>
                <a:close/>
              </a:path>
            </a:pathLst>
          </a:custGeom>
          <a:solidFill>
            <a:srgbClr val="CC3300"/>
          </a:solidFill>
        </p:spPr>
        <p:txBody>
          <a:bodyPr wrap="square" lIns="0" tIns="0" rIns="0" bIns="0" rtlCol="0">
            <a:noAutofit/>
          </a:bodyPr>
          <a:lstStyle/>
          <a:p>
            <a:endParaRPr/>
          </a:p>
        </p:txBody>
      </p:sp>
      <p:sp>
        <p:nvSpPr>
          <p:cNvPr id="23" name="object 23"/>
          <p:cNvSpPr/>
          <p:nvPr/>
        </p:nvSpPr>
        <p:spPr>
          <a:xfrm>
            <a:off x="4260088" y="5715763"/>
            <a:ext cx="922274" cy="609523"/>
          </a:xfrm>
          <a:custGeom>
            <a:avLst/>
            <a:gdLst/>
            <a:ahLst/>
            <a:cxnLst/>
            <a:rect l="l" t="t" r="r" b="b"/>
            <a:pathLst>
              <a:path w="922274" h="609523">
                <a:moveTo>
                  <a:pt x="0" y="585292"/>
                </a:moveTo>
                <a:lnTo>
                  <a:pt x="15748" y="609523"/>
                </a:lnTo>
                <a:lnTo>
                  <a:pt x="857428" y="59645"/>
                </a:lnTo>
                <a:lnTo>
                  <a:pt x="869569" y="51714"/>
                </a:lnTo>
                <a:lnTo>
                  <a:pt x="873251" y="83870"/>
                </a:lnTo>
                <a:lnTo>
                  <a:pt x="922274" y="0"/>
                </a:lnTo>
                <a:lnTo>
                  <a:pt x="853694" y="27470"/>
                </a:lnTo>
                <a:lnTo>
                  <a:pt x="841582" y="35384"/>
                </a:lnTo>
                <a:lnTo>
                  <a:pt x="0" y="585292"/>
                </a:lnTo>
                <a:close/>
              </a:path>
              <a:path w="922274" h="609523">
                <a:moveTo>
                  <a:pt x="853694" y="27470"/>
                </a:moveTo>
                <a:lnTo>
                  <a:pt x="922274" y="0"/>
                </a:lnTo>
                <a:lnTo>
                  <a:pt x="825753" y="11150"/>
                </a:lnTo>
                <a:lnTo>
                  <a:pt x="841582" y="35384"/>
                </a:lnTo>
                <a:lnTo>
                  <a:pt x="853694" y="27470"/>
                </a:lnTo>
                <a:close/>
              </a:path>
              <a:path w="922274" h="609523">
                <a:moveTo>
                  <a:pt x="873251" y="83870"/>
                </a:moveTo>
                <a:lnTo>
                  <a:pt x="869569" y="51714"/>
                </a:lnTo>
                <a:lnTo>
                  <a:pt x="857428" y="59645"/>
                </a:lnTo>
                <a:lnTo>
                  <a:pt x="873251" y="83870"/>
                </a:lnTo>
                <a:close/>
              </a:path>
            </a:pathLst>
          </a:custGeom>
          <a:solidFill>
            <a:srgbClr val="CC3300"/>
          </a:solidFill>
        </p:spPr>
        <p:txBody>
          <a:bodyPr wrap="square" lIns="0" tIns="0" rIns="0" bIns="0" rtlCol="0">
            <a:noAutofit/>
          </a:bodyPr>
          <a:lstStyle/>
          <a:p>
            <a:endParaRPr/>
          </a:p>
        </p:txBody>
      </p:sp>
      <p:sp>
        <p:nvSpPr>
          <p:cNvPr id="24" name="object 24"/>
          <p:cNvSpPr/>
          <p:nvPr/>
        </p:nvSpPr>
        <p:spPr>
          <a:xfrm>
            <a:off x="4260723" y="2883916"/>
            <a:ext cx="921638" cy="545846"/>
          </a:xfrm>
          <a:custGeom>
            <a:avLst/>
            <a:gdLst/>
            <a:ahLst/>
            <a:cxnLst/>
            <a:rect l="l" t="t" r="r" b="b"/>
            <a:pathLst>
              <a:path w="921638" h="545846">
                <a:moveTo>
                  <a:pt x="851788" y="521843"/>
                </a:moveTo>
                <a:lnTo>
                  <a:pt x="839321" y="514568"/>
                </a:lnTo>
                <a:lnTo>
                  <a:pt x="824738" y="539623"/>
                </a:lnTo>
                <a:lnTo>
                  <a:pt x="921638" y="545846"/>
                </a:lnTo>
                <a:lnTo>
                  <a:pt x="851788" y="521843"/>
                </a:lnTo>
                <a:close/>
              </a:path>
              <a:path w="921638" h="545846">
                <a:moveTo>
                  <a:pt x="868426" y="464566"/>
                </a:moveTo>
                <a:lnTo>
                  <a:pt x="853893" y="489533"/>
                </a:lnTo>
                <a:lnTo>
                  <a:pt x="866393" y="496824"/>
                </a:lnTo>
                <a:lnTo>
                  <a:pt x="868426" y="464566"/>
                </a:lnTo>
                <a:close/>
              </a:path>
              <a:path w="921638" h="545846">
                <a:moveTo>
                  <a:pt x="14477" y="0"/>
                </a:moveTo>
                <a:lnTo>
                  <a:pt x="0" y="24892"/>
                </a:lnTo>
                <a:lnTo>
                  <a:pt x="839321" y="514568"/>
                </a:lnTo>
                <a:lnTo>
                  <a:pt x="851788" y="521843"/>
                </a:lnTo>
                <a:lnTo>
                  <a:pt x="921638" y="545846"/>
                </a:lnTo>
                <a:lnTo>
                  <a:pt x="868426" y="464566"/>
                </a:lnTo>
                <a:lnTo>
                  <a:pt x="866393" y="496824"/>
                </a:lnTo>
                <a:lnTo>
                  <a:pt x="853893" y="489533"/>
                </a:lnTo>
                <a:lnTo>
                  <a:pt x="14477" y="0"/>
                </a:lnTo>
                <a:close/>
              </a:path>
            </a:pathLst>
          </a:custGeom>
          <a:solidFill>
            <a:srgbClr val="CC3300"/>
          </a:solidFill>
        </p:spPr>
        <p:txBody>
          <a:bodyPr wrap="square" lIns="0" tIns="0" rIns="0" bIns="0" rtlCol="0">
            <a:noAutofit/>
          </a:bodyPr>
          <a:lstStyle/>
          <a:p>
            <a:endParaRPr/>
          </a:p>
        </p:txBody>
      </p:sp>
      <p:sp>
        <p:nvSpPr>
          <p:cNvPr id="25" name="object 25"/>
          <p:cNvSpPr/>
          <p:nvPr/>
        </p:nvSpPr>
        <p:spPr>
          <a:xfrm>
            <a:off x="4260723" y="5182363"/>
            <a:ext cx="921638" cy="545909"/>
          </a:xfrm>
          <a:custGeom>
            <a:avLst/>
            <a:gdLst/>
            <a:ahLst/>
            <a:cxnLst/>
            <a:rect l="l" t="t" r="r" b="b"/>
            <a:pathLst>
              <a:path w="921638" h="545909">
                <a:moveTo>
                  <a:pt x="0" y="520890"/>
                </a:moveTo>
                <a:lnTo>
                  <a:pt x="14477" y="545909"/>
                </a:lnTo>
                <a:lnTo>
                  <a:pt x="853893" y="56312"/>
                </a:lnTo>
                <a:lnTo>
                  <a:pt x="866393" y="49021"/>
                </a:lnTo>
                <a:lnTo>
                  <a:pt x="868426" y="81279"/>
                </a:lnTo>
                <a:lnTo>
                  <a:pt x="921638" y="0"/>
                </a:lnTo>
                <a:lnTo>
                  <a:pt x="851788" y="24002"/>
                </a:lnTo>
                <a:lnTo>
                  <a:pt x="839320" y="31276"/>
                </a:lnTo>
                <a:lnTo>
                  <a:pt x="0" y="520890"/>
                </a:lnTo>
                <a:close/>
              </a:path>
              <a:path w="921638" h="545909">
                <a:moveTo>
                  <a:pt x="851788" y="24002"/>
                </a:moveTo>
                <a:lnTo>
                  <a:pt x="921638" y="0"/>
                </a:lnTo>
                <a:lnTo>
                  <a:pt x="824738" y="6223"/>
                </a:lnTo>
                <a:lnTo>
                  <a:pt x="839320" y="31276"/>
                </a:lnTo>
                <a:lnTo>
                  <a:pt x="851788" y="24002"/>
                </a:lnTo>
                <a:close/>
              </a:path>
              <a:path w="921638" h="545909">
                <a:moveTo>
                  <a:pt x="868426" y="81279"/>
                </a:moveTo>
                <a:lnTo>
                  <a:pt x="866393" y="49021"/>
                </a:lnTo>
                <a:lnTo>
                  <a:pt x="853893" y="56312"/>
                </a:lnTo>
                <a:lnTo>
                  <a:pt x="868426" y="81279"/>
                </a:lnTo>
                <a:close/>
              </a:path>
            </a:pathLst>
          </a:custGeom>
          <a:solidFill>
            <a:srgbClr val="CC3300"/>
          </a:solidFill>
        </p:spPr>
        <p:txBody>
          <a:bodyPr wrap="square" lIns="0" tIns="0" rIns="0" bIns="0" rtlCol="0">
            <a:noAutofit/>
          </a:bodyPr>
          <a:lstStyle/>
          <a:p>
            <a:endParaRPr/>
          </a:p>
        </p:txBody>
      </p:sp>
      <p:sp>
        <p:nvSpPr>
          <p:cNvPr id="26" name="object 26"/>
          <p:cNvSpPr/>
          <p:nvPr/>
        </p:nvSpPr>
        <p:spPr>
          <a:xfrm>
            <a:off x="4254755" y="2433321"/>
            <a:ext cx="932053" cy="2063241"/>
          </a:xfrm>
          <a:custGeom>
            <a:avLst/>
            <a:gdLst/>
            <a:ahLst/>
            <a:cxnLst/>
            <a:rect l="l" t="t" r="r" b="b"/>
            <a:pathLst>
              <a:path w="932053" h="2063241">
                <a:moveTo>
                  <a:pt x="884936" y="2002916"/>
                </a:moveTo>
                <a:lnTo>
                  <a:pt x="879093" y="1989770"/>
                </a:lnTo>
                <a:lnTo>
                  <a:pt x="852678" y="2001519"/>
                </a:lnTo>
                <a:lnTo>
                  <a:pt x="927608" y="2063241"/>
                </a:lnTo>
                <a:lnTo>
                  <a:pt x="884936" y="2002916"/>
                </a:lnTo>
                <a:close/>
              </a:path>
              <a:path w="932053" h="2063241">
                <a:moveTo>
                  <a:pt x="911479" y="1991232"/>
                </a:moveTo>
                <a:lnTo>
                  <a:pt x="932053" y="1966213"/>
                </a:lnTo>
                <a:lnTo>
                  <a:pt x="905590" y="1977984"/>
                </a:lnTo>
                <a:lnTo>
                  <a:pt x="911479" y="1991232"/>
                </a:lnTo>
                <a:close/>
              </a:path>
              <a:path w="932053" h="2063241">
                <a:moveTo>
                  <a:pt x="26416" y="0"/>
                </a:moveTo>
                <a:lnTo>
                  <a:pt x="0" y="11683"/>
                </a:lnTo>
                <a:lnTo>
                  <a:pt x="879093" y="1989770"/>
                </a:lnTo>
                <a:lnTo>
                  <a:pt x="884936" y="2002916"/>
                </a:lnTo>
                <a:lnTo>
                  <a:pt x="927608" y="2063241"/>
                </a:lnTo>
                <a:lnTo>
                  <a:pt x="932053" y="1966213"/>
                </a:lnTo>
                <a:lnTo>
                  <a:pt x="911479" y="1991232"/>
                </a:lnTo>
                <a:lnTo>
                  <a:pt x="905590" y="1977984"/>
                </a:lnTo>
                <a:lnTo>
                  <a:pt x="26416" y="0"/>
                </a:lnTo>
                <a:close/>
              </a:path>
            </a:pathLst>
          </a:custGeom>
          <a:solidFill>
            <a:srgbClr val="CC3300"/>
          </a:solidFill>
        </p:spPr>
        <p:txBody>
          <a:bodyPr wrap="square" lIns="0" tIns="0" rIns="0" bIns="0" rtlCol="0">
            <a:noAutofit/>
          </a:bodyPr>
          <a:lstStyle/>
          <a:p>
            <a:endParaRPr/>
          </a:p>
        </p:txBody>
      </p:sp>
      <p:sp>
        <p:nvSpPr>
          <p:cNvPr id="27" name="object 27"/>
          <p:cNvSpPr/>
          <p:nvPr/>
        </p:nvSpPr>
        <p:spPr>
          <a:xfrm>
            <a:off x="4254246" y="2515362"/>
            <a:ext cx="940180" cy="2595626"/>
          </a:xfrm>
          <a:custGeom>
            <a:avLst/>
            <a:gdLst/>
            <a:ahLst/>
            <a:cxnLst/>
            <a:rect l="l" t="t" r="r" b="b"/>
            <a:pathLst>
              <a:path w="940180" h="2595626">
                <a:moveTo>
                  <a:pt x="0" y="2585974"/>
                </a:moveTo>
                <a:lnTo>
                  <a:pt x="27304" y="2595626"/>
                </a:lnTo>
                <a:lnTo>
                  <a:pt x="912862" y="86736"/>
                </a:lnTo>
                <a:lnTo>
                  <a:pt x="917701" y="73025"/>
                </a:lnTo>
                <a:lnTo>
                  <a:pt x="940180" y="96392"/>
                </a:lnTo>
                <a:lnTo>
                  <a:pt x="928115" y="0"/>
                </a:lnTo>
                <a:lnTo>
                  <a:pt x="890396" y="63500"/>
                </a:lnTo>
                <a:lnTo>
                  <a:pt x="885596" y="77098"/>
                </a:lnTo>
                <a:lnTo>
                  <a:pt x="0" y="2585974"/>
                </a:lnTo>
                <a:close/>
              </a:path>
              <a:path w="940180" h="2595626">
                <a:moveTo>
                  <a:pt x="890396" y="63500"/>
                </a:moveTo>
                <a:lnTo>
                  <a:pt x="928115" y="0"/>
                </a:lnTo>
                <a:lnTo>
                  <a:pt x="858265" y="67437"/>
                </a:lnTo>
                <a:lnTo>
                  <a:pt x="885596" y="77098"/>
                </a:lnTo>
                <a:lnTo>
                  <a:pt x="890396" y="63500"/>
                </a:lnTo>
                <a:close/>
              </a:path>
              <a:path w="940180" h="2595626">
                <a:moveTo>
                  <a:pt x="940180" y="96392"/>
                </a:moveTo>
                <a:lnTo>
                  <a:pt x="917701" y="73025"/>
                </a:lnTo>
                <a:lnTo>
                  <a:pt x="912862" y="86736"/>
                </a:lnTo>
                <a:lnTo>
                  <a:pt x="940180" y="96392"/>
                </a:lnTo>
                <a:close/>
              </a:path>
            </a:pathLst>
          </a:custGeom>
          <a:solidFill>
            <a:srgbClr val="CC3300"/>
          </a:solidFill>
        </p:spPr>
        <p:txBody>
          <a:bodyPr wrap="square" lIns="0" tIns="0" rIns="0" bIns="0" rtlCol="0">
            <a:noAutofit/>
          </a:bodyPr>
          <a:lstStyle/>
          <a:p>
            <a:endParaRPr/>
          </a:p>
        </p:txBody>
      </p:sp>
      <p:sp>
        <p:nvSpPr>
          <p:cNvPr id="28" name="object 28"/>
          <p:cNvSpPr/>
          <p:nvPr/>
        </p:nvSpPr>
        <p:spPr>
          <a:xfrm>
            <a:off x="4254881" y="4420363"/>
            <a:ext cx="929005" cy="1911261"/>
          </a:xfrm>
          <a:custGeom>
            <a:avLst/>
            <a:gdLst/>
            <a:ahLst/>
            <a:cxnLst/>
            <a:rect l="l" t="t" r="r" b="b"/>
            <a:pathLst>
              <a:path w="929005" h="1911261">
                <a:moveTo>
                  <a:pt x="0" y="1898738"/>
                </a:moveTo>
                <a:lnTo>
                  <a:pt x="26162" y="1911261"/>
                </a:lnTo>
                <a:lnTo>
                  <a:pt x="902900" y="84611"/>
                </a:lnTo>
                <a:lnTo>
                  <a:pt x="909193" y="71500"/>
                </a:lnTo>
                <a:lnTo>
                  <a:pt x="929005" y="97155"/>
                </a:lnTo>
                <a:lnTo>
                  <a:pt x="927481" y="0"/>
                </a:lnTo>
                <a:lnTo>
                  <a:pt x="883158" y="59055"/>
                </a:lnTo>
                <a:lnTo>
                  <a:pt x="876889" y="72112"/>
                </a:lnTo>
                <a:lnTo>
                  <a:pt x="0" y="1898738"/>
                </a:lnTo>
                <a:close/>
              </a:path>
              <a:path w="929005" h="1911261">
                <a:moveTo>
                  <a:pt x="883158" y="59055"/>
                </a:moveTo>
                <a:lnTo>
                  <a:pt x="927481" y="0"/>
                </a:lnTo>
                <a:lnTo>
                  <a:pt x="850773" y="59562"/>
                </a:lnTo>
                <a:lnTo>
                  <a:pt x="876889" y="72112"/>
                </a:lnTo>
                <a:lnTo>
                  <a:pt x="883158" y="59055"/>
                </a:lnTo>
                <a:close/>
              </a:path>
              <a:path w="929005" h="1911261">
                <a:moveTo>
                  <a:pt x="929005" y="97155"/>
                </a:moveTo>
                <a:lnTo>
                  <a:pt x="909193" y="71500"/>
                </a:lnTo>
                <a:lnTo>
                  <a:pt x="902900" y="84611"/>
                </a:lnTo>
                <a:lnTo>
                  <a:pt x="929005" y="97155"/>
                </a:lnTo>
                <a:close/>
              </a:path>
            </a:pathLst>
          </a:custGeom>
          <a:solidFill>
            <a:srgbClr val="CC3300"/>
          </a:solidFill>
        </p:spPr>
        <p:txBody>
          <a:bodyPr wrap="square" lIns="0" tIns="0" rIns="0" bIns="0" rtlCol="0">
            <a:noAutofit/>
          </a:bodyPr>
          <a:lstStyle/>
          <a:p>
            <a:endParaRPr/>
          </a:p>
        </p:txBody>
      </p:sp>
      <p:sp>
        <p:nvSpPr>
          <p:cNvPr id="15" name="object 15"/>
          <p:cNvSpPr/>
          <p:nvPr/>
        </p:nvSpPr>
        <p:spPr>
          <a:xfrm>
            <a:off x="685800" y="1066800"/>
            <a:ext cx="3080004" cy="400812"/>
          </a:xfrm>
          <a:custGeom>
            <a:avLst/>
            <a:gdLst/>
            <a:ahLst/>
            <a:cxnLst/>
            <a:rect l="l" t="t" r="r" b="b"/>
            <a:pathLst>
              <a:path w="3080004" h="400812">
                <a:moveTo>
                  <a:pt x="0" y="400812"/>
                </a:moveTo>
                <a:lnTo>
                  <a:pt x="3080004" y="400812"/>
                </a:lnTo>
                <a:lnTo>
                  <a:pt x="3080004" y="0"/>
                </a:lnTo>
                <a:lnTo>
                  <a:pt x="0" y="0"/>
                </a:lnTo>
                <a:lnTo>
                  <a:pt x="0" y="400812"/>
                </a:lnTo>
                <a:close/>
              </a:path>
            </a:pathLst>
          </a:custGeom>
          <a:solidFill>
            <a:srgbClr val="006FC0"/>
          </a:solidFill>
        </p:spPr>
        <p:txBody>
          <a:bodyPr wrap="square" lIns="0" tIns="0" rIns="0" bIns="0" rtlCol="0">
            <a:noAutofit/>
          </a:bodyPr>
          <a:lstStyle/>
          <a:p>
            <a:endParaRPr/>
          </a:p>
        </p:txBody>
      </p:sp>
      <p:sp>
        <p:nvSpPr>
          <p:cNvPr id="14" name="object 14"/>
          <p:cNvSpPr/>
          <p:nvPr/>
        </p:nvSpPr>
        <p:spPr>
          <a:xfrm>
            <a:off x="5181601" y="1066800"/>
            <a:ext cx="2887979" cy="400812"/>
          </a:xfrm>
          <a:custGeom>
            <a:avLst/>
            <a:gdLst/>
            <a:ahLst/>
            <a:cxnLst/>
            <a:rect l="l" t="t" r="r" b="b"/>
            <a:pathLst>
              <a:path w="2887979" h="400812">
                <a:moveTo>
                  <a:pt x="0" y="400812"/>
                </a:moveTo>
                <a:lnTo>
                  <a:pt x="2887979" y="400812"/>
                </a:lnTo>
                <a:lnTo>
                  <a:pt x="2887979" y="0"/>
                </a:lnTo>
                <a:lnTo>
                  <a:pt x="0" y="0"/>
                </a:lnTo>
                <a:lnTo>
                  <a:pt x="0" y="400812"/>
                </a:lnTo>
                <a:close/>
              </a:path>
            </a:pathLst>
          </a:custGeom>
          <a:solidFill>
            <a:srgbClr val="000000"/>
          </a:solidFill>
        </p:spPr>
        <p:txBody>
          <a:bodyPr wrap="square" lIns="0" tIns="0" rIns="0" bIns="0" rtlCol="0">
            <a:noAutofit/>
          </a:bodyPr>
          <a:lstStyle/>
          <a:p>
            <a:endParaRPr/>
          </a:p>
        </p:txBody>
      </p:sp>
      <p:sp>
        <p:nvSpPr>
          <p:cNvPr id="13" name="object 13"/>
          <p:cNvSpPr txBox="1"/>
          <p:nvPr/>
        </p:nvSpPr>
        <p:spPr>
          <a:xfrm>
            <a:off x="5968366" y="50719"/>
            <a:ext cx="3530513" cy="380491"/>
          </a:xfrm>
          <a:prstGeom prst="rect">
            <a:avLst/>
          </a:prstGeom>
        </p:spPr>
        <p:txBody>
          <a:bodyPr wrap="square" lIns="0" tIns="0" rIns="0" bIns="0" rtlCol="0">
            <a:noAutofit/>
          </a:bodyPr>
          <a:lstStyle/>
          <a:p>
            <a:pPr marL="12700">
              <a:lnSpc>
                <a:spcPts val="2960"/>
              </a:lnSpc>
              <a:spcBef>
                <a:spcPts val="148"/>
              </a:spcBef>
            </a:pPr>
            <a:r>
              <a:rPr sz="2800" b="1" dirty="0">
                <a:solidFill>
                  <a:srgbClr val="FFC000"/>
                </a:solidFill>
                <a:latin typeface="Arial"/>
                <a:cs typeface="Arial"/>
              </a:rPr>
              <a:t>MAT</a:t>
            </a:r>
            <a:r>
              <a:rPr sz="2800" b="1" spc="-9" dirty="0">
                <a:solidFill>
                  <a:srgbClr val="FFC000"/>
                </a:solidFill>
                <a:latin typeface="Arial"/>
                <a:cs typeface="Arial"/>
              </a:rPr>
              <a:t>R</a:t>
            </a:r>
            <a:r>
              <a:rPr sz="2800" b="1" dirty="0">
                <a:solidFill>
                  <a:srgbClr val="FFC000"/>
                </a:solidFill>
                <a:latin typeface="Arial"/>
                <a:cs typeface="Arial"/>
              </a:rPr>
              <a:t>IKS</a:t>
            </a:r>
            <a:r>
              <a:rPr sz="2800" b="1" spc="-97" dirty="0">
                <a:solidFill>
                  <a:srgbClr val="FFC000"/>
                </a:solidFill>
                <a:latin typeface="Arial"/>
                <a:cs typeface="Arial"/>
              </a:rPr>
              <a:t> </a:t>
            </a:r>
            <a:r>
              <a:rPr sz="2800" b="1" dirty="0">
                <a:solidFill>
                  <a:srgbClr val="FFC000"/>
                </a:solidFill>
                <a:latin typeface="Arial"/>
                <a:cs typeface="Arial"/>
              </a:rPr>
              <a:t>S</a:t>
            </a:r>
            <a:r>
              <a:rPr sz="2800" b="1" spc="-9" dirty="0">
                <a:solidFill>
                  <a:srgbClr val="FFC000"/>
                </a:solidFill>
                <a:latin typeface="Arial"/>
                <a:cs typeface="Arial"/>
              </a:rPr>
              <a:t>T</a:t>
            </a:r>
            <a:r>
              <a:rPr sz="2800" b="1" dirty="0">
                <a:solidFill>
                  <a:srgbClr val="FFC000"/>
                </a:solidFill>
                <a:latin typeface="Arial"/>
                <a:cs typeface="Arial"/>
              </a:rPr>
              <a:t>AND</a:t>
            </a:r>
            <a:r>
              <a:rPr sz="2800" b="1" spc="-9" dirty="0">
                <a:solidFill>
                  <a:srgbClr val="FFC000"/>
                </a:solidFill>
                <a:latin typeface="Arial"/>
                <a:cs typeface="Arial"/>
              </a:rPr>
              <a:t>A</a:t>
            </a:r>
            <a:r>
              <a:rPr sz="2800" b="1" dirty="0">
                <a:solidFill>
                  <a:srgbClr val="FFC000"/>
                </a:solidFill>
                <a:latin typeface="Arial"/>
                <a:cs typeface="Arial"/>
              </a:rPr>
              <a:t>R</a:t>
            </a:r>
            <a:endParaRPr sz="2800">
              <a:latin typeface="Arial"/>
              <a:cs typeface="Arial"/>
            </a:endParaRPr>
          </a:p>
        </p:txBody>
      </p:sp>
      <p:sp>
        <p:nvSpPr>
          <p:cNvPr id="12" name="object 12"/>
          <p:cNvSpPr txBox="1"/>
          <p:nvPr/>
        </p:nvSpPr>
        <p:spPr>
          <a:xfrm>
            <a:off x="5261230" y="1591659"/>
            <a:ext cx="3706245" cy="471988"/>
          </a:xfrm>
          <a:prstGeom prst="rect">
            <a:avLst/>
          </a:prstGeom>
        </p:spPr>
        <p:txBody>
          <a:bodyPr wrap="square" lIns="0" tIns="0" rIns="0" bIns="0" rtlCol="0">
            <a:noAutofit/>
          </a:bodyPr>
          <a:lstStyle/>
          <a:p>
            <a:pPr marL="12700">
              <a:lnSpc>
                <a:spcPts val="1739"/>
              </a:lnSpc>
              <a:spcBef>
                <a:spcPts val="87"/>
              </a:spcBef>
            </a:pPr>
            <a:r>
              <a:rPr sz="1600" b="1" dirty="0">
                <a:solidFill>
                  <a:srgbClr val="FFFFFF"/>
                </a:solidFill>
                <a:latin typeface="Arial Narrow"/>
                <a:cs typeface="Arial Narrow"/>
              </a:rPr>
              <a:t>A.</a:t>
            </a:r>
            <a:r>
              <a:rPr sz="1600" b="1" spc="-8" dirty="0">
                <a:solidFill>
                  <a:srgbClr val="FFFFFF"/>
                </a:solidFill>
                <a:latin typeface="Arial Narrow"/>
                <a:cs typeface="Arial Narrow"/>
              </a:rPr>
              <a:t> </a:t>
            </a:r>
            <a:r>
              <a:rPr sz="1600" b="1" dirty="0">
                <a:solidFill>
                  <a:srgbClr val="FFFFFF"/>
                </a:solidFill>
                <a:latin typeface="Arial Narrow"/>
                <a:cs typeface="Arial Narrow"/>
              </a:rPr>
              <a:t>VISI,</a:t>
            </a:r>
            <a:r>
              <a:rPr sz="1600" b="1" spc="-33" dirty="0">
                <a:solidFill>
                  <a:srgbClr val="FFFFFF"/>
                </a:solidFill>
                <a:latin typeface="Arial Narrow"/>
                <a:cs typeface="Arial Narrow"/>
              </a:rPr>
              <a:t> </a:t>
            </a:r>
            <a:r>
              <a:rPr sz="1600" b="1" dirty="0">
                <a:solidFill>
                  <a:srgbClr val="FFFFFF"/>
                </a:solidFill>
                <a:latin typeface="Arial Narrow"/>
                <a:cs typeface="Arial Narrow"/>
              </a:rPr>
              <a:t>M</a:t>
            </a:r>
            <a:r>
              <a:rPr sz="1600" b="1" spc="-4" dirty="0">
                <a:solidFill>
                  <a:srgbClr val="FFFFFF"/>
                </a:solidFill>
                <a:latin typeface="Arial Narrow"/>
                <a:cs typeface="Arial Narrow"/>
              </a:rPr>
              <a:t>I</a:t>
            </a:r>
            <a:r>
              <a:rPr sz="1600" b="1" dirty="0">
                <a:solidFill>
                  <a:srgbClr val="FFFFFF"/>
                </a:solidFill>
                <a:latin typeface="Arial Narrow"/>
                <a:cs typeface="Arial Narrow"/>
              </a:rPr>
              <a:t>SI,</a:t>
            </a:r>
            <a:r>
              <a:rPr sz="1600" b="1" spc="-30" dirty="0">
                <a:solidFill>
                  <a:srgbClr val="FFFFFF"/>
                </a:solidFill>
                <a:latin typeface="Arial Narrow"/>
                <a:cs typeface="Arial Narrow"/>
              </a:rPr>
              <a:t> </a:t>
            </a:r>
            <a:r>
              <a:rPr sz="1600" b="1" dirty="0">
                <a:solidFill>
                  <a:srgbClr val="FFFFFF"/>
                </a:solidFill>
                <a:latin typeface="Arial Narrow"/>
                <a:cs typeface="Arial Narrow"/>
              </a:rPr>
              <a:t>S</a:t>
            </a:r>
            <a:r>
              <a:rPr sz="1600" b="1" spc="4" dirty="0">
                <a:solidFill>
                  <a:srgbClr val="FFFFFF"/>
                </a:solidFill>
                <a:latin typeface="Arial Narrow"/>
                <a:cs typeface="Arial Narrow"/>
              </a:rPr>
              <a:t>A</a:t>
            </a:r>
            <a:r>
              <a:rPr sz="1600" b="1" dirty="0">
                <a:solidFill>
                  <a:srgbClr val="FFFFFF"/>
                </a:solidFill>
                <a:latin typeface="Arial Narrow"/>
                <a:cs typeface="Arial Narrow"/>
              </a:rPr>
              <a:t>S</a:t>
            </a:r>
            <a:r>
              <a:rPr sz="1600" b="1" spc="4" dirty="0">
                <a:solidFill>
                  <a:srgbClr val="FFFFFF"/>
                </a:solidFill>
                <a:latin typeface="Arial Narrow"/>
                <a:cs typeface="Arial Narrow"/>
              </a:rPr>
              <a:t>A</a:t>
            </a:r>
            <a:r>
              <a:rPr sz="1600" b="1" dirty="0">
                <a:solidFill>
                  <a:srgbClr val="FFFFFF"/>
                </a:solidFill>
                <a:latin typeface="Arial Narrow"/>
                <a:cs typeface="Arial Narrow"/>
              </a:rPr>
              <a:t>R</a:t>
            </a:r>
            <a:r>
              <a:rPr sz="1600" b="1" spc="4" dirty="0">
                <a:solidFill>
                  <a:srgbClr val="FFFFFF"/>
                </a:solidFill>
                <a:latin typeface="Arial Narrow"/>
                <a:cs typeface="Arial Narrow"/>
              </a:rPr>
              <a:t>A</a:t>
            </a:r>
            <a:r>
              <a:rPr sz="1600" b="1" dirty="0">
                <a:solidFill>
                  <a:srgbClr val="FFFFFF"/>
                </a:solidFill>
                <a:latin typeface="Arial Narrow"/>
                <a:cs typeface="Arial Narrow"/>
              </a:rPr>
              <a:t>N</a:t>
            </a:r>
            <a:r>
              <a:rPr sz="1600" b="1" spc="-54" dirty="0">
                <a:solidFill>
                  <a:srgbClr val="FFFFFF"/>
                </a:solidFill>
                <a:latin typeface="Arial Narrow"/>
                <a:cs typeface="Arial Narrow"/>
              </a:rPr>
              <a:t> </a:t>
            </a:r>
            <a:r>
              <a:rPr sz="1600" b="1" dirty="0">
                <a:solidFill>
                  <a:srgbClr val="FFFFFF"/>
                </a:solidFill>
                <a:latin typeface="Arial Narrow"/>
                <a:cs typeface="Arial Narrow"/>
              </a:rPr>
              <a:t>D</a:t>
            </a:r>
            <a:r>
              <a:rPr sz="1600" b="1" spc="4" dirty="0">
                <a:solidFill>
                  <a:srgbClr val="FFFFFF"/>
                </a:solidFill>
                <a:latin typeface="Arial Narrow"/>
                <a:cs typeface="Arial Narrow"/>
              </a:rPr>
              <a:t>A</a:t>
            </a:r>
            <a:r>
              <a:rPr sz="1600" b="1" dirty="0">
                <a:solidFill>
                  <a:srgbClr val="FFFFFF"/>
                </a:solidFill>
                <a:latin typeface="Arial Narrow"/>
                <a:cs typeface="Arial Narrow"/>
              </a:rPr>
              <a:t>N</a:t>
            </a:r>
            <a:r>
              <a:rPr sz="1600" b="1" spc="-28" dirty="0">
                <a:solidFill>
                  <a:srgbClr val="FFFFFF"/>
                </a:solidFill>
                <a:latin typeface="Arial Narrow"/>
                <a:cs typeface="Arial Narrow"/>
              </a:rPr>
              <a:t> </a:t>
            </a:r>
            <a:r>
              <a:rPr sz="1600" b="1" dirty="0">
                <a:solidFill>
                  <a:srgbClr val="FFFFFF"/>
                </a:solidFill>
                <a:latin typeface="Arial Narrow"/>
                <a:cs typeface="Arial Narrow"/>
              </a:rPr>
              <a:t>T</a:t>
            </a:r>
            <a:r>
              <a:rPr sz="1600" b="1" spc="4" dirty="0">
                <a:solidFill>
                  <a:srgbClr val="FFFFFF"/>
                </a:solidFill>
                <a:latin typeface="Arial Narrow"/>
                <a:cs typeface="Arial Narrow"/>
              </a:rPr>
              <a:t>U</a:t>
            </a:r>
            <a:r>
              <a:rPr sz="1600" b="1" dirty="0">
                <a:solidFill>
                  <a:srgbClr val="FFFFFF"/>
                </a:solidFill>
                <a:latin typeface="Arial Narrow"/>
                <a:cs typeface="Arial Narrow"/>
              </a:rPr>
              <a:t>J</a:t>
            </a:r>
            <a:r>
              <a:rPr sz="1600" b="1" spc="4" dirty="0">
                <a:solidFill>
                  <a:srgbClr val="FFFFFF"/>
                </a:solidFill>
                <a:latin typeface="Arial Narrow"/>
                <a:cs typeface="Arial Narrow"/>
              </a:rPr>
              <a:t>U</a:t>
            </a:r>
            <a:r>
              <a:rPr sz="1600" b="1" dirty="0">
                <a:solidFill>
                  <a:srgbClr val="FFFFFF"/>
                </a:solidFill>
                <a:latin typeface="Arial Narrow"/>
                <a:cs typeface="Arial Narrow"/>
              </a:rPr>
              <a:t>A</a:t>
            </a:r>
            <a:r>
              <a:rPr sz="1600" b="1" spc="4" dirty="0">
                <a:solidFill>
                  <a:srgbClr val="FFFFFF"/>
                </a:solidFill>
                <a:latin typeface="Arial Narrow"/>
                <a:cs typeface="Arial Narrow"/>
              </a:rPr>
              <a:t>N</a:t>
            </a:r>
            <a:r>
              <a:rPr sz="1600" b="1" dirty="0">
                <a:solidFill>
                  <a:srgbClr val="FFFFFF"/>
                </a:solidFill>
                <a:latin typeface="Arial Narrow"/>
                <a:cs typeface="Arial Narrow"/>
              </a:rPr>
              <a:t>,</a:t>
            </a:r>
            <a:r>
              <a:rPr sz="1600" b="1" spc="-66" dirty="0">
                <a:solidFill>
                  <a:srgbClr val="FFFFFF"/>
                </a:solidFill>
                <a:latin typeface="Arial Narrow"/>
                <a:cs typeface="Arial Narrow"/>
              </a:rPr>
              <a:t> </a:t>
            </a:r>
            <a:r>
              <a:rPr sz="1600" b="1" dirty="0">
                <a:solidFill>
                  <a:srgbClr val="FFFFFF"/>
                </a:solidFill>
                <a:latin typeface="Arial Narrow"/>
                <a:cs typeface="Arial Narrow"/>
              </a:rPr>
              <a:t>S</a:t>
            </a:r>
            <a:r>
              <a:rPr sz="1600" b="1" spc="4" dirty="0">
                <a:solidFill>
                  <a:srgbClr val="FFFFFF"/>
                </a:solidFill>
                <a:latin typeface="Arial Narrow"/>
                <a:cs typeface="Arial Narrow"/>
              </a:rPr>
              <a:t>E</a:t>
            </a:r>
            <a:r>
              <a:rPr sz="1600" b="1" dirty="0">
                <a:solidFill>
                  <a:srgbClr val="FFFFFF"/>
                </a:solidFill>
                <a:latin typeface="Arial Narrow"/>
                <a:cs typeface="Arial Narrow"/>
              </a:rPr>
              <a:t>R</a:t>
            </a:r>
            <a:r>
              <a:rPr sz="1600" b="1" spc="-84" dirty="0">
                <a:solidFill>
                  <a:srgbClr val="FFFFFF"/>
                </a:solidFill>
                <a:latin typeface="Arial Narrow"/>
                <a:cs typeface="Arial Narrow"/>
              </a:rPr>
              <a:t>T</a:t>
            </a:r>
            <a:r>
              <a:rPr sz="1600" b="1" dirty="0">
                <a:solidFill>
                  <a:srgbClr val="FFFFFF"/>
                </a:solidFill>
                <a:latin typeface="Arial Narrow"/>
                <a:cs typeface="Arial Narrow"/>
              </a:rPr>
              <a:t>A</a:t>
            </a:r>
            <a:endParaRPr sz="1600">
              <a:latin typeface="Arial Narrow"/>
              <a:cs typeface="Arial Narrow"/>
            </a:endParaRPr>
          </a:p>
          <a:p>
            <a:pPr marL="187960" marR="30403">
              <a:lnSpc>
                <a:spcPct val="95621"/>
              </a:lnSpc>
            </a:pPr>
            <a:r>
              <a:rPr sz="1600" b="1" dirty="0">
                <a:solidFill>
                  <a:srgbClr val="FFFFFF"/>
                </a:solidFill>
                <a:latin typeface="Arial Narrow"/>
                <a:cs typeface="Arial Narrow"/>
              </a:rPr>
              <a:t>S</a:t>
            </a:r>
            <a:r>
              <a:rPr sz="1600" b="1" spc="4" dirty="0">
                <a:solidFill>
                  <a:srgbClr val="FFFFFF"/>
                </a:solidFill>
                <a:latin typeface="Arial Narrow"/>
                <a:cs typeface="Arial Narrow"/>
              </a:rPr>
              <a:t>T</a:t>
            </a:r>
            <a:r>
              <a:rPr sz="1600" b="1" dirty="0">
                <a:solidFill>
                  <a:srgbClr val="FFFFFF"/>
                </a:solidFill>
                <a:latin typeface="Arial Narrow"/>
                <a:cs typeface="Arial Narrow"/>
              </a:rPr>
              <a:t>R</a:t>
            </a:r>
            <a:r>
              <a:rPr sz="1600" b="1" spc="-89" dirty="0">
                <a:solidFill>
                  <a:srgbClr val="FFFFFF"/>
                </a:solidFill>
                <a:latin typeface="Arial Narrow"/>
                <a:cs typeface="Arial Narrow"/>
              </a:rPr>
              <a:t>A</a:t>
            </a:r>
            <a:r>
              <a:rPr sz="1600" b="1" dirty="0">
                <a:solidFill>
                  <a:srgbClr val="FFFFFF"/>
                </a:solidFill>
                <a:latin typeface="Arial Narrow"/>
                <a:cs typeface="Arial Narrow"/>
              </a:rPr>
              <a:t>T</a:t>
            </a:r>
            <a:r>
              <a:rPr sz="1600" b="1" spc="4" dirty="0">
                <a:solidFill>
                  <a:srgbClr val="FFFFFF"/>
                </a:solidFill>
                <a:latin typeface="Arial Narrow"/>
                <a:cs typeface="Arial Narrow"/>
              </a:rPr>
              <a:t>E</a:t>
            </a:r>
            <a:r>
              <a:rPr sz="1600" b="1" dirty="0">
                <a:solidFill>
                  <a:srgbClr val="FFFFFF"/>
                </a:solidFill>
                <a:latin typeface="Arial Narrow"/>
                <a:cs typeface="Arial Narrow"/>
              </a:rPr>
              <a:t>GI</a:t>
            </a:r>
            <a:r>
              <a:rPr sz="1600" b="1" spc="-23" dirty="0">
                <a:solidFill>
                  <a:srgbClr val="FFFFFF"/>
                </a:solidFill>
                <a:latin typeface="Arial Narrow"/>
                <a:cs typeface="Arial Narrow"/>
              </a:rPr>
              <a:t> </a:t>
            </a:r>
            <a:r>
              <a:rPr sz="1600" b="1" dirty="0">
                <a:solidFill>
                  <a:srgbClr val="FFFFFF"/>
                </a:solidFill>
                <a:latin typeface="Arial Narrow"/>
                <a:cs typeface="Arial Narrow"/>
              </a:rPr>
              <a:t>PE</a:t>
            </a:r>
            <a:r>
              <a:rPr sz="1600" b="1" spc="4" dirty="0">
                <a:solidFill>
                  <a:srgbClr val="FFFFFF"/>
                </a:solidFill>
                <a:latin typeface="Arial Narrow"/>
                <a:cs typeface="Arial Narrow"/>
              </a:rPr>
              <a:t>N</a:t>
            </a:r>
            <a:r>
              <a:rPr sz="1600" b="1" dirty="0">
                <a:solidFill>
                  <a:srgbClr val="FFFFFF"/>
                </a:solidFill>
                <a:latin typeface="Arial Narrow"/>
                <a:cs typeface="Arial Narrow"/>
              </a:rPr>
              <a:t>CA</a:t>
            </a:r>
            <a:r>
              <a:rPr sz="1600" b="1" spc="-89" dirty="0">
                <a:solidFill>
                  <a:srgbClr val="FFFFFF"/>
                </a:solidFill>
                <a:latin typeface="Arial Narrow"/>
                <a:cs typeface="Arial Narrow"/>
              </a:rPr>
              <a:t>P</a:t>
            </a:r>
            <a:r>
              <a:rPr sz="1600" b="1" dirty="0">
                <a:solidFill>
                  <a:srgbClr val="FFFFFF"/>
                </a:solidFill>
                <a:latin typeface="Arial Narrow"/>
                <a:cs typeface="Arial Narrow"/>
              </a:rPr>
              <a:t>AIAN</a:t>
            </a:r>
            <a:endParaRPr sz="1600">
              <a:latin typeface="Arial Narrow"/>
              <a:cs typeface="Arial Narrow"/>
            </a:endParaRPr>
          </a:p>
        </p:txBody>
      </p:sp>
      <p:sp>
        <p:nvSpPr>
          <p:cNvPr id="11" name="object 11"/>
          <p:cNvSpPr txBox="1"/>
          <p:nvPr/>
        </p:nvSpPr>
        <p:spPr>
          <a:xfrm>
            <a:off x="5261229" y="2322037"/>
            <a:ext cx="3771590" cy="473455"/>
          </a:xfrm>
          <a:prstGeom prst="rect">
            <a:avLst/>
          </a:prstGeom>
        </p:spPr>
        <p:txBody>
          <a:bodyPr wrap="square" lIns="0" tIns="0" rIns="0" bIns="0" rtlCol="0">
            <a:noAutofit/>
          </a:bodyPr>
          <a:lstStyle/>
          <a:p>
            <a:pPr marL="12700" marR="30403">
              <a:lnSpc>
                <a:spcPts val="1739"/>
              </a:lnSpc>
              <a:spcBef>
                <a:spcPts val="87"/>
              </a:spcBef>
            </a:pPr>
            <a:r>
              <a:rPr sz="1600" b="1" dirty="0">
                <a:solidFill>
                  <a:srgbClr val="FFFFFF"/>
                </a:solidFill>
                <a:latin typeface="Arial Narrow"/>
                <a:cs typeface="Arial Narrow"/>
              </a:rPr>
              <a:t>B.</a:t>
            </a:r>
            <a:r>
              <a:rPr sz="1600" b="1" spc="-8" dirty="0">
                <a:solidFill>
                  <a:srgbClr val="FFFFFF"/>
                </a:solidFill>
                <a:latin typeface="Arial Narrow"/>
                <a:cs typeface="Arial Narrow"/>
              </a:rPr>
              <a:t> </a:t>
            </a:r>
            <a:r>
              <a:rPr sz="1600" b="1" spc="-89" dirty="0">
                <a:solidFill>
                  <a:srgbClr val="FFFFFF"/>
                </a:solidFill>
                <a:latin typeface="Arial Narrow"/>
                <a:cs typeface="Arial Narrow"/>
              </a:rPr>
              <a:t>TAT</a:t>
            </a:r>
            <a:r>
              <a:rPr sz="1600" b="1" dirty="0">
                <a:solidFill>
                  <a:srgbClr val="FFFFFF"/>
                </a:solidFill>
                <a:latin typeface="Arial Narrow"/>
                <a:cs typeface="Arial Narrow"/>
              </a:rPr>
              <a:t>A</a:t>
            </a:r>
            <a:r>
              <a:rPr sz="1600" b="1" spc="-94" dirty="0">
                <a:solidFill>
                  <a:srgbClr val="FFFFFF"/>
                </a:solidFill>
                <a:latin typeface="Arial Narrow"/>
                <a:cs typeface="Arial Narrow"/>
              </a:rPr>
              <a:t> </a:t>
            </a:r>
            <a:r>
              <a:rPr sz="1600" b="1" spc="-89" dirty="0">
                <a:solidFill>
                  <a:srgbClr val="FFFFFF"/>
                </a:solidFill>
                <a:latin typeface="Arial Narrow"/>
                <a:cs typeface="Arial Narrow"/>
              </a:rPr>
              <a:t>P</a:t>
            </a:r>
            <a:r>
              <a:rPr sz="1600" b="1" dirty="0">
                <a:solidFill>
                  <a:srgbClr val="FFFFFF"/>
                </a:solidFill>
                <a:latin typeface="Arial Narrow"/>
                <a:cs typeface="Arial Narrow"/>
              </a:rPr>
              <a:t>A</a:t>
            </a:r>
            <a:r>
              <a:rPr sz="1600" b="1" spc="4" dirty="0">
                <a:solidFill>
                  <a:srgbClr val="FFFFFF"/>
                </a:solidFill>
                <a:latin typeface="Arial Narrow"/>
                <a:cs typeface="Arial Narrow"/>
              </a:rPr>
              <a:t>M</a:t>
            </a:r>
            <a:r>
              <a:rPr sz="1600" b="1" dirty="0">
                <a:solidFill>
                  <a:srgbClr val="FFFFFF"/>
                </a:solidFill>
                <a:latin typeface="Arial Narrow"/>
                <a:cs typeface="Arial Narrow"/>
              </a:rPr>
              <a:t>O</a:t>
            </a:r>
            <a:r>
              <a:rPr sz="1600" b="1" spc="4" dirty="0">
                <a:solidFill>
                  <a:srgbClr val="FFFFFF"/>
                </a:solidFill>
                <a:latin typeface="Arial Narrow"/>
                <a:cs typeface="Arial Narrow"/>
              </a:rPr>
              <a:t>N</a:t>
            </a:r>
            <a:r>
              <a:rPr sz="1600" b="1" dirty="0">
                <a:solidFill>
                  <a:srgbClr val="FFFFFF"/>
                </a:solidFill>
                <a:latin typeface="Arial Narrow"/>
                <a:cs typeface="Arial Narrow"/>
              </a:rPr>
              <a:t>G,</a:t>
            </a:r>
            <a:r>
              <a:rPr sz="1600" b="1" spc="-47" dirty="0">
                <a:solidFill>
                  <a:srgbClr val="FFFFFF"/>
                </a:solidFill>
                <a:latin typeface="Arial Narrow"/>
                <a:cs typeface="Arial Narrow"/>
              </a:rPr>
              <a:t> </a:t>
            </a:r>
            <a:r>
              <a:rPr sz="1600" b="1" dirty="0">
                <a:solidFill>
                  <a:srgbClr val="FFFFFF"/>
                </a:solidFill>
                <a:latin typeface="Arial Narrow"/>
                <a:cs typeface="Arial Narrow"/>
              </a:rPr>
              <a:t>K</a:t>
            </a:r>
            <a:r>
              <a:rPr sz="1600" b="1" spc="4" dirty="0">
                <a:solidFill>
                  <a:srgbClr val="FFFFFF"/>
                </a:solidFill>
                <a:latin typeface="Arial Narrow"/>
                <a:cs typeface="Arial Narrow"/>
              </a:rPr>
              <a:t>E</a:t>
            </a: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MIMPIN</a:t>
            </a:r>
            <a:r>
              <a:rPr sz="1600" b="1" spc="4" dirty="0">
                <a:solidFill>
                  <a:srgbClr val="FFFFFF"/>
                </a:solidFill>
                <a:latin typeface="Arial Narrow"/>
                <a:cs typeface="Arial Narrow"/>
              </a:rPr>
              <a:t>A</a:t>
            </a:r>
            <a:r>
              <a:rPr sz="1600" b="1" dirty="0">
                <a:solidFill>
                  <a:srgbClr val="FFFFFF"/>
                </a:solidFill>
                <a:latin typeface="Arial Narrow"/>
                <a:cs typeface="Arial Narrow"/>
              </a:rPr>
              <a:t>N,</a:t>
            </a:r>
            <a:r>
              <a:rPr sz="1600" b="1" spc="-95" dirty="0">
                <a:solidFill>
                  <a:srgbClr val="FFFFFF"/>
                </a:solidFill>
                <a:latin typeface="Arial Narrow"/>
                <a:cs typeface="Arial Narrow"/>
              </a:rPr>
              <a:t> </a:t>
            </a:r>
            <a:r>
              <a:rPr sz="1600" b="1" dirty="0">
                <a:solidFill>
                  <a:srgbClr val="FFFFFF"/>
                </a:solidFill>
                <a:latin typeface="Arial Narrow"/>
                <a:cs typeface="Arial Narrow"/>
              </a:rPr>
              <a:t>SIS</a:t>
            </a:r>
            <a:r>
              <a:rPr sz="1600" b="1" spc="4" dirty="0">
                <a:solidFill>
                  <a:srgbClr val="FFFFFF"/>
                </a:solidFill>
                <a:latin typeface="Arial Narrow"/>
                <a:cs typeface="Arial Narrow"/>
              </a:rPr>
              <a:t>T</a:t>
            </a:r>
            <a:r>
              <a:rPr sz="1600" b="1" dirty="0">
                <a:solidFill>
                  <a:srgbClr val="FFFFFF"/>
                </a:solidFill>
                <a:latin typeface="Arial Narrow"/>
                <a:cs typeface="Arial Narrow"/>
              </a:rPr>
              <a:t>EM</a:t>
            </a:r>
            <a:endParaRPr sz="1600">
              <a:latin typeface="Arial Narrow"/>
              <a:cs typeface="Arial Narrow"/>
            </a:endParaRPr>
          </a:p>
          <a:p>
            <a:pPr marL="274828">
              <a:lnSpc>
                <a:spcPct val="95621"/>
              </a:lnSpc>
              <a:spcBef>
                <a:spcPts val="7"/>
              </a:spcBef>
            </a:pP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N</a:t>
            </a:r>
            <a:r>
              <a:rPr sz="1600" b="1" spc="4" dirty="0">
                <a:solidFill>
                  <a:srgbClr val="FFFFFF"/>
                </a:solidFill>
                <a:latin typeface="Arial Narrow"/>
                <a:cs typeface="Arial Narrow"/>
              </a:rPr>
              <a:t>G</a:t>
            </a:r>
            <a:r>
              <a:rPr sz="1600" b="1" dirty="0">
                <a:solidFill>
                  <a:srgbClr val="FFFFFF"/>
                </a:solidFill>
                <a:latin typeface="Arial Narrow"/>
                <a:cs typeface="Arial Narrow"/>
              </a:rPr>
              <a:t>E</a:t>
            </a:r>
            <a:r>
              <a:rPr sz="1600" b="1" spc="4" dirty="0">
                <a:solidFill>
                  <a:srgbClr val="FFFFFF"/>
                </a:solidFill>
                <a:latin typeface="Arial Narrow"/>
                <a:cs typeface="Arial Narrow"/>
              </a:rPr>
              <a:t>L</a:t>
            </a:r>
            <a:r>
              <a:rPr sz="1600" b="1" dirty="0">
                <a:solidFill>
                  <a:srgbClr val="FFFFFF"/>
                </a:solidFill>
                <a:latin typeface="Arial Narrow"/>
                <a:cs typeface="Arial Narrow"/>
              </a:rPr>
              <a:t>O</a:t>
            </a:r>
            <a:r>
              <a:rPr sz="1600" b="1" spc="4" dirty="0">
                <a:solidFill>
                  <a:srgbClr val="FFFFFF"/>
                </a:solidFill>
                <a:latin typeface="Arial Narrow"/>
                <a:cs typeface="Arial Narrow"/>
              </a:rPr>
              <a:t>L</a:t>
            </a:r>
            <a:r>
              <a:rPr sz="1600" b="1" dirty="0">
                <a:solidFill>
                  <a:srgbClr val="FFFFFF"/>
                </a:solidFill>
                <a:latin typeface="Arial Narrow"/>
                <a:cs typeface="Arial Narrow"/>
              </a:rPr>
              <a:t>A</a:t>
            </a:r>
            <a:r>
              <a:rPr sz="1600" b="1" spc="4" dirty="0">
                <a:solidFill>
                  <a:srgbClr val="FFFFFF"/>
                </a:solidFill>
                <a:latin typeface="Arial Narrow"/>
                <a:cs typeface="Arial Narrow"/>
              </a:rPr>
              <a:t>A</a:t>
            </a:r>
            <a:r>
              <a:rPr sz="1600" b="1" spc="14" dirty="0">
                <a:solidFill>
                  <a:srgbClr val="FFFFFF"/>
                </a:solidFill>
                <a:latin typeface="Arial Narrow"/>
                <a:cs typeface="Arial Narrow"/>
              </a:rPr>
              <a:t>N</a:t>
            </a:r>
            <a:r>
              <a:rPr sz="1600" b="1" dirty="0">
                <a:solidFill>
                  <a:srgbClr val="FFFFFF"/>
                </a:solidFill>
                <a:latin typeface="Arial Narrow"/>
                <a:cs typeface="Arial Narrow"/>
              </a:rPr>
              <a:t>,</a:t>
            </a:r>
            <a:r>
              <a:rPr sz="1600" b="1" spc="260" dirty="0">
                <a:solidFill>
                  <a:srgbClr val="FFFFFF"/>
                </a:solidFill>
                <a:latin typeface="Arial Narrow"/>
                <a:cs typeface="Arial Narrow"/>
              </a:rPr>
              <a:t> </a:t>
            </a:r>
            <a:r>
              <a:rPr sz="1600" b="1" dirty="0">
                <a:solidFill>
                  <a:srgbClr val="FFFFFF"/>
                </a:solidFill>
                <a:latin typeface="Arial Narrow"/>
                <a:cs typeface="Arial Narrow"/>
              </a:rPr>
              <a:t>D</a:t>
            </a:r>
            <a:r>
              <a:rPr sz="1600" b="1" spc="4" dirty="0">
                <a:solidFill>
                  <a:srgbClr val="FFFFFF"/>
                </a:solidFill>
                <a:latin typeface="Arial Narrow"/>
                <a:cs typeface="Arial Narrow"/>
              </a:rPr>
              <a:t>A</a:t>
            </a:r>
            <a:r>
              <a:rPr sz="1600" b="1" dirty="0">
                <a:solidFill>
                  <a:srgbClr val="FFFFFF"/>
                </a:solidFill>
                <a:latin typeface="Arial Narrow"/>
                <a:cs typeface="Arial Narrow"/>
              </a:rPr>
              <a:t>N</a:t>
            </a:r>
            <a:r>
              <a:rPr sz="1600" b="1" spc="-18" dirty="0">
                <a:solidFill>
                  <a:srgbClr val="FFFFFF"/>
                </a:solidFill>
                <a:latin typeface="Arial Narrow"/>
                <a:cs typeface="Arial Narrow"/>
              </a:rPr>
              <a:t> </a:t>
            </a: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N</a:t>
            </a:r>
            <a:r>
              <a:rPr sz="1600" b="1" spc="4" dirty="0">
                <a:solidFill>
                  <a:srgbClr val="FFFFFF"/>
                </a:solidFill>
                <a:latin typeface="Arial Narrow"/>
                <a:cs typeface="Arial Narrow"/>
              </a:rPr>
              <a:t>J</a:t>
            </a:r>
            <a:r>
              <a:rPr sz="1600" b="1" dirty="0">
                <a:solidFill>
                  <a:srgbClr val="FFFFFF"/>
                </a:solidFill>
                <a:latin typeface="Arial Narrow"/>
                <a:cs typeface="Arial Narrow"/>
              </a:rPr>
              <a:t>A</a:t>
            </a:r>
            <a:r>
              <a:rPr sz="1600" b="1" spc="4" dirty="0">
                <a:solidFill>
                  <a:srgbClr val="FFFFFF"/>
                </a:solidFill>
                <a:latin typeface="Arial Narrow"/>
                <a:cs typeface="Arial Narrow"/>
              </a:rPr>
              <a:t>M</a:t>
            </a:r>
            <a:r>
              <a:rPr sz="1600" b="1" dirty="0">
                <a:solidFill>
                  <a:srgbClr val="FFFFFF"/>
                </a:solidFill>
                <a:latin typeface="Arial Narrow"/>
                <a:cs typeface="Arial Narrow"/>
              </a:rPr>
              <a:t>INAN</a:t>
            </a:r>
            <a:r>
              <a:rPr sz="1600" b="1" spc="-81" dirty="0">
                <a:solidFill>
                  <a:srgbClr val="FFFFFF"/>
                </a:solidFill>
                <a:latin typeface="Arial Narrow"/>
                <a:cs typeface="Arial Narrow"/>
              </a:rPr>
              <a:t> </a:t>
            </a:r>
            <a:r>
              <a:rPr sz="1600" b="1" dirty="0">
                <a:solidFill>
                  <a:srgbClr val="FFFFFF"/>
                </a:solidFill>
                <a:latin typeface="Arial Narrow"/>
                <a:cs typeface="Arial Narrow"/>
              </a:rPr>
              <a:t>MU</a:t>
            </a:r>
            <a:r>
              <a:rPr sz="1600" b="1" spc="4" dirty="0">
                <a:solidFill>
                  <a:srgbClr val="FFFFFF"/>
                </a:solidFill>
                <a:latin typeface="Arial Narrow"/>
                <a:cs typeface="Arial Narrow"/>
              </a:rPr>
              <a:t>T</a:t>
            </a:r>
            <a:r>
              <a:rPr sz="1600" b="1" dirty="0">
                <a:solidFill>
                  <a:srgbClr val="FFFFFF"/>
                </a:solidFill>
                <a:latin typeface="Arial Narrow"/>
                <a:cs typeface="Arial Narrow"/>
              </a:rPr>
              <a:t>U</a:t>
            </a:r>
            <a:endParaRPr sz="1600">
              <a:latin typeface="Arial Narrow"/>
              <a:cs typeface="Arial Narrow"/>
            </a:endParaRPr>
          </a:p>
        </p:txBody>
      </p:sp>
      <p:sp>
        <p:nvSpPr>
          <p:cNvPr id="10" name="object 10"/>
          <p:cNvSpPr txBox="1"/>
          <p:nvPr/>
        </p:nvSpPr>
        <p:spPr>
          <a:xfrm>
            <a:off x="5261229" y="3055081"/>
            <a:ext cx="2548874" cy="228091"/>
          </a:xfrm>
          <a:prstGeom prst="rect">
            <a:avLst/>
          </a:prstGeom>
        </p:spPr>
        <p:txBody>
          <a:bodyPr wrap="square" lIns="0" tIns="0" rIns="0" bIns="0" rtlCol="0">
            <a:noAutofit/>
          </a:bodyPr>
          <a:lstStyle/>
          <a:p>
            <a:pPr marL="12700">
              <a:lnSpc>
                <a:spcPts val="1739"/>
              </a:lnSpc>
              <a:spcBef>
                <a:spcPts val="87"/>
              </a:spcBef>
            </a:pPr>
            <a:r>
              <a:rPr sz="1600" b="1" dirty="0">
                <a:solidFill>
                  <a:srgbClr val="FFFFFF"/>
                </a:solidFill>
                <a:latin typeface="Arial Narrow"/>
                <a:cs typeface="Arial Narrow"/>
              </a:rPr>
              <a:t>C.</a:t>
            </a:r>
            <a:r>
              <a:rPr sz="1600" b="1" spc="-8" dirty="0">
                <a:solidFill>
                  <a:srgbClr val="FFFFFF"/>
                </a:solidFill>
                <a:latin typeface="Arial Narrow"/>
                <a:cs typeface="Arial Narrow"/>
              </a:rPr>
              <a:t> </a:t>
            </a:r>
            <a:r>
              <a:rPr sz="1600" b="1" dirty="0">
                <a:solidFill>
                  <a:srgbClr val="FFFFFF"/>
                </a:solidFill>
                <a:latin typeface="Arial Narrow"/>
                <a:cs typeface="Arial Narrow"/>
              </a:rPr>
              <a:t>M</a:t>
            </a:r>
            <a:r>
              <a:rPr sz="1600" b="1" spc="4" dirty="0">
                <a:solidFill>
                  <a:srgbClr val="FFFFFF"/>
                </a:solidFill>
                <a:latin typeface="Arial Narrow"/>
                <a:cs typeface="Arial Narrow"/>
              </a:rPr>
              <a:t>A</a:t>
            </a:r>
            <a:r>
              <a:rPr sz="1600" b="1" dirty="0">
                <a:solidFill>
                  <a:srgbClr val="FFFFFF"/>
                </a:solidFill>
                <a:latin typeface="Arial Narrow"/>
                <a:cs typeface="Arial Narrow"/>
              </a:rPr>
              <a:t>H</a:t>
            </a:r>
            <a:r>
              <a:rPr sz="1600" b="1" spc="4" dirty="0">
                <a:solidFill>
                  <a:srgbClr val="FFFFFF"/>
                </a:solidFill>
                <a:latin typeface="Arial Narrow"/>
                <a:cs typeface="Arial Narrow"/>
              </a:rPr>
              <a:t>A</a:t>
            </a:r>
            <a:r>
              <a:rPr sz="1600" b="1" dirty="0">
                <a:solidFill>
                  <a:srgbClr val="FFFFFF"/>
                </a:solidFill>
                <a:latin typeface="Arial Narrow"/>
                <a:cs typeface="Arial Narrow"/>
              </a:rPr>
              <a:t>SIS</a:t>
            </a:r>
            <a:r>
              <a:rPr sz="1600" b="1" spc="-69" dirty="0">
                <a:solidFill>
                  <a:srgbClr val="FFFFFF"/>
                </a:solidFill>
                <a:latin typeface="Arial Narrow"/>
                <a:cs typeface="Arial Narrow"/>
              </a:rPr>
              <a:t>W</a:t>
            </a:r>
            <a:r>
              <a:rPr sz="1600" b="1" dirty="0">
                <a:solidFill>
                  <a:srgbClr val="FFFFFF"/>
                </a:solidFill>
                <a:latin typeface="Arial Narrow"/>
                <a:cs typeface="Arial Narrow"/>
              </a:rPr>
              <a:t>A</a:t>
            </a:r>
            <a:r>
              <a:rPr sz="1600" b="1" spc="-127" dirty="0">
                <a:solidFill>
                  <a:srgbClr val="FFFFFF"/>
                </a:solidFill>
                <a:latin typeface="Arial Narrow"/>
                <a:cs typeface="Arial Narrow"/>
              </a:rPr>
              <a:t> </a:t>
            </a:r>
            <a:r>
              <a:rPr sz="1600" b="1" dirty="0">
                <a:solidFill>
                  <a:srgbClr val="FFFFFF"/>
                </a:solidFill>
                <a:latin typeface="Arial Narrow"/>
                <a:cs typeface="Arial Narrow"/>
              </a:rPr>
              <a:t>DAN</a:t>
            </a:r>
            <a:r>
              <a:rPr sz="1600" b="1" spc="-18" dirty="0">
                <a:solidFill>
                  <a:srgbClr val="FFFFFF"/>
                </a:solidFill>
                <a:latin typeface="Arial Narrow"/>
                <a:cs typeface="Arial Narrow"/>
              </a:rPr>
              <a:t> </a:t>
            </a:r>
            <a:r>
              <a:rPr sz="1600" b="1" dirty="0">
                <a:solidFill>
                  <a:srgbClr val="FFFFFF"/>
                </a:solidFill>
                <a:latin typeface="Arial Narrow"/>
                <a:cs typeface="Arial Narrow"/>
              </a:rPr>
              <a:t>L</a:t>
            </a:r>
            <a:r>
              <a:rPr sz="1600" b="1" spc="4" dirty="0">
                <a:solidFill>
                  <a:srgbClr val="FFFFFF"/>
                </a:solidFill>
                <a:latin typeface="Arial Narrow"/>
                <a:cs typeface="Arial Narrow"/>
              </a:rPr>
              <a:t>U</a:t>
            </a:r>
            <a:r>
              <a:rPr sz="1600" b="1" dirty="0">
                <a:solidFill>
                  <a:srgbClr val="FFFFFF"/>
                </a:solidFill>
                <a:latin typeface="Arial Narrow"/>
                <a:cs typeface="Arial Narrow"/>
              </a:rPr>
              <a:t>L</a:t>
            </a:r>
            <a:r>
              <a:rPr sz="1600" b="1" spc="4" dirty="0">
                <a:solidFill>
                  <a:srgbClr val="FFFFFF"/>
                </a:solidFill>
                <a:latin typeface="Arial Narrow"/>
                <a:cs typeface="Arial Narrow"/>
              </a:rPr>
              <a:t>U</a:t>
            </a:r>
            <a:r>
              <a:rPr sz="1600" b="1" dirty="0">
                <a:solidFill>
                  <a:srgbClr val="FFFFFF"/>
                </a:solidFill>
                <a:latin typeface="Arial Narrow"/>
                <a:cs typeface="Arial Narrow"/>
              </a:rPr>
              <a:t>S</a:t>
            </a:r>
            <a:r>
              <a:rPr sz="1600" b="1" spc="4" dirty="0">
                <a:solidFill>
                  <a:srgbClr val="FFFFFF"/>
                </a:solidFill>
                <a:latin typeface="Arial Narrow"/>
                <a:cs typeface="Arial Narrow"/>
              </a:rPr>
              <a:t>A</a:t>
            </a:r>
            <a:r>
              <a:rPr sz="1600" b="1" dirty="0">
                <a:solidFill>
                  <a:srgbClr val="FFFFFF"/>
                </a:solidFill>
                <a:latin typeface="Arial Narrow"/>
                <a:cs typeface="Arial Narrow"/>
              </a:rPr>
              <a:t>N</a:t>
            </a:r>
            <a:endParaRPr sz="1600">
              <a:latin typeface="Arial Narrow"/>
              <a:cs typeface="Arial Narrow"/>
            </a:endParaRPr>
          </a:p>
        </p:txBody>
      </p:sp>
      <p:sp>
        <p:nvSpPr>
          <p:cNvPr id="9" name="object 9"/>
          <p:cNvSpPr txBox="1"/>
          <p:nvPr/>
        </p:nvSpPr>
        <p:spPr>
          <a:xfrm>
            <a:off x="5261230" y="3543014"/>
            <a:ext cx="2249275" cy="228092"/>
          </a:xfrm>
          <a:prstGeom prst="rect">
            <a:avLst/>
          </a:prstGeom>
        </p:spPr>
        <p:txBody>
          <a:bodyPr wrap="square" lIns="0" tIns="0" rIns="0" bIns="0" rtlCol="0">
            <a:noAutofit/>
          </a:bodyPr>
          <a:lstStyle/>
          <a:p>
            <a:pPr marL="12700">
              <a:lnSpc>
                <a:spcPts val="1739"/>
              </a:lnSpc>
              <a:spcBef>
                <a:spcPts val="87"/>
              </a:spcBef>
            </a:pPr>
            <a:r>
              <a:rPr sz="1600" b="1" dirty="0">
                <a:solidFill>
                  <a:srgbClr val="FFFFFF"/>
                </a:solidFill>
                <a:latin typeface="Arial Narrow"/>
                <a:cs typeface="Arial Narrow"/>
              </a:rPr>
              <a:t>D.</a:t>
            </a:r>
            <a:r>
              <a:rPr sz="1600" b="1" spc="-8" dirty="0">
                <a:solidFill>
                  <a:srgbClr val="FFFFFF"/>
                </a:solidFill>
                <a:latin typeface="Arial Narrow"/>
                <a:cs typeface="Arial Narrow"/>
              </a:rPr>
              <a:t> </a:t>
            </a:r>
            <a:r>
              <a:rPr sz="1600" b="1" dirty="0">
                <a:solidFill>
                  <a:srgbClr val="FFFFFF"/>
                </a:solidFill>
                <a:latin typeface="Arial Narrow"/>
                <a:cs typeface="Arial Narrow"/>
              </a:rPr>
              <a:t>S</a:t>
            </a:r>
            <a:r>
              <a:rPr sz="1600" b="1" spc="4" dirty="0">
                <a:solidFill>
                  <a:srgbClr val="FFFFFF"/>
                </a:solidFill>
                <a:latin typeface="Arial Narrow"/>
                <a:cs typeface="Arial Narrow"/>
              </a:rPr>
              <a:t>U</a:t>
            </a:r>
            <a:r>
              <a:rPr sz="1600" b="1" dirty="0">
                <a:solidFill>
                  <a:srgbClr val="FFFFFF"/>
                </a:solidFill>
                <a:latin typeface="Arial Narrow"/>
                <a:cs typeface="Arial Narrow"/>
              </a:rPr>
              <a:t>M</a:t>
            </a:r>
            <a:r>
              <a:rPr sz="1600" b="1" spc="4" dirty="0">
                <a:solidFill>
                  <a:srgbClr val="FFFFFF"/>
                </a:solidFill>
                <a:latin typeface="Arial Narrow"/>
                <a:cs typeface="Arial Narrow"/>
              </a:rPr>
              <a:t>B</a:t>
            </a:r>
            <a:r>
              <a:rPr sz="1600" b="1" dirty="0">
                <a:solidFill>
                  <a:srgbClr val="FFFFFF"/>
                </a:solidFill>
                <a:latin typeface="Arial Narrow"/>
                <a:cs typeface="Arial Narrow"/>
              </a:rPr>
              <a:t>E</a:t>
            </a:r>
            <a:r>
              <a:rPr sz="1600" b="1" spc="4" dirty="0">
                <a:solidFill>
                  <a:srgbClr val="FFFFFF"/>
                </a:solidFill>
                <a:latin typeface="Arial Narrow"/>
                <a:cs typeface="Arial Narrow"/>
              </a:rPr>
              <a:t>R</a:t>
            </a:r>
            <a:r>
              <a:rPr sz="1600" b="1" dirty="0">
                <a:solidFill>
                  <a:srgbClr val="FFFFFF"/>
                </a:solidFill>
                <a:latin typeface="Arial Narrow"/>
                <a:cs typeface="Arial Narrow"/>
              </a:rPr>
              <a:t>D</a:t>
            </a:r>
            <a:r>
              <a:rPr sz="1600" b="1" spc="-114" dirty="0">
                <a:solidFill>
                  <a:srgbClr val="FFFFFF"/>
                </a:solidFill>
                <a:latin typeface="Arial Narrow"/>
                <a:cs typeface="Arial Narrow"/>
              </a:rPr>
              <a:t>AY</a:t>
            </a:r>
            <a:r>
              <a:rPr sz="1600" b="1" dirty="0">
                <a:solidFill>
                  <a:srgbClr val="FFFFFF"/>
                </a:solidFill>
                <a:latin typeface="Arial Narrow"/>
                <a:cs typeface="Arial Narrow"/>
              </a:rPr>
              <a:t>A</a:t>
            </a:r>
            <a:r>
              <a:rPr sz="1600" b="1" spc="-138" dirty="0">
                <a:solidFill>
                  <a:srgbClr val="FFFFFF"/>
                </a:solidFill>
                <a:latin typeface="Arial Narrow"/>
                <a:cs typeface="Arial Narrow"/>
              </a:rPr>
              <a:t> </a:t>
            </a:r>
            <a:r>
              <a:rPr sz="1600" b="1" dirty="0">
                <a:solidFill>
                  <a:srgbClr val="FFFFFF"/>
                </a:solidFill>
                <a:latin typeface="Arial Narrow"/>
                <a:cs typeface="Arial Narrow"/>
              </a:rPr>
              <a:t>MAN</a:t>
            </a:r>
            <a:r>
              <a:rPr sz="1600" b="1" spc="4" dirty="0">
                <a:solidFill>
                  <a:srgbClr val="FFFFFF"/>
                </a:solidFill>
                <a:latin typeface="Arial Narrow"/>
                <a:cs typeface="Arial Narrow"/>
              </a:rPr>
              <a:t>U</a:t>
            </a:r>
            <a:r>
              <a:rPr sz="1600" b="1" dirty="0">
                <a:solidFill>
                  <a:srgbClr val="FFFFFF"/>
                </a:solidFill>
                <a:latin typeface="Arial Narrow"/>
                <a:cs typeface="Arial Narrow"/>
              </a:rPr>
              <a:t>SIA</a:t>
            </a:r>
            <a:endParaRPr sz="1600">
              <a:latin typeface="Arial Narrow"/>
              <a:cs typeface="Arial Narrow"/>
            </a:endParaRPr>
          </a:p>
        </p:txBody>
      </p:sp>
      <p:sp>
        <p:nvSpPr>
          <p:cNvPr id="8" name="object 8"/>
          <p:cNvSpPr txBox="1"/>
          <p:nvPr/>
        </p:nvSpPr>
        <p:spPr>
          <a:xfrm>
            <a:off x="5261229" y="4030694"/>
            <a:ext cx="4025890" cy="471932"/>
          </a:xfrm>
          <a:prstGeom prst="rect">
            <a:avLst/>
          </a:prstGeom>
        </p:spPr>
        <p:txBody>
          <a:bodyPr wrap="square" lIns="0" tIns="0" rIns="0" bIns="0" rtlCol="0">
            <a:noAutofit/>
          </a:bodyPr>
          <a:lstStyle/>
          <a:p>
            <a:pPr marL="12700">
              <a:lnSpc>
                <a:spcPts val="1739"/>
              </a:lnSpc>
              <a:spcBef>
                <a:spcPts val="87"/>
              </a:spcBef>
            </a:pPr>
            <a:r>
              <a:rPr sz="1600" b="1" dirty="0">
                <a:solidFill>
                  <a:srgbClr val="FFFFFF"/>
                </a:solidFill>
                <a:latin typeface="Arial Narrow"/>
                <a:cs typeface="Arial Narrow"/>
              </a:rPr>
              <a:t>E.</a:t>
            </a:r>
            <a:r>
              <a:rPr sz="1600" b="1" spc="-17" dirty="0">
                <a:solidFill>
                  <a:srgbClr val="FFFFFF"/>
                </a:solidFill>
                <a:latin typeface="Arial Narrow"/>
                <a:cs typeface="Arial Narrow"/>
              </a:rPr>
              <a:t> </a:t>
            </a:r>
            <a:r>
              <a:rPr sz="1600" b="1" dirty="0">
                <a:solidFill>
                  <a:srgbClr val="FFFFFF"/>
                </a:solidFill>
                <a:latin typeface="Arial Narrow"/>
                <a:cs typeface="Arial Narrow"/>
              </a:rPr>
              <a:t>K</a:t>
            </a:r>
            <a:r>
              <a:rPr sz="1600" b="1" spc="4" dirty="0">
                <a:solidFill>
                  <a:srgbClr val="FFFFFF"/>
                </a:solidFill>
                <a:latin typeface="Arial Narrow"/>
                <a:cs typeface="Arial Narrow"/>
              </a:rPr>
              <a:t>U</a:t>
            </a:r>
            <a:r>
              <a:rPr sz="1600" b="1" dirty="0">
                <a:solidFill>
                  <a:srgbClr val="FFFFFF"/>
                </a:solidFill>
                <a:latin typeface="Arial Narrow"/>
                <a:cs typeface="Arial Narrow"/>
              </a:rPr>
              <a:t>RIK</a:t>
            </a:r>
            <a:r>
              <a:rPr sz="1600" b="1" spc="4" dirty="0">
                <a:solidFill>
                  <a:srgbClr val="FFFFFF"/>
                </a:solidFill>
                <a:latin typeface="Arial Narrow"/>
                <a:cs typeface="Arial Narrow"/>
              </a:rPr>
              <a:t>U</a:t>
            </a:r>
            <a:r>
              <a:rPr sz="1600" b="1" dirty="0">
                <a:solidFill>
                  <a:srgbClr val="FFFFFF"/>
                </a:solidFill>
                <a:latin typeface="Arial Narrow"/>
                <a:cs typeface="Arial Narrow"/>
              </a:rPr>
              <a:t>L</a:t>
            </a:r>
            <a:r>
              <a:rPr sz="1600" b="1" spc="4" dirty="0">
                <a:solidFill>
                  <a:srgbClr val="FFFFFF"/>
                </a:solidFill>
                <a:latin typeface="Arial Narrow"/>
                <a:cs typeface="Arial Narrow"/>
              </a:rPr>
              <a:t>U</a:t>
            </a:r>
            <a:r>
              <a:rPr sz="1600" b="1" dirty="0">
                <a:solidFill>
                  <a:srgbClr val="FFFFFF"/>
                </a:solidFill>
                <a:latin typeface="Arial Narrow"/>
                <a:cs typeface="Arial Narrow"/>
              </a:rPr>
              <a:t>M,</a:t>
            </a:r>
            <a:r>
              <a:rPr sz="1600" b="1" spc="-77" dirty="0">
                <a:solidFill>
                  <a:srgbClr val="FFFFFF"/>
                </a:solidFill>
                <a:latin typeface="Arial Narrow"/>
                <a:cs typeface="Arial Narrow"/>
              </a:rPr>
              <a:t> </a:t>
            </a: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M</a:t>
            </a:r>
            <a:r>
              <a:rPr sz="1600" b="1" spc="4" dirty="0">
                <a:solidFill>
                  <a:srgbClr val="FFFFFF"/>
                </a:solidFill>
                <a:latin typeface="Arial Narrow"/>
                <a:cs typeface="Arial Narrow"/>
              </a:rPr>
              <a:t>B</a:t>
            </a:r>
            <a:r>
              <a:rPr sz="1600" b="1" dirty="0">
                <a:solidFill>
                  <a:srgbClr val="FFFFFF"/>
                </a:solidFill>
                <a:latin typeface="Arial Narrow"/>
                <a:cs typeface="Arial Narrow"/>
              </a:rPr>
              <a:t>E</a:t>
            </a:r>
            <a:r>
              <a:rPr sz="1600" b="1" spc="4" dirty="0">
                <a:solidFill>
                  <a:srgbClr val="FFFFFF"/>
                </a:solidFill>
                <a:latin typeface="Arial Narrow"/>
                <a:cs typeface="Arial Narrow"/>
              </a:rPr>
              <a:t>L</a:t>
            </a:r>
            <a:r>
              <a:rPr sz="1600" b="1" dirty="0">
                <a:solidFill>
                  <a:srgbClr val="FFFFFF"/>
                </a:solidFill>
                <a:latin typeface="Arial Narrow"/>
                <a:cs typeface="Arial Narrow"/>
              </a:rPr>
              <a:t>A</a:t>
            </a:r>
            <a:r>
              <a:rPr sz="1600" b="1" spc="4" dirty="0">
                <a:solidFill>
                  <a:srgbClr val="FFFFFF"/>
                </a:solidFill>
                <a:latin typeface="Arial Narrow"/>
                <a:cs typeface="Arial Narrow"/>
              </a:rPr>
              <a:t>J</a:t>
            </a:r>
            <a:r>
              <a:rPr sz="1600" b="1" dirty="0">
                <a:solidFill>
                  <a:srgbClr val="FFFFFF"/>
                </a:solidFill>
                <a:latin typeface="Arial Narrow"/>
                <a:cs typeface="Arial Narrow"/>
              </a:rPr>
              <a:t>A</a:t>
            </a:r>
            <a:r>
              <a:rPr sz="1600" b="1" spc="4" dirty="0">
                <a:solidFill>
                  <a:srgbClr val="FFFFFF"/>
                </a:solidFill>
                <a:latin typeface="Arial Narrow"/>
                <a:cs typeface="Arial Narrow"/>
              </a:rPr>
              <a:t>R</a:t>
            </a:r>
            <a:r>
              <a:rPr sz="1600" b="1" dirty="0">
                <a:solidFill>
                  <a:srgbClr val="FFFFFF"/>
                </a:solidFill>
                <a:latin typeface="Arial Narrow"/>
                <a:cs typeface="Arial Narrow"/>
              </a:rPr>
              <a:t>AN</a:t>
            </a:r>
            <a:r>
              <a:rPr sz="1600" b="1" spc="-104" dirty="0">
                <a:solidFill>
                  <a:srgbClr val="FFFFFF"/>
                </a:solidFill>
                <a:latin typeface="Arial Narrow"/>
                <a:cs typeface="Arial Narrow"/>
              </a:rPr>
              <a:t> </a:t>
            </a:r>
            <a:r>
              <a:rPr sz="1600" b="1" dirty="0">
                <a:solidFill>
                  <a:srgbClr val="FFFFFF"/>
                </a:solidFill>
                <a:latin typeface="Arial Narrow"/>
                <a:cs typeface="Arial Narrow"/>
              </a:rPr>
              <a:t>DAN</a:t>
            </a:r>
            <a:r>
              <a:rPr sz="1600" b="1" spc="-18" dirty="0">
                <a:solidFill>
                  <a:srgbClr val="FFFFFF"/>
                </a:solidFill>
                <a:latin typeface="Arial Narrow"/>
                <a:cs typeface="Arial Narrow"/>
              </a:rPr>
              <a:t> </a:t>
            </a:r>
            <a:r>
              <a:rPr sz="1600" b="1" dirty="0">
                <a:solidFill>
                  <a:srgbClr val="FFFFFF"/>
                </a:solidFill>
                <a:latin typeface="Arial Narrow"/>
                <a:cs typeface="Arial Narrow"/>
              </a:rPr>
              <a:t>S</a:t>
            </a:r>
            <a:r>
              <a:rPr sz="1600" b="1" spc="4" dirty="0">
                <a:solidFill>
                  <a:srgbClr val="FFFFFF"/>
                </a:solidFill>
                <a:latin typeface="Arial Narrow"/>
                <a:cs typeface="Arial Narrow"/>
              </a:rPr>
              <a:t>U</a:t>
            </a:r>
            <a:r>
              <a:rPr sz="1600" b="1" dirty="0">
                <a:solidFill>
                  <a:srgbClr val="FFFFFF"/>
                </a:solidFill>
                <a:latin typeface="Arial Narrow"/>
                <a:cs typeface="Arial Narrow"/>
              </a:rPr>
              <a:t>A</a:t>
            </a:r>
            <a:r>
              <a:rPr sz="1600" b="1" spc="4" dirty="0">
                <a:solidFill>
                  <a:srgbClr val="FFFFFF"/>
                </a:solidFill>
                <a:latin typeface="Arial Narrow"/>
                <a:cs typeface="Arial Narrow"/>
              </a:rPr>
              <a:t>S</a:t>
            </a:r>
            <a:r>
              <a:rPr sz="1600" b="1" dirty="0">
                <a:solidFill>
                  <a:srgbClr val="FFFFFF"/>
                </a:solidFill>
                <a:latin typeface="Arial Narrow"/>
                <a:cs typeface="Arial Narrow"/>
              </a:rPr>
              <a:t>A</a:t>
            </a:r>
            <a:r>
              <a:rPr sz="1600" b="1" spc="4" dirty="0">
                <a:solidFill>
                  <a:srgbClr val="FFFFFF"/>
                </a:solidFill>
                <a:latin typeface="Arial Narrow"/>
                <a:cs typeface="Arial Narrow"/>
              </a:rPr>
              <a:t>N</a:t>
            </a:r>
            <a:r>
              <a:rPr sz="1600" b="1" dirty="0">
                <a:solidFill>
                  <a:srgbClr val="FFFFFF"/>
                </a:solidFill>
                <a:latin typeface="Arial Narrow"/>
                <a:cs typeface="Arial Narrow"/>
              </a:rPr>
              <a:t>A</a:t>
            </a:r>
            <a:endParaRPr sz="1600">
              <a:latin typeface="Arial Narrow"/>
              <a:cs typeface="Arial Narrow"/>
            </a:endParaRPr>
          </a:p>
          <a:p>
            <a:pPr marL="241300" marR="30403">
              <a:lnSpc>
                <a:spcPct val="95621"/>
              </a:lnSpc>
            </a:pPr>
            <a:r>
              <a:rPr sz="1600" b="1" dirty="0">
                <a:solidFill>
                  <a:srgbClr val="FFFFFF"/>
                </a:solidFill>
                <a:latin typeface="Arial Narrow"/>
                <a:cs typeface="Arial Narrow"/>
              </a:rPr>
              <a:t>A</a:t>
            </a:r>
            <a:r>
              <a:rPr sz="1600" b="1" spc="4" dirty="0">
                <a:solidFill>
                  <a:srgbClr val="FFFFFF"/>
                </a:solidFill>
                <a:latin typeface="Arial Narrow"/>
                <a:cs typeface="Arial Narrow"/>
              </a:rPr>
              <a:t>K</a:t>
            </a:r>
            <a:r>
              <a:rPr sz="1600" b="1" dirty="0">
                <a:solidFill>
                  <a:srgbClr val="FFFFFF"/>
                </a:solidFill>
                <a:latin typeface="Arial Narrow"/>
                <a:cs typeface="Arial Narrow"/>
              </a:rPr>
              <a:t>A</a:t>
            </a:r>
            <a:r>
              <a:rPr sz="1600" b="1" spc="4" dirty="0">
                <a:solidFill>
                  <a:srgbClr val="FFFFFF"/>
                </a:solidFill>
                <a:latin typeface="Arial Narrow"/>
                <a:cs typeface="Arial Narrow"/>
              </a:rPr>
              <a:t>D</a:t>
            </a:r>
            <a:r>
              <a:rPr sz="1600" b="1" dirty="0">
                <a:solidFill>
                  <a:srgbClr val="FFFFFF"/>
                </a:solidFill>
                <a:latin typeface="Arial Narrow"/>
                <a:cs typeface="Arial Narrow"/>
              </a:rPr>
              <a:t>E</a:t>
            </a:r>
            <a:r>
              <a:rPr sz="1600" b="1" spc="4" dirty="0">
                <a:solidFill>
                  <a:srgbClr val="FFFFFF"/>
                </a:solidFill>
                <a:latin typeface="Arial Narrow"/>
                <a:cs typeface="Arial Narrow"/>
              </a:rPr>
              <a:t>M</a:t>
            </a:r>
            <a:r>
              <a:rPr sz="1600" b="1" dirty="0">
                <a:solidFill>
                  <a:srgbClr val="FFFFFF"/>
                </a:solidFill>
                <a:latin typeface="Arial Narrow"/>
                <a:cs typeface="Arial Narrow"/>
              </a:rPr>
              <a:t>IK</a:t>
            </a:r>
            <a:endParaRPr sz="1600">
              <a:latin typeface="Arial Narrow"/>
              <a:cs typeface="Arial Narrow"/>
            </a:endParaRPr>
          </a:p>
        </p:txBody>
      </p:sp>
      <p:sp>
        <p:nvSpPr>
          <p:cNvPr id="7" name="object 7"/>
          <p:cNvSpPr txBox="1"/>
          <p:nvPr/>
        </p:nvSpPr>
        <p:spPr>
          <a:xfrm>
            <a:off x="5261230" y="4761966"/>
            <a:ext cx="3684625" cy="472561"/>
          </a:xfrm>
          <a:prstGeom prst="rect">
            <a:avLst/>
          </a:prstGeom>
        </p:spPr>
        <p:txBody>
          <a:bodyPr wrap="square" lIns="0" tIns="0" rIns="0" bIns="0" rtlCol="0">
            <a:noAutofit/>
          </a:bodyPr>
          <a:lstStyle/>
          <a:p>
            <a:pPr marL="12700">
              <a:lnSpc>
                <a:spcPts val="1739"/>
              </a:lnSpc>
              <a:spcBef>
                <a:spcPts val="87"/>
              </a:spcBef>
            </a:pPr>
            <a:r>
              <a:rPr sz="1600" b="1" spc="-139" dirty="0">
                <a:solidFill>
                  <a:srgbClr val="FFFFFF"/>
                </a:solidFill>
                <a:latin typeface="Arial Narrow"/>
                <a:cs typeface="Arial Narrow"/>
              </a:rPr>
              <a:t>F</a:t>
            </a:r>
            <a:r>
              <a:rPr sz="1600" b="1" dirty="0">
                <a:solidFill>
                  <a:srgbClr val="FFFFFF"/>
                </a:solidFill>
                <a:latin typeface="Arial Narrow"/>
                <a:cs typeface="Arial Narrow"/>
              </a:rPr>
              <a:t>.</a:t>
            </a:r>
            <a:r>
              <a:rPr sz="1600" b="1" spc="-13" dirty="0">
                <a:solidFill>
                  <a:srgbClr val="FFFFFF"/>
                </a:solidFill>
                <a:latin typeface="Arial Narrow"/>
                <a:cs typeface="Arial Narrow"/>
              </a:rPr>
              <a:t> </a:t>
            </a:r>
            <a:r>
              <a:rPr sz="1600" b="1" dirty="0">
                <a:solidFill>
                  <a:srgbClr val="FFFFFF"/>
                </a:solidFill>
                <a:latin typeface="Arial Narrow"/>
                <a:cs typeface="Arial Narrow"/>
              </a:rPr>
              <a:t>PEM</a:t>
            </a:r>
            <a:r>
              <a:rPr sz="1600" b="1" spc="4" dirty="0">
                <a:solidFill>
                  <a:srgbClr val="FFFFFF"/>
                </a:solidFill>
                <a:latin typeface="Arial Narrow"/>
                <a:cs typeface="Arial Narrow"/>
              </a:rPr>
              <a:t>B</a:t>
            </a:r>
            <a:r>
              <a:rPr sz="1600" b="1" dirty="0">
                <a:solidFill>
                  <a:srgbClr val="FFFFFF"/>
                </a:solidFill>
                <a:latin typeface="Arial Narrow"/>
                <a:cs typeface="Arial Narrow"/>
              </a:rPr>
              <a:t>I</a:t>
            </a:r>
            <a:r>
              <a:rPr sz="1600" b="1" spc="-125" dirty="0">
                <a:solidFill>
                  <a:srgbClr val="FFFFFF"/>
                </a:solidFill>
                <a:latin typeface="Arial Narrow"/>
                <a:cs typeface="Arial Narrow"/>
              </a:rPr>
              <a:t>A</a:t>
            </a:r>
            <a:r>
              <a:rPr sz="1600" b="1" spc="-119" dirty="0">
                <a:solidFill>
                  <a:srgbClr val="FFFFFF"/>
                </a:solidFill>
                <a:latin typeface="Arial Narrow"/>
                <a:cs typeface="Arial Narrow"/>
              </a:rPr>
              <a:t>Y</a:t>
            </a:r>
            <a:r>
              <a:rPr sz="1600" b="1" dirty="0">
                <a:solidFill>
                  <a:srgbClr val="FFFFFF"/>
                </a:solidFill>
                <a:latin typeface="Arial Narrow"/>
                <a:cs typeface="Arial Narrow"/>
              </a:rPr>
              <a:t>AA</a:t>
            </a:r>
            <a:r>
              <a:rPr sz="1600" b="1" spc="4" dirty="0">
                <a:solidFill>
                  <a:srgbClr val="FFFFFF"/>
                </a:solidFill>
                <a:latin typeface="Arial Narrow"/>
                <a:cs typeface="Arial Narrow"/>
              </a:rPr>
              <a:t>N</a:t>
            </a:r>
            <a:r>
              <a:rPr sz="1600" b="1" dirty="0">
                <a:solidFill>
                  <a:srgbClr val="FFFFFF"/>
                </a:solidFill>
                <a:latin typeface="Arial Narrow"/>
                <a:cs typeface="Arial Narrow"/>
              </a:rPr>
              <a:t>,</a:t>
            </a:r>
            <a:r>
              <a:rPr sz="1600" b="1" spc="-7" dirty="0">
                <a:solidFill>
                  <a:srgbClr val="FFFFFF"/>
                </a:solidFill>
                <a:latin typeface="Arial Narrow"/>
                <a:cs typeface="Arial Narrow"/>
              </a:rPr>
              <a:t> </a:t>
            </a:r>
            <a:r>
              <a:rPr sz="1600" b="1" spc="4" dirty="0">
                <a:solidFill>
                  <a:srgbClr val="FFFFFF"/>
                </a:solidFill>
                <a:latin typeface="Arial Narrow"/>
                <a:cs typeface="Arial Narrow"/>
              </a:rPr>
              <a:t>S</a:t>
            </a:r>
            <a:r>
              <a:rPr sz="1600" b="1" dirty="0">
                <a:solidFill>
                  <a:srgbClr val="FFFFFF"/>
                </a:solidFill>
                <a:latin typeface="Arial Narrow"/>
                <a:cs typeface="Arial Narrow"/>
              </a:rPr>
              <a:t>AR</a:t>
            </a:r>
            <a:r>
              <a:rPr sz="1600" b="1" spc="4" dirty="0">
                <a:solidFill>
                  <a:srgbClr val="FFFFFF"/>
                </a:solidFill>
                <a:latin typeface="Arial Narrow"/>
                <a:cs typeface="Arial Narrow"/>
              </a:rPr>
              <a:t>A</a:t>
            </a:r>
            <a:r>
              <a:rPr sz="1600" b="1" dirty="0">
                <a:solidFill>
                  <a:srgbClr val="FFFFFF"/>
                </a:solidFill>
                <a:latin typeface="Arial Narrow"/>
                <a:cs typeface="Arial Narrow"/>
              </a:rPr>
              <a:t>NA</a:t>
            </a:r>
            <a:r>
              <a:rPr sz="1600" b="1" spc="-39" dirty="0">
                <a:solidFill>
                  <a:srgbClr val="FFFFFF"/>
                </a:solidFill>
                <a:latin typeface="Arial Narrow"/>
                <a:cs typeface="Arial Narrow"/>
              </a:rPr>
              <a:t> </a:t>
            </a:r>
            <a:r>
              <a:rPr sz="1600" b="1" dirty="0">
                <a:solidFill>
                  <a:srgbClr val="FFFFFF"/>
                </a:solidFill>
                <a:latin typeface="Arial Narrow"/>
                <a:cs typeface="Arial Narrow"/>
              </a:rPr>
              <a:t>DAN</a:t>
            </a:r>
            <a:r>
              <a:rPr sz="1600" b="1" spc="4" dirty="0">
                <a:solidFill>
                  <a:srgbClr val="FFFFFF"/>
                </a:solidFill>
                <a:latin typeface="Arial Narrow"/>
                <a:cs typeface="Arial Narrow"/>
              </a:rPr>
              <a:t> </a:t>
            </a:r>
            <a:r>
              <a:rPr sz="1600" b="1" dirty="0">
                <a:solidFill>
                  <a:srgbClr val="FFFFFF"/>
                </a:solidFill>
                <a:latin typeface="Arial Narrow"/>
                <a:cs typeface="Arial Narrow"/>
              </a:rPr>
              <a:t>PRASA</a:t>
            </a:r>
            <a:r>
              <a:rPr sz="1600" b="1" spc="4" dirty="0">
                <a:solidFill>
                  <a:srgbClr val="FFFFFF"/>
                </a:solidFill>
                <a:latin typeface="Arial Narrow"/>
                <a:cs typeface="Arial Narrow"/>
              </a:rPr>
              <a:t>R</a:t>
            </a:r>
            <a:r>
              <a:rPr sz="1600" b="1" dirty="0">
                <a:solidFill>
                  <a:srgbClr val="FFFFFF"/>
                </a:solidFill>
                <a:latin typeface="Arial Narrow"/>
                <a:cs typeface="Arial Narrow"/>
              </a:rPr>
              <a:t>AN</a:t>
            </a:r>
            <a:r>
              <a:rPr sz="1600" b="1" spc="4" dirty="0">
                <a:solidFill>
                  <a:srgbClr val="FFFFFF"/>
                </a:solidFill>
                <a:latin typeface="Arial Narrow"/>
                <a:cs typeface="Arial Narrow"/>
              </a:rPr>
              <a:t>A</a:t>
            </a:r>
            <a:r>
              <a:rPr sz="1600" b="1" dirty="0">
                <a:solidFill>
                  <a:srgbClr val="FFFFFF"/>
                </a:solidFill>
                <a:latin typeface="Arial Narrow"/>
                <a:cs typeface="Arial Narrow"/>
              </a:rPr>
              <a:t>,</a:t>
            </a:r>
            <a:endParaRPr sz="1600">
              <a:latin typeface="Arial Narrow"/>
              <a:cs typeface="Arial Narrow"/>
            </a:endParaRPr>
          </a:p>
          <a:p>
            <a:pPr marL="123951" marR="30449">
              <a:lnSpc>
                <a:spcPct val="95621"/>
              </a:lnSpc>
            </a:pPr>
            <a:r>
              <a:rPr sz="1600" b="1" dirty="0">
                <a:solidFill>
                  <a:srgbClr val="FFFFFF"/>
                </a:solidFill>
                <a:latin typeface="Arial Narrow"/>
                <a:cs typeface="Arial Narrow"/>
              </a:rPr>
              <a:t>S</a:t>
            </a:r>
            <a:r>
              <a:rPr sz="1600" b="1" spc="4" dirty="0">
                <a:solidFill>
                  <a:srgbClr val="FFFFFF"/>
                </a:solidFill>
                <a:latin typeface="Arial Narrow"/>
                <a:cs typeface="Arial Narrow"/>
              </a:rPr>
              <a:t>E</a:t>
            </a:r>
            <a:r>
              <a:rPr sz="1600" b="1" dirty="0">
                <a:solidFill>
                  <a:srgbClr val="FFFFFF"/>
                </a:solidFill>
                <a:latin typeface="Arial Narrow"/>
                <a:cs typeface="Arial Narrow"/>
              </a:rPr>
              <a:t>R</a:t>
            </a:r>
            <a:r>
              <a:rPr sz="1600" b="1" spc="-84" dirty="0">
                <a:solidFill>
                  <a:srgbClr val="FFFFFF"/>
                </a:solidFill>
                <a:latin typeface="Arial Narrow"/>
                <a:cs typeface="Arial Narrow"/>
              </a:rPr>
              <a:t>T</a:t>
            </a:r>
            <a:r>
              <a:rPr sz="1600" b="1" dirty="0">
                <a:solidFill>
                  <a:srgbClr val="FFFFFF"/>
                </a:solidFill>
                <a:latin typeface="Arial Narrow"/>
                <a:cs typeface="Arial Narrow"/>
              </a:rPr>
              <a:t>A</a:t>
            </a:r>
            <a:r>
              <a:rPr sz="1600" b="1" spc="-89" dirty="0">
                <a:solidFill>
                  <a:srgbClr val="FFFFFF"/>
                </a:solidFill>
                <a:latin typeface="Arial Narrow"/>
                <a:cs typeface="Arial Narrow"/>
              </a:rPr>
              <a:t> </a:t>
            </a:r>
            <a:r>
              <a:rPr sz="1600" b="1" dirty="0">
                <a:solidFill>
                  <a:srgbClr val="FFFFFF"/>
                </a:solidFill>
                <a:latin typeface="Arial Narrow"/>
                <a:cs typeface="Arial Narrow"/>
              </a:rPr>
              <a:t>S</a:t>
            </a:r>
            <a:r>
              <a:rPr sz="1600" b="1" spc="-4" dirty="0">
                <a:solidFill>
                  <a:srgbClr val="FFFFFF"/>
                </a:solidFill>
                <a:latin typeface="Arial Narrow"/>
                <a:cs typeface="Arial Narrow"/>
              </a:rPr>
              <a:t>I</a:t>
            </a:r>
            <a:r>
              <a:rPr sz="1600" b="1" dirty="0">
                <a:solidFill>
                  <a:srgbClr val="FFFFFF"/>
                </a:solidFill>
                <a:latin typeface="Arial Narrow"/>
                <a:cs typeface="Arial Narrow"/>
              </a:rPr>
              <a:t>S</a:t>
            </a:r>
            <a:r>
              <a:rPr sz="1600" b="1" spc="4" dirty="0">
                <a:solidFill>
                  <a:srgbClr val="FFFFFF"/>
                </a:solidFill>
                <a:latin typeface="Arial Narrow"/>
                <a:cs typeface="Arial Narrow"/>
              </a:rPr>
              <a:t>T</a:t>
            </a:r>
            <a:r>
              <a:rPr sz="1600" b="1" dirty="0">
                <a:solidFill>
                  <a:srgbClr val="FFFFFF"/>
                </a:solidFill>
                <a:latin typeface="Arial Narrow"/>
                <a:cs typeface="Arial Narrow"/>
              </a:rPr>
              <a:t>EM</a:t>
            </a:r>
            <a:r>
              <a:rPr sz="1600" b="1" spc="311" dirty="0">
                <a:solidFill>
                  <a:srgbClr val="FFFFFF"/>
                </a:solidFill>
                <a:latin typeface="Arial Narrow"/>
                <a:cs typeface="Arial Narrow"/>
              </a:rPr>
              <a:t> </a:t>
            </a:r>
            <a:r>
              <a:rPr sz="1600" b="1" dirty="0">
                <a:solidFill>
                  <a:srgbClr val="FFFFFF"/>
                </a:solidFill>
                <a:latin typeface="Arial Narrow"/>
                <a:cs typeface="Arial Narrow"/>
              </a:rPr>
              <a:t>INF</a:t>
            </a:r>
            <a:r>
              <a:rPr sz="1600" b="1" spc="4" dirty="0">
                <a:solidFill>
                  <a:srgbClr val="FFFFFF"/>
                </a:solidFill>
                <a:latin typeface="Arial Narrow"/>
                <a:cs typeface="Arial Narrow"/>
              </a:rPr>
              <a:t>O</a:t>
            </a:r>
            <a:r>
              <a:rPr sz="1600" b="1" dirty="0">
                <a:solidFill>
                  <a:srgbClr val="FFFFFF"/>
                </a:solidFill>
                <a:latin typeface="Arial Narrow"/>
                <a:cs typeface="Arial Narrow"/>
              </a:rPr>
              <a:t>R</a:t>
            </a:r>
            <a:r>
              <a:rPr sz="1600" b="1" spc="4" dirty="0">
                <a:solidFill>
                  <a:srgbClr val="FFFFFF"/>
                </a:solidFill>
                <a:latin typeface="Arial Narrow"/>
                <a:cs typeface="Arial Narrow"/>
              </a:rPr>
              <a:t>M</a:t>
            </a:r>
            <a:r>
              <a:rPr sz="1600" b="1" dirty="0">
                <a:solidFill>
                  <a:srgbClr val="FFFFFF"/>
                </a:solidFill>
                <a:latin typeface="Arial Narrow"/>
                <a:cs typeface="Arial Narrow"/>
              </a:rPr>
              <a:t>A</a:t>
            </a:r>
            <a:r>
              <a:rPr sz="1600" b="1" spc="4" dirty="0">
                <a:solidFill>
                  <a:srgbClr val="FFFFFF"/>
                </a:solidFill>
                <a:latin typeface="Arial Narrow"/>
                <a:cs typeface="Arial Narrow"/>
              </a:rPr>
              <a:t>S</a:t>
            </a:r>
            <a:r>
              <a:rPr sz="1600" b="1" dirty="0">
                <a:solidFill>
                  <a:srgbClr val="FFFFFF"/>
                </a:solidFill>
                <a:latin typeface="Arial Narrow"/>
                <a:cs typeface="Arial Narrow"/>
              </a:rPr>
              <a:t>I</a:t>
            </a:r>
            <a:endParaRPr sz="1600">
              <a:latin typeface="Arial Narrow"/>
              <a:cs typeface="Arial Narrow"/>
            </a:endParaRPr>
          </a:p>
        </p:txBody>
      </p:sp>
      <p:sp>
        <p:nvSpPr>
          <p:cNvPr id="6" name="object 6"/>
          <p:cNvSpPr txBox="1"/>
          <p:nvPr/>
        </p:nvSpPr>
        <p:spPr>
          <a:xfrm>
            <a:off x="5261229" y="5494064"/>
            <a:ext cx="3710870" cy="471932"/>
          </a:xfrm>
          <a:prstGeom prst="rect">
            <a:avLst/>
          </a:prstGeom>
        </p:spPr>
        <p:txBody>
          <a:bodyPr wrap="square" lIns="0" tIns="0" rIns="0" bIns="0" rtlCol="0">
            <a:noAutofit/>
          </a:bodyPr>
          <a:lstStyle/>
          <a:p>
            <a:pPr marL="12700" marR="30403">
              <a:lnSpc>
                <a:spcPts val="1739"/>
              </a:lnSpc>
              <a:spcBef>
                <a:spcPts val="87"/>
              </a:spcBef>
            </a:pPr>
            <a:r>
              <a:rPr sz="1600" b="1" dirty="0">
                <a:solidFill>
                  <a:srgbClr val="FFFFFF"/>
                </a:solidFill>
                <a:latin typeface="Arial Narrow"/>
                <a:cs typeface="Arial Narrow"/>
              </a:rPr>
              <a:t>G.</a:t>
            </a:r>
            <a:r>
              <a:rPr sz="1600" b="1" spc="-13" dirty="0">
                <a:solidFill>
                  <a:srgbClr val="FFFFFF"/>
                </a:solidFill>
                <a:latin typeface="Arial Narrow"/>
                <a:cs typeface="Arial Narrow"/>
              </a:rPr>
              <a:t> </a:t>
            </a: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N</a:t>
            </a:r>
            <a:r>
              <a:rPr sz="1600" b="1" spc="4" dirty="0">
                <a:solidFill>
                  <a:srgbClr val="FFFFFF"/>
                </a:solidFill>
                <a:latin typeface="Arial Narrow"/>
                <a:cs typeface="Arial Narrow"/>
              </a:rPr>
              <a:t>E</a:t>
            </a:r>
            <a:r>
              <a:rPr sz="1600" b="1" dirty="0">
                <a:solidFill>
                  <a:srgbClr val="FFFFFF"/>
                </a:solidFill>
                <a:latin typeface="Arial Narrow"/>
                <a:cs typeface="Arial Narrow"/>
              </a:rPr>
              <a:t>LI</a:t>
            </a:r>
            <a:r>
              <a:rPr sz="1600" b="1" spc="4" dirty="0">
                <a:solidFill>
                  <a:srgbClr val="FFFFFF"/>
                </a:solidFill>
                <a:latin typeface="Arial Narrow"/>
                <a:cs typeface="Arial Narrow"/>
              </a:rPr>
              <a:t>T</a:t>
            </a:r>
            <a:r>
              <a:rPr sz="1600" b="1" dirty="0">
                <a:solidFill>
                  <a:srgbClr val="FFFFFF"/>
                </a:solidFill>
                <a:latin typeface="Arial Narrow"/>
                <a:cs typeface="Arial Narrow"/>
              </a:rPr>
              <a:t>IAN,</a:t>
            </a:r>
            <a:r>
              <a:rPr sz="1600" b="1" spc="-86" dirty="0">
                <a:solidFill>
                  <a:srgbClr val="FFFFFF"/>
                </a:solidFill>
                <a:latin typeface="Arial Narrow"/>
                <a:cs typeface="Arial Narrow"/>
              </a:rPr>
              <a:t> </a:t>
            </a:r>
            <a:r>
              <a:rPr sz="1600" b="1" dirty="0">
                <a:solidFill>
                  <a:srgbClr val="FFFFFF"/>
                </a:solidFill>
                <a:latin typeface="Arial Narrow"/>
                <a:cs typeface="Arial Narrow"/>
              </a:rPr>
              <a:t>P</a:t>
            </a:r>
            <a:r>
              <a:rPr sz="1600" b="1" spc="4" dirty="0">
                <a:solidFill>
                  <a:srgbClr val="FFFFFF"/>
                </a:solidFill>
                <a:latin typeface="Arial Narrow"/>
                <a:cs typeface="Arial Narrow"/>
              </a:rPr>
              <a:t>E</a:t>
            </a:r>
            <a:r>
              <a:rPr sz="1600" b="1" dirty="0">
                <a:solidFill>
                  <a:srgbClr val="FFFFFF"/>
                </a:solidFill>
                <a:latin typeface="Arial Narrow"/>
                <a:cs typeface="Arial Narrow"/>
              </a:rPr>
              <a:t>L</a:t>
            </a:r>
            <a:r>
              <a:rPr sz="1600" b="1" spc="-109" dirty="0">
                <a:solidFill>
                  <a:srgbClr val="FFFFFF"/>
                </a:solidFill>
                <a:latin typeface="Arial Narrow"/>
                <a:cs typeface="Arial Narrow"/>
              </a:rPr>
              <a:t>A</a:t>
            </a:r>
            <a:r>
              <a:rPr sz="1600" b="1" spc="-114" dirty="0">
                <a:solidFill>
                  <a:srgbClr val="FFFFFF"/>
                </a:solidFill>
                <a:latin typeface="Arial Narrow"/>
                <a:cs typeface="Arial Narrow"/>
              </a:rPr>
              <a:t>Y</a:t>
            </a:r>
            <a:r>
              <a:rPr sz="1600" b="1" dirty="0">
                <a:solidFill>
                  <a:srgbClr val="FFFFFF"/>
                </a:solidFill>
                <a:latin typeface="Arial Narrow"/>
                <a:cs typeface="Arial Narrow"/>
              </a:rPr>
              <a:t>A</a:t>
            </a:r>
            <a:r>
              <a:rPr sz="1600" b="1" spc="4" dirty="0">
                <a:solidFill>
                  <a:srgbClr val="FFFFFF"/>
                </a:solidFill>
                <a:latin typeface="Arial Narrow"/>
                <a:cs typeface="Arial Narrow"/>
              </a:rPr>
              <a:t>N</a:t>
            </a:r>
            <a:r>
              <a:rPr sz="1600" b="1" dirty="0">
                <a:solidFill>
                  <a:srgbClr val="FFFFFF"/>
                </a:solidFill>
                <a:latin typeface="Arial Narrow"/>
                <a:cs typeface="Arial Narrow"/>
              </a:rPr>
              <a:t>A</a:t>
            </a:r>
            <a:r>
              <a:rPr sz="1600" b="1" spc="4" dirty="0">
                <a:solidFill>
                  <a:srgbClr val="FFFFFF"/>
                </a:solidFill>
                <a:latin typeface="Arial Narrow"/>
                <a:cs typeface="Arial Narrow"/>
              </a:rPr>
              <a:t>N</a:t>
            </a:r>
            <a:r>
              <a:rPr sz="1600" b="1" dirty="0">
                <a:solidFill>
                  <a:srgbClr val="FFFFFF"/>
                </a:solidFill>
                <a:latin typeface="Arial Narrow"/>
                <a:cs typeface="Arial Narrow"/>
              </a:rPr>
              <a:t>/PE</a:t>
            </a:r>
            <a:r>
              <a:rPr sz="1600" b="1" spc="4" dirty="0">
                <a:solidFill>
                  <a:srgbClr val="FFFFFF"/>
                </a:solidFill>
                <a:latin typeface="Arial Narrow"/>
                <a:cs typeface="Arial Narrow"/>
              </a:rPr>
              <a:t>N</a:t>
            </a:r>
            <a:r>
              <a:rPr sz="1600" b="1" dirty="0">
                <a:solidFill>
                  <a:srgbClr val="FFFFFF"/>
                </a:solidFill>
                <a:latin typeface="Arial Narrow"/>
                <a:cs typeface="Arial Narrow"/>
              </a:rPr>
              <a:t>G</a:t>
            </a:r>
            <a:r>
              <a:rPr sz="1600" b="1" spc="4" dirty="0">
                <a:solidFill>
                  <a:srgbClr val="FFFFFF"/>
                </a:solidFill>
                <a:latin typeface="Arial Narrow"/>
                <a:cs typeface="Arial Narrow"/>
              </a:rPr>
              <a:t>A</a:t>
            </a:r>
            <a:r>
              <a:rPr sz="1600" b="1" dirty="0">
                <a:solidFill>
                  <a:srgbClr val="FFFFFF"/>
                </a:solidFill>
                <a:latin typeface="Arial Narrow"/>
                <a:cs typeface="Arial Narrow"/>
              </a:rPr>
              <a:t>B</a:t>
            </a:r>
            <a:r>
              <a:rPr sz="1600" b="1" spc="4" dirty="0">
                <a:solidFill>
                  <a:srgbClr val="FFFFFF"/>
                </a:solidFill>
                <a:latin typeface="Arial Narrow"/>
                <a:cs typeface="Arial Narrow"/>
              </a:rPr>
              <a:t>D</a:t>
            </a:r>
            <a:r>
              <a:rPr sz="1600" b="1" dirty="0">
                <a:solidFill>
                  <a:srgbClr val="FFFFFF"/>
                </a:solidFill>
                <a:latin typeface="Arial Narrow"/>
                <a:cs typeface="Arial Narrow"/>
              </a:rPr>
              <a:t>IAN</a:t>
            </a:r>
            <a:endParaRPr sz="1600">
              <a:latin typeface="Arial Narrow"/>
              <a:cs typeface="Arial Narrow"/>
            </a:endParaRPr>
          </a:p>
          <a:p>
            <a:pPr marL="241300">
              <a:lnSpc>
                <a:spcPct val="95621"/>
              </a:lnSpc>
            </a:pPr>
            <a:r>
              <a:rPr sz="1600" b="1" dirty="0">
                <a:solidFill>
                  <a:srgbClr val="FFFFFF"/>
                </a:solidFill>
                <a:latin typeface="Arial Narrow"/>
                <a:cs typeface="Arial Narrow"/>
              </a:rPr>
              <a:t>K</a:t>
            </a:r>
            <a:r>
              <a:rPr sz="1600" b="1" spc="4" dirty="0">
                <a:solidFill>
                  <a:srgbClr val="FFFFFF"/>
                </a:solidFill>
                <a:latin typeface="Arial Narrow"/>
                <a:cs typeface="Arial Narrow"/>
              </a:rPr>
              <a:t>E</a:t>
            </a:r>
            <a:r>
              <a:rPr sz="1600" b="1" spc="-89" dirty="0">
                <a:solidFill>
                  <a:srgbClr val="FFFFFF"/>
                </a:solidFill>
                <a:latin typeface="Arial Narrow"/>
                <a:cs typeface="Arial Narrow"/>
              </a:rPr>
              <a:t>P</a:t>
            </a:r>
            <a:r>
              <a:rPr sz="1600" b="1" dirty="0">
                <a:solidFill>
                  <a:srgbClr val="FFFFFF"/>
                </a:solidFill>
                <a:latin typeface="Arial Narrow"/>
                <a:cs typeface="Arial Narrow"/>
              </a:rPr>
              <a:t>A</a:t>
            </a:r>
            <a:r>
              <a:rPr sz="1600" b="1" spc="4" dirty="0">
                <a:solidFill>
                  <a:srgbClr val="FFFFFF"/>
                </a:solidFill>
                <a:latin typeface="Arial Narrow"/>
                <a:cs typeface="Arial Narrow"/>
              </a:rPr>
              <a:t>D</a:t>
            </a:r>
            <a:r>
              <a:rPr sz="1600" b="1" dirty="0">
                <a:solidFill>
                  <a:srgbClr val="FFFFFF"/>
                </a:solidFill>
                <a:latin typeface="Arial Narrow"/>
                <a:cs typeface="Arial Narrow"/>
              </a:rPr>
              <a:t>A</a:t>
            </a:r>
            <a:r>
              <a:rPr sz="1600" b="1" spc="-95" dirty="0">
                <a:solidFill>
                  <a:srgbClr val="FFFFFF"/>
                </a:solidFill>
                <a:latin typeface="Arial Narrow"/>
                <a:cs typeface="Arial Narrow"/>
              </a:rPr>
              <a:t> </a:t>
            </a:r>
            <a:r>
              <a:rPr sz="1600" b="1" dirty="0">
                <a:solidFill>
                  <a:srgbClr val="FFFFFF"/>
                </a:solidFill>
                <a:latin typeface="Arial Narrow"/>
                <a:cs typeface="Arial Narrow"/>
              </a:rPr>
              <a:t>M</a:t>
            </a:r>
            <a:r>
              <a:rPr sz="1600" b="1" spc="4" dirty="0">
                <a:solidFill>
                  <a:srgbClr val="FFFFFF"/>
                </a:solidFill>
                <a:latin typeface="Arial Narrow"/>
                <a:cs typeface="Arial Narrow"/>
              </a:rPr>
              <a:t>A</a:t>
            </a:r>
            <a:r>
              <a:rPr sz="1600" b="1" dirty="0">
                <a:solidFill>
                  <a:srgbClr val="FFFFFF"/>
                </a:solidFill>
                <a:latin typeface="Arial Narrow"/>
                <a:cs typeface="Arial Narrow"/>
              </a:rPr>
              <a:t>S</a:t>
            </a:r>
            <a:r>
              <a:rPr sz="1600" b="1" spc="-114" dirty="0">
                <a:solidFill>
                  <a:srgbClr val="FFFFFF"/>
                </a:solidFill>
                <a:latin typeface="Arial Narrow"/>
                <a:cs typeface="Arial Narrow"/>
              </a:rPr>
              <a:t>Y</a:t>
            </a:r>
            <a:r>
              <a:rPr sz="1600" b="1" dirty="0">
                <a:solidFill>
                  <a:srgbClr val="FFFFFF"/>
                </a:solidFill>
                <a:latin typeface="Arial Narrow"/>
                <a:cs typeface="Arial Narrow"/>
              </a:rPr>
              <a:t>A</a:t>
            </a:r>
            <a:r>
              <a:rPr sz="1600" b="1" spc="4" dirty="0">
                <a:solidFill>
                  <a:srgbClr val="FFFFFF"/>
                </a:solidFill>
                <a:latin typeface="Arial Narrow"/>
                <a:cs typeface="Arial Narrow"/>
              </a:rPr>
              <a:t>R</a:t>
            </a:r>
            <a:r>
              <a:rPr sz="1600" b="1" dirty="0">
                <a:solidFill>
                  <a:srgbClr val="FFFFFF"/>
                </a:solidFill>
                <a:latin typeface="Arial Narrow"/>
                <a:cs typeface="Arial Narrow"/>
              </a:rPr>
              <a:t>A</a:t>
            </a:r>
            <a:r>
              <a:rPr sz="1600" b="1" spc="4" dirty="0">
                <a:solidFill>
                  <a:srgbClr val="FFFFFF"/>
                </a:solidFill>
                <a:latin typeface="Arial Narrow"/>
                <a:cs typeface="Arial Narrow"/>
              </a:rPr>
              <a:t>K</a:t>
            </a:r>
            <a:r>
              <a:rPr sz="1600" b="1" spc="-89" dirty="0">
                <a:solidFill>
                  <a:srgbClr val="FFFFFF"/>
                </a:solidFill>
                <a:latin typeface="Arial Narrow"/>
                <a:cs typeface="Arial Narrow"/>
              </a:rPr>
              <a:t>A</a:t>
            </a:r>
            <a:r>
              <a:rPr sz="1600" b="1" spc="-139" dirty="0">
                <a:solidFill>
                  <a:srgbClr val="FFFFFF"/>
                </a:solidFill>
                <a:latin typeface="Arial Narrow"/>
                <a:cs typeface="Arial Narrow"/>
              </a:rPr>
              <a:t>T</a:t>
            </a:r>
            <a:r>
              <a:rPr sz="1600" b="1" dirty="0">
                <a:solidFill>
                  <a:srgbClr val="FFFFFF"/>
                </a:solidFill>
                <a:latin typeface="Arial Narrow"/>
                <a:cs typeface="Arial Narrow"/>
              </a:rPr>
              <a:t>,</a:t>
            </a:r>
            <a:r>
              <a:rPr sz="1600" b="1" spc="-106" dirty="0">
                <a:solidFill>
                  <a:srgbClr val="FFFFFF"/>
                </a:solidFill>
                <a:latin typeface="Arial Narrow"/>
                <a:cs typeface="Arial Narrow"/>
              </a:rPr>
              <a:t> </a:t>
            </a:r>
            <a:r>
              <a:rPr sz="1600" b="1" dirty="0">
                <a:solidFill>
                  <a:srgbClr val="FFFFFF"/>
                </a:solidFill>
                <a:latin typeface="Arial Narrow"/>
                <a:cs typeface="Arial Narrow"/>
              </a:rPr>
              <a:t>D</a:t>
            </a:r>
            <a:r>
              <a:rPr sz="1600" b="1" spc="4" dirty="0">
                <a:solidFill>
                  <a:srgbClr val="FFFFFF"/>
                </a:solidFill>
                <a:latin typeface="Arial Narrow"/>
                <a:cs typeface="Arial Narrow"/>
              </a:rPr>
              <a:t>A</a:t>
            </a:r>
            <a:r>
              <a:rPr sz="1600" b="1" dirty="0">
                <a:solidFill>
                  <a:srgbClr val="FFFFFF"/>
                </a:solidFill>
                <a:latin typeface="Arial Narrow"/>
                <a:cs typeface="Arial Narrow"/>
              </a:rPr>
              <a:t>N</a:t>
            </a:r>
            <a:r>
              <a:rPr sz="1600" b="1" spc="-18" dirty="0">
                <a:solidFill>
                  <a:srgbClr val="FFFFFF"/>
                </a:solidFill>
                <a:latin typeface="Arial Narrow"/>
                <a:cs typeface="Arial Narrow"/>
              </a:rPr>
              <a:t> </a:t>
            </a:r>
            <a:r>
              <a:rPr sz="1600" b="1" dirty="0">
                <a:solidFill>
                  <a:srgbClr val="FFFFFF"/>
                </a:solidFill>
                <a:latin typeface="Arial Narrow"/>
                <a:cs typeface="Arial Narrow"/>
              </a:rPr>
              <a:t>K</a:t>
            </a:r>
            <a:r>
              <a:rPr sz="1600" b="1" spc="4" dirty="0">
                <a:solidFill>
                  <a:srgbClr val="FFFFFF"/>
                </a:solidFill>
                <a:latin typeface="Arial Narrow"/>
                <a:cs typeface="Arial Narrow"/>
              </a:rPr>
              <a:t>E</a:t>
            </a:r>
            <a:r>
              <a:rPr sz="1600" b="1" dirty="0">
                <a:solidFill>
                  <a:srgbClr val="FFFFFF"/>
                </a:solidFill>
                <a:latin typeface="Arial Narrow"/>
                <a:cs typeface="Arial Narrow"/>
              </a:rPr>
              <a:t>R</a:t>
            </a:r>
            <a:r>
              <a:rPr sz="1600" b="1" spc="4" dirty="0">
                <a:solidFill>
                  <a:srgbClr val="FFFFFF"/>
                </a:solidFill>
                <a:latin typeface="Arial Narrow"/>
                <a:cs typeface="Arial Narrow"/>
              </a:rPr>
              <a:t>J</a:t>
            </a:r>
            <a:r>
              <a:rPr sz="1600" b="1" dirty="0">
                <a:solidFill>
                  <a:srgbClr val="FFFFFF"/>
                </a:solidFill>
                <a:latin typeface="Arial Narrow"/>
                <a:cs typeface="Arial Narrow"/>
              </a:rPr>
              <a:t>A</a:t>
            </a:r>
            <a:r>
              <a:rPr sz="1600" b="1" spc="4" dirty="0">
                <a:solidFill>
                  <a:srgbClr val="FFFFFF"/>
                </a:solidFill>
                <a:latin typeface="Arial Narrow"/>
                <a:cs typeface="Arial Narrow"/>
              </a:rPr>
              <a:t>S</a:t>
            </a:r>
            <a:r>
              <a:rPr sz="1600" b="1" dirty="0">
                <a:solidFill>
                  <a:srgbClr val="FFFFFF"/>
                </a:solidFill>
                <a:latin typeface="Arial Narrow"/>
                <a:cs typeface="Arial Narrow"/>
              </a:rPr>
              <a:t>A</a:t>
            </a:r>
            <a:r>
              <a:rPr sz="1600" b="1" spc="4" dirty="0">
                <a:solidFill>
                  <a:srgbClr val="FFFFFF"/>
                </a:solidFill>
                <a:latin typeface="Arial Narrow"/>
                <a:cs typeface="Arial Narrow"/>
              </a:rPr>
              <a:t>M</a:t>
            </a:r>
            <a:r>
              <a:rPr sz="1600" b="1" dirty="0">
                <a:solidFill>
                  <a:srgbClr val="FFFFFF"/>
                </a:solidFill>
                <a:latin typeface="Arial Narrow"/>
                <a:cs typeface="Arial Narrow"/>
              </a:rPr>
              <a:t>A</a:t>
            </a:r>
            <a:endParaRPr sz="1600">
              <a:latin typeface="Arial Narrow"/>
              <a:cs typeface="Arial Narrow"/>
            </a:endParaRPr>
          </a:p>
        </p:txBody>
      </p:sp>
      <p:sp>
        <p:nvSpPr>
          <p:cNvPr id="5" name="object 5"/>
          <p:cNvSpPr txBox="1"/>
          <p:nvPr/>
        </p:nvSpPr>
        <p:spPr>
          <a:xfrm>
            <a:off x="8765540" y="6307317"/>
            <a:ext cx="250266" cy="203708"/>
          </a:xfrm>
          <a:prstGeom prst="rect">
            <a:avLst/>
          </a:prstGeom>
        </p:spPr>
        <p:txBody>
          <a:bodyPr wrap="square" lIns="0" tIns="0" rIns="0" bIns="0" rtlCol="0">
            <a:noAutofit/>
          </a:bodyPr>
          <a:lstStyle/>
          <a:p>
            <a:pPr marL="12700">
              <a:lnSpc>
                <a:spcPts val="1535"/>
              </a:lnSpc>
              <a:spcBef>
                <a:spcPts val="76"/>
              </a:spcBef>
            </a:pPr>
            <a:r>
              <a:rPr sz="1400" dirty="0">
                <a:latin typeface="Arial"/>
                <a:cs typeface="Arial"/>
              </a:rPr>
              <a:t>27</a:t>
            </a:r>
            <a:endParaRPr sz="1400">
              <a:latin typeface="Arial"/>
              <a:cs typeface="Arial"/>
            </a:endParaRPr>
          </a:p>
        </p:txBody>
      </p:sp>
      <p:sp>
        <p:nvSpPr>
          <p:cNvPr id="4" name="object 4"/>
          <p:cNvSpPr txBox="1"/>
          <p:nvPr/>
        </p:nvSpPr>
        <p:spPr>
          <a:xfrm>
            <a:off x="637033" y="1655064"/>
            <a:ext cx="3630167" cy="4800600"/>
          </a:xfrm>
          <a:prstGeom prst="rect">
            <a:avLst/>
          </a:prstGeom>
        </p:spPr>
        <p:txBody>
          <a:bodyPr wrap="square" lIns="0" tIns="0" rIns="0" bIns="0" rtlCol="0">
            <a:noAutofit/>
          </a:bodyPr>
          <a:lstStyle/>
          <a:p>
            <a:pPr marL="91135">
              <a:lnSpc>
                <a:spcPct val="95621"/>
              </a:lnSpc>
              <a:spcBef>
                <a:spcPts val="445"/>
              </a:spcBef>
            </a:pPr>
            <a:r>
              <a:rPr sz="1800" b="1" dirty="0">
                <a:latin typeface="Arial Narrow"/>
                <a:cs typeface="Arial Narrow"/>
              </a:rPr>
              <a:t>1.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ISI</a:t>
            </a:r>
            <a:endParaRPr sz="1800">
              <a:latin typeface="Arial Narrow"/>
              <a:cs typeface="Arial Narrow"/>
            </a:endParaRPr>
          </a:p>
          <a:p>
            <a:pPr marL="91135">
              <a:lnSpc>
                <a:spcPct val="95621"/>
              </a:lnSpc>
              <a:spcBef>
                <a:spcPts val="2254"/>
              </a:spcBef>
            </a:pPr>
            <a:r>
              <a:rPr sz="1800" b="1" dirty="0">
                <a:latin typeface="Arial Narrow"/>
                <a:cs typeface="Arial Narrow"/>
              </a:rPr>
              <a:t>2.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PR</a:t>
            </a:r>
            <a:r>
              <a:rPr sz="1800" b="1" spc="4" dirty="0">
                <a:latin typeface="Arial Narrow"/>
                <a:cs typeface="Arial Narrow"/>
              </a:rPr>
              <a:t>O</a:t>
            </a:r>
            <a:r>
              <a:rPr sz="1800" b="1" dirty="0">
                <a:latin typeface="Arial Narrow"/>
                <a:cs typeface="Arial Narrow"/>
              </a:rPr>
              <a:t>SES</a:t>
            </a:r>
            <a:endParaRPr sz="1800">
              <a:latin typeface="Arial Narrow"/>
              <a:cs typeface="Arial Narrow"/>
            </a:endParaRPr>
          </a:p>
          <a:p>
            <a:pPr marL="91135">
              <a:lnSpc>
                <a:spcPct val="95621"/>
              </a:lnSpc>
              <a:spcBef>
                <a:spcPts val="2254"/>
              </a:spcBef>
            </a:pPr>
            <a:r>
              <a:rPr sz="1800" b="1" spc="-4" dirty="0">
                <a:latin typeface="Arial Narrow"/>
                <a:cs typeface="Arial Narrow"/>
              </a:rPr>
              <a:t>3</a:t>
            </a:r>
            <a:r>
              <a:rPr sz="1800" b="1" dirty="0">
                <a:latin typeface="Arial Narrow"/>
                <a:cs typeface="Arial Narrow"/>
              </a:rPr>
              <a:t>. S</a:t>
            </a:r>
            <a:r>
              <a:rPr sz="1800" b="1" spc="-114" dirty="0">
                <a:latin typeface="Arial Narrow"/>
                <a:cs typeface="Arial Narrow"/>
              </a:rPr>
              <a:t>T</a:t>
            </a:r>
            <a:r>
              <a:rPr sz="1800" b="1" dirty="0">
                <a:latin typeface="Arial Narrow"/>
                <a:cs typeface="Arial Narrow"/>
              </a:rPr>
              <a:t>ANDAR</a:t>
            </a:r>
            <a:r>
              <a:rPr sz="1800" b="1" spc="-9" dirty="0">
                <a:latin typeface="Arial Narrow"/>
                <a:cs typeface="Arial Narrow"/>
              </a:rPr>
              <a:t> </a:t>
            </a:r>
            <a:r>
              <a:rPr sz="1800" b="1" dirty="0">
                <a:latin typeface="Arial Narrow"/>
                <a:cs typeface="Arial Narrow"/>
              </a:rPr>
              <a:t>KOM</a:t>
            </a:r>
            <a:r>
              <a:rPr sz="1800" b="1" spc="-4" dirty="0">
                <a:latin typeface="Arial Narrow"/>
                <a:cs typeface="Arial Narrow"/>
              </a:rPr>
              <a:t>P</a:t>
            </a:r>
            <a:r>
              <a:rPr sz="1800" b="1" dirty="0">
                <a:latin typeface="Arial Narrow"/>
                <a:cs typeface="Arial Narrow"/>
              </a:rPr>
              <a:t>ET</a:t>
            </a:r>
            <a:r>
              <a:rPr sz="1800" b="1" spc="-4" dirty="0">
                <a:latin typeface="Arial Narrow"/>
                <a:cs typeface="Arial Narrow"/>
              </a:rPr>
              <a:t>E</a:t>
            </a:r>
            <a:r>
              <a:rPr sz="1800" b="1" dirty="0">
                <a:latin typeface="Arial Narrow"/>
                <a:cs typeface="Arial Narrow"/>
              </a:rPr>
              <a:t>NSI LULUSAN</a:t>
            </a:r>
            <a:endParaRPr sz="1800">
              <a:latin typeface="Arial Narrow"/>
              <a:cs typeface="Arial Narrow"/>
            </a:endParaRPr>
          </a:p>
          <a:p>
            <a:pPr marL="319735" marR="140684" indent="-228600">
              <a:lnSpc>
                <a:spcPct val="100020"/>
              </a:lnSpc>
              <a:spcBef>
                <a:spcPts val="2256"/>
              </a:spcBef>
            </a:pPr>
            <a:r>
              <a:rPr sz="1800" b="1" dirty="0">
                <a:latin typeface="Arial Narrow"/>
                <a:cs typeface="Arial Narrow"/>
              </a:rPr>
              <a:t>4.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PENDIDIK D</a:t>
            </a:r>
            <a:r>
              <a:rPr sz="1800" b="1" spc="4" dirty="0">
                <a:latin typeface="Arial Narrow"/>
                <a:cs typeface="Arial Narrow"/>
              </a:rPr>
              <a:t>A</a:t>
            </a:r>
            <a:r>
              <a:rPr sz="1800" b="1" dirty="0">
                <a:latin typeface="Arial Narrow"/>
                <a:cs typeface="Arial Narrow"/>
              </a:rPr>
              <a:t>N</a:t>
            </a:r>
            <a:r>
              <a:rPr sz="1800" b="1" spc="-9" dirty="0">
                <a:latin typeface="Arial Narrow"/>
                <a:cs typeface="Arial Narrow"/>
              </a:rPr>
              <a:t> </a:t>
            </a:r>
            <a:r>
              <a:rPr sz="1800" b="1" dirty="0">
                <a:latin typeface="Arial Narrow"/>
                <a:cs typeface="Arial Narrow"/>
              </a:rPr>
              <a:t>TENA</a:t>
            </a:r>
            <a:r>
              <a:rPr sz="1800" b="1" spc="4" dirty="0">
                <a:latin typeface="Arial Narrow"/>
                <a:cs typeface="Arial Narrow"/>
              </a:rPr>
              <a:t>G</a:t>
            </a:r>
            <a:r>
              <a:rPr sz="1800" b="1" dirty="0">
                <a:latin typeface="Arial Narrow"/>
                <a:cs typeface="Arial Narrow"/>
              </a:rPr>
              <a:t>A KEPEN</a:t>
            </a:r>
            <a:r>
              <a:rPr sz="1800" b="1" spc="4" dirty="0">
                <a:latin typeface="Arial Narrow"/>
                <a:cs typeface="Arial Narrow"/>
              </a:rPr>
              <a:t>D</a:t>
            </a:r>
            <a:r>
              <a:rPr sz="1800" b="1" dirty="0">
                <a:latin typeface="Arial Narrow"/>
                <a:cs typeface="Arial Narrow"/>
              </a:rPr>
              <a:t>IDIKAN</a:t>
            </a:r>
            <a:endParaRPr sz="1800">
              <a:latin typeface="Arial Narrow"/>
              <a:cs typeface="Arial Narrow"/>
            </a:endParaRPr>
          </a:p>
          <a:p>
            <a:pPr marL="353263" marR="1085809" indent="-262128">
              <a:lnSpc>
                <a:spcPct val="100115"/>
              </a:lnSpc>
              <a:spcBef>
                <a:spcPts val="2159"/>
              </a:spcBef>
            </a:pPr>
            <a:r>
              <a:rPr sz="1800" b="1" dirty="0">
                <a:latin typeface="Arial Narrow"/>
                <a:cs typeface="Arial Narrow"/>
              </a:rPr>
              <a:t>5.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SAR</a:t>
            </a:r>
            <a:r>
              <a:rPr sz="1800" b="1" spc="4" dirty="0">
                <a:latin typeface="Arial Narrow"/>
                <a:cs typeface="Arial Narrow"/>
              </a:rPr>
              <a:t>A</a:t>
            </a:r>
            <a:r>
              <a:rPr sz="1800" b="1" dirty="0">
                <a:latin typeface="Arial Narrow"/>
                <a:cs typeface="Arial Narrow"/>
              </a:rPr>
              <a:t>NA</a:t>
            </a:r>
            <a:r>
              <a:rPr sz="1800" b="1" spc="-69" dirty="0">
                <a:latin typeface="Arial Narrow"/>
                <a:cs typeface="Arial Narrow"/>
              </a:rPr>
              <a:t> </a:t>
            </a:r>
            <a:r>
              <a:rPr sz="1800" b="1" dirty="0">
                <a:latin typeface="Arial Narrow"/>
                <a:cs typeface="Arial Narrow"/>
              </a:rPr>
              <a:t>DAN PRAS</a:t>
            </a:r>
            <a:r>
              <a:rPr sz="1800" b="1" spc="4" dirty="0">
                <a:latin typeface="Arial Narrow"/>
                <a:cs typeface="Arial Narrow"/>
              </a:rPr>
              <a:t>A</a:t>
            </a:r>
            <a:r>
              <a:rPr sz="1800" b="1" dirty="0">
                <a:latin typeface="Arial Narrow"/>
                <a:cs typeface="Arial Narrow"/>
              </a:rPr>
              <a:t>RA</a:t>
            </a:r>
            <a:r>
              <a:rPr sz="1800" b="1" spc="4" dirty="0">
                <a:latin typeface="Arial Narrow"/>
                <a:cs typeface="Arial Narrow"/>
              </a:rPr>
              <a:t>N</a:t>
            </a:r>
            <a:r>
              <a:rPr sz="1800" b="1" dirty="0">
                <a:latin typeface="Arial Narrow"/>
                <a:cs typeface="Arial Narrow"/>
              </a:rPr>
              <a:t>A</a:t>
            </a:r>
            <a:endParaRPr sz="1800">
              <a:latin typeface="Arial Narrow"/>
              <a:cs typeface="Arial Narrow"/>
            </a:endParaRPr>
          </a:p>
          <a:p>
            <a:pPr marL="91135">
              <a:lnSpc>
                <a:spcPct val="95621"/>
              </a:lnSpc>
              <a:spcBef>
                <a:spcPts val="2157"/>
              </a:spcBef>
            </a:pPr>
            <a:r>
              <a:rPr sz="1800" b="1" dirty="0">
                <a:latin typeface="Arial Narrow"/>
                <a:cs typeface="Arial Narrow"/>
              </a:rPr>
              <a:t>6.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PENGEL</a:t>
            </a:r>
            <a:r>
              <a:rPr sz="1800" b="1" spc="4" dirty="0">
                <a:latin typeface="Arial Narrow"/>
                <a:cs typeface="Arial Narrow"/>
              </a:rPr>
              <a:t>O</a:t>
            </a:r>
            <a:r>
              <a:rPr sz="1800" b="1" dirty="0">
                <a:latin typeface="Arial Narrow"/>
                <a:cs typeface="Arial Narrow"/>
              </a:rPr>
              <a:t>LAAN</a:t>
            </a:r>
            <a:endParaRPr sz="1800">
              <a:latin typeface="Arial Narrow"/>
              <a:cs typeface="Arial Narrow"/>
            </a:endParaRPr>
          </a:p>
          <a:p>
            <a:pPr marL="91135">
              <a:lnSpc>
                <a:spcPct val="95621"/>
              </a:lnSpc>
              <a:spcBef>
                <a:spcPts val="2254"/>
              </a:spcBef>
            </a:pPr>
            <a:r>
              <a:rPr sz="1800" b="1" dirty="0">
                <a:latin typeface="Arial Narrow"/>
                <a:cs typeface="Arial Narrow"/>
              </a:rPr>
              <a:t>7.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PE</a:t>
            </a:r>
            <a:r>
              <a:rPr sz="1800" b="1" spc="-4" dirty="0">
                <a:latin typeface="Arial Narrow"/>
                <a:cs typeface="Arial Narrow"/>
              </a:rPr>
              <a:t>M</a:t>
            </a:r>
            <a:r>
              <a:rPr sz="1800" b="1" dirty="0">
                <a:latin typeface="Arial Narrow"/>
                <a:cs typeface="Arial Narrow"/>
              </a:rPr>
              <a:t>BI</a:t>
            </a:r>
            <a:r>
              <a:rPr sz="1800" b="1" spc="-129" dirty="0">
                <a:latin typeface="Arial Narrow"/>
                <a:cs typeface="Arial Narrow"/>
              </a:rPr>
              <a:t>A</a:t>
            </a:r>
            <a:r>
              <a:rPr sz="1800" b="1" spc="-134" dirty="0">
                <a:latin typeface="Arial Narrow"/>
                <a:cs typeface="Arial Narrow"/>
              </a:rPr>
              <a:t>Y</a:t>
            </a:r>
            <a:r>
              <a:rPr sz="1800" b="1" dirty="0">
                <a:latin typeface="Arial Narrow"/>
                <a:cs typeface="Arial Narrow"/>
              </a:rPr>
              <a:t>AAN</a:t>
            </a:r>
            <a:endParaRPr sz="1800">
              <a:latin typeface="Arial Narrow"/>
              <a:cs typeface="Arial Narrow"/>
            </a:endParaRPr>
          </a:p>
          <a:p>
            <a:pPr marL="91135">
              <a:lnSpc>
                <a:spcPct val="95621"/>
              </a:lnSpc>
              <a:spcBef>
                <a:spcPts val="2256"/>
              </a:spcBef>
            </a:pPr>
            <a:r>
              <a:rPr sz="1800" b="1" dirty="0">
                <a:latin typeface="Arial Narrow"/>
                <a:cs typeface="Arial Narrow"/>
              </a:rPr>
              <a:t>8. S</a:t>
            </a:r>
            <a:r>
              <a:rPr sz="1800" b="1" spc="-109" dirty="0">
                <a:latin typeface="Arial Narrow"/>
                <a:cs typeface="Arial Narrow"/>
              </a:rPr>
              <a:t>T</a:t>
            </a:r>
            <a:r>
              <a:rPr sz="1800" b="1" dirty="0">
                <a:latin typeface="Arial Narrow"/>
                <a:cs typeface="Arial Narrow"/>
              </a:rPr>
              <a:t>AN</a:t>
            </a:r>
            <a:r>
              <a:rPr sz="1800" b="1" spc="4" dirty="0">
                <a:latin typeface="Arial Narrow"/>
                <a:cs typeface="Arial Narrow"/>
              </a:rPr>
              <a:t>D</a:t>
            </a:r>
            <a:r>
              <a:rPr sz="1800" b="1" dirty="0">
                <a:latin typeface="Arial Narrow"/>
                <a:cs typeface="Arial Narrow"/>
              </a:rPr>
              <a:t>AR</a:t>
            </a:r>
            <a:r>
              <a:rPr sz="1800" b="1" spc="-9" dirty="0">
                <a:latin typeface="Arial Narrow"/>
                <a:cs typeface="Arial Narrow"/>
              </a:rPr>
              <a:t> </a:t>
            </a:r>
            <a:r>
              <a:rPr sz="1800" b="1" dirty="0">
                <a:latin typeface="Arial Narrow"/>
                <a:cs typeface="Arial Narrow"/>
              </a:rPr>
              <a:t>PENILAIAN PENDIDIKAN</a:t>
            </a:r>
            <a:endParaRPr sz="1800">
              <a:latin typeface="Arial Narrow"/>
              <a:cs typeface="Arial Narrow"/>
            </a:endParaRPr>
          </a:p>
        </p:txBody>
      </p:sp>
      <p:sp>
        <p:nvSpPr>
          <p:cNvPr id="3" name="object 3"/>
          <p:cNvSpPr txBox="1"/>
          <p:nvPr/>
        </p:nvSpPr>
        <p:spPr>
          <a:xfrm>
            <a:off x="5181601" y="1066801"/>
            <a:ext cx="2887979" cy="400811"/>
          </a:xfrm>
          <a:prstGeom prst="rect">
            <a:avLst/>
          </a:prstGeom>
        </p:spPr>
        <p:txBody>
          <a:bodyPr wrap="square" lIns="0" tIns="0" rIns="0" bIns="0" rtlCol="0">
            <a:noAutofit/>
          </a:bodyPr>
          <a:lstStyle/>
          <a:p>
            <a:pPr marL="92328">
              <a:lnSpc>
                <a:spcPct val="95621"/>
              </a:lnSpc>
              <a:spcBef>
                <a:spcPts val="445"/>
              </a:spcBef>
            </a:pPr>
            <a:r>
              <a:rPr sz="2000" b="1" i="1" dirty="0">
                <a:solidFill>
                  <a:srgbClr val="FFFFFF"/>
                </a:solidFill>
                <a:latin typeface="Arial Narrow"/>
                <a:cs typeface="Arial Narrow"/>
              </a:rPr>
              <a:t>Stan</a:t>
            </a:r>
            <a:r>
              <a:rPr sz="2000" b="1" i="1" spc="4" dirty="0">
                <a:solidFill>
                  <a:srgbClr val="FFFFFF"/>
                </a:solidFill>
                <a:latin typeface="Arial Narrow"/>
                <a:cs typeface="Arial Narrow"/>
              </a:rPr>
              <a:t>d</a:t>
            </a:r>
            <a:r>
              <a:rPr sz="2000" b="1" i="1" dirty="0">
                <a:solidFill>
                  <a:srgbClr val="FFFFFF"/>
                </a:solidFill>
                <a:latin typeface="Arial Narrow"/>
                <a:cs typeface="Arial Narrow"/>
              </a:rPr>
              <a:t>ar</a:t>
            </a:r>
            <a:r>
              <a:rPr sz="2000" b="1" i="1" spc="-89" dirty="0">
                <a:solidFill>
                  <a:srgbClr val="FFFFFF"/>
                </a:solidFill>
                <a:latin typeface="Arial Narrow"/>
                <a:cs typeface="Arial Narrow"/>
              </a:rPr>
              <a:t> </a:t>
            </a:r>
            <a:r>
              <a:rPr sz="2000" b="1" i="1" dirty="0">
                <a:solidFill>
                  <a:srgbClr val="FFFFFF"/>
                </a:solidFill>
                <a:latin typeface="Arial Narrow"/>
                <a:cs typeface="Arial Narrow"/>
              </a:rPr>
              <a:t>Akreditasi</a:t>
            </a:r>
            <a:r>
              <a:rPr sz="2000" b="1" i="1" spc="-24" dirty="0">
                <a:solidFill>
                  <a:srgbClr val="FFFFFF"/>
                </a:solidFill>
                <a:latin typeface="Arial Narrow"/>
                <a:cs typeface="Arial Narrow"/>
              </a:rPr>
              <a:t> </a:t>
            </a:r>
            <a:r>
              <a:rPr sz="2000" b="1" i="1" dirty="0">
                <a:solidFill>
                  <a:srgbClr val="FFFFFF"/>
                </a:solidFill>
                <a:latin typeface="Arial Narrow"/>
                <a:cs typeface="Arial Narrow"/>
              </a:rPr>
              <a:t>BA</a:t>
            </a:r>
            <a:r>
              <a:rPr sz="2000" b="1" i="1" spc="9" dirty="0">
                <a:solidFill>
                  <a:srgbClr val="FFFFFF"/>
                </a:solidFill>
                <a:latin typeface="Arial Narrow"/>
                <a:cs typeface="Arial Narrow"/>
              </a:rPr>
              <a:t>N</a:t>
            </a:r>
            <a:r>
              <a:rPr sz="2000" b="1" i="1" spc="4" dirty="0">
                <a:solidFill>
                  <a:srgbClr val="FFFFFF"/>
                </a:solidFill>
                <a:latin typeface="Arial Narrow"/>
                <a:cs typeface="Arial Narrow"/>
              </a:rPr>
              <a:t>-</a:t>
            </a:r>
            <a:r>
              <a:rPr sz="2000" b="1" i="1" spc="-4" dirty="0">
                <a:solidFill>
                  <a:srgbClr val="FFFFFF"/>
                </a:solidFill>
                <a:latin typeface="Arial Narrow"/>
                <a:cs typeface="Arial Narrow"/>
              </a:rPr>
              <a:t>PT</a:t>
            </a:r>
            <a:endParaRPr sz="2000">
              <a:latin typeface="Arial Narrow"/>
              <a:cs typeface="Arial Narrow"/>
            </a:endParaRPr>
          </a:p>
        </p:txBody>
      </p:sp>
      <p:sp>
        <p:nvSpPr>
          <p:cNvPr id="2" name="object 2"/>
          <p:cNvSpPr txBox="1"/>
          <p:nvPr/>
        </p:nvSpPr>
        <p:spPr>
          <a:xfrm>
            <a:off x="685800" y="1066801"/>
            <a:ext cx="3080004" cy="400811"/>
          </a:xfrm>
          <a:prstGeom prst="rect">
            <a:avLst/>
          </a:prstGeom>
        </p:spPr>
        <p:txBody>
          <a:bodyPr wrap="square" lIns="0" tIns="0" rIns="0" bIns="0" rtlCol="0">
            <a:noAutofit/>
          </a:bodyPr>
          <a:lstStyle/>
          <a:p>
            <a:pPr marL="91439">
              <a:lnSpc>
                <a:spcPct val="95621"/>
              </a:lnSpc>
              <a:spcBef>
                <a:spcPts val="445"/>
              </a:spcBef>
            </a:pPr>
            <a:r>
              <a:rPr sz="2000" b="1" i="1" dirty="0">
                <a:solidFill>
                  <a:srgbClr val="FFFFFF"/>
                </a:solidFill>
                <a:latin typeface="Arial Narrow"/>
                <a:cs typeface="Arial Narrow"/>
              </a:rPr>
              <a:t>Stan</a:t>
            </a:r>
            <a:r>
              <a:rPr sz="2000" b="1" i="1" spc="4" dirty="0">
                <a:solidFill>
                  <a:srgbClr val="FFFFFF"/>
                </a:solidFill>
                <a:latin typeface="Arial Narrow"/>
                <a:cs typeface="Arial Narrow"/>
              </a:rPr>
              <a:t>d</a:t>
            </a:r>
            <a:r>
              <a:rPr sz="2000" b="1" i="1" dirty="0">
                <a:solidFill>
                  <a:srgbClr val="FFFFFF"/>
                </a:solidFill>
                <a:latin typeface="Arial Narrow"/>
                <a:cs typeface="Arial Narrow"/>
              </a:rPr>
              <a:t>ar</a:t>
            </a:r>
            <a:r>
              <a:rPr sz="2000" b="1" i="1" spc="-14" dirty="0">
                <a:solidFill>
                  <a:srgbClr val="FFFFFF"/>
                </a:solidFill>
                <a:latin typeface="Arial Narrow"/>
                <a:cs typeface="Arial Narrow"/>
              </a:rPr>
              <a:t> </a:t>
            </a:r>
            <a:r>
              <a:rPr sz="2000" b="1" i="1" dirty="0">
                <a:solidFill>
                  <a:srgbClr val="FFFFFF"/>
                </a:solidFill>
                <a:latin typeface="Arial Narrow"/>
                <a:cs typeface="Arial Narrow"/>
              </a:rPr>
              <a:t>Nasional</a:t>
            </a:r>
            <a:r>
              <a:rPr sz="2000" b="1" i="1" spc="-34" dirty="0">
                <a:solidFill>
                  <a:srgbClr val="FFFFFF"/>
                </a:solidFill>
                <a:latin typeface="Arial Narrow"/>
                <a:cs typeface="Arial Narrow"/>
              </a:rPr>
              <a:t> </a:t>
            </a:r>
            <a:r>
              <a:rPr sz="2000" b="1" i="1" dirty="0">
                <a:solidFill>
                  <a:srgbClr val="FFFFFF"/>
                </a:solidFill>
                <a:latin typeface="Arial Narrow"/>
                <a:cs typeface="Arial Narrow"/>
              </a:rPr>
              <a:t>P</a:t>
            </a:r>
            <a:r>
              <a:rPr sz="2000" b="1" i="1" spc="-4" dirty="0">
                <a:solidFill>
                  <a:srgbClr val="FFFFFF"/>
                </a:solidFill>
                <a:latin typeface="Arial Narrow"/>
                <a:cs typeface="Arial Narrow"/>
              </a:rPr>
              <a:t>e</a:t>
            </a:r>
            <a:r>
              <a:rPr sz="2000" b="1" i="1" dirty="0">
                <a:solidFill>
                  <a:srgbClr val="FFFFFF"/>
                </a:solidFill>
                <a:latin typeface="Arial Narrow"/>
                <a:cs typeface="Arial Narrow"/>
              </a:rPr>
              <a:t>n</a:t>
            </a:r>
            <a:r>
              <a:rPr sz="2000" b="1" i="1" spc="4" dirty="0">
                <a:solidFill>
                  <a:srgbClr val="FFFFFF"/>
                </a:solidFill>
                <a:latin typeface="Arial Narrow"/>
                <a:cs typeface="Arial Narrow"/>
              </a:rPr>
              <a:t>d</a:t>
            </a:r>
            <a:r>
              <a:rPr sz="2000" b="1" i="1" dirty="0">
                <a:solidFill>
                  <a:srgbClr val="FFFFFF"/>
                </a:solidFill>
                <a:latin typeface="Arial Narrow"/>
                <a:cs typeface="Arial Narrow"/>
              </a:rPr>
              <a:t>idikan</a:t>
            </a:r>
            <a:endParaRPr sz="2000">
              <a:latin typeface="Arial Narrow"/>
              <a:cs typeface="Arial Narrow"/>
            </a:endParaRPr>
          </a:p>
        </p:txBody>
      </p:sp>
    </p:spTree>
    <p:extLst>
      <p:ext uri="{BB962C8B-B14F-4D97-AF65-F5344CB8AC3E}">
        <p14:creationId xmlns:p14="http://schemas.microsoft.com/office/powerpoint/2010/main" val="1658588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381000" y="0"/>
            <a:ext cx="9144000" cy="6858000"/>
          </a:xfrm>
          <a:custGeom>
            <a:avLst/>
            <a:gdLst/>
            <a:ahLst/>
            <a:cxnLst/>
            <a:rect l="l" t="t" r="r" b="b"/>
            <a:pathLst>
              <a:path w="9144000" h="6858000">
                <a:moveTo>
                  <a:pt x="9144000" y="0"/>
                </a:moveTo>
                <a:lnTo>
                  <a:pt x="0" y="0"/>
                </a:lnTo>
                <a:lnTo>
                  <a:pt x="0" y="6857999"/>
                </a:lnTo>
                <a:lnTo>
                  <a:pt x="9144000" y="6857999"/>
                </a:lnTo>
                <a:lnTo>
                  <a:pt x="9144000" y="0"/>
                </a:lnTo>
                <a:close/>
              </a:path>
            </a:pathLst>
          </a:custGeom>
          <a:solidFill>
            <a:srgbClr val="1E0D9F"/>
          </a:solidFill>
        </p:spPr>
        <p:txBody>
          <a:bodyPr wrap="square" lIns="0" tIns="0" rIns="0" bIns="0" rtlCol="0">
            <a:noAutofit/>
          </a:bodyPr>
          <a:lstStyle/>
          <a:p>
            <a:endParaRPr/>
          </a:p>
        </p:txBody>
      </p:sp>
      <p:sp>
        <p:nvSpPr>
          <p:cNvPr id="4" name="object 4"/>
          <p:cNvSpPr/>
          <p:nvPr/>
        </p:nvSpPr>
        <p:spPr>
          <a:xfrm>
            <a:off x="381000" y="0"/>
            <a:ext cx="9144000" cy="6858000"/>
          </a:xfrm>
          <a:custGeom>
            <a:avLst/>
            <a:gdLst/>
            <a:ahLst/>
            <a:cxnLst/>
            <a:rect l="l" t="t" r="r" b="b"/>
            <a:pathLst>
              <a:path w="9144000" h="6858000">
                <a:moveTo>
                  <a:pt x="9144000" y="0"/>
                </a:moveTo>
                <a:lnTo>
                  <a:pt x="0" y="0"/>
                </a:lnTo>
                <a:lnTo>
                  <a:pt x="0" y="6857999"/>
                </a:lnTo>
                <a:lnTo>
                  <a:pt x="9144000" y="6857999"/>
                </a:lnTo>
                <a:lnTo>
                  <a:pt x="9144000" y="0"/>
                </a:lnTo>
              </a:path>
            </a:pathLst>
          </a:custGeom>
          <a:ln w="9143">
            <a:solidFill>
              <a:srgbClr val="0000CC"/>
            </a:solidFill>
          </a:ln>
        </p:spPr>
        <p:txBody>
          <a:bodyPr wrap="square" lIns="0" tIns="0" rIns="0" bIns="0" rtlCol="0">
            <a:noAutofit/>
          </a:bodyPr>
          <a:lstStyle/>
          <a:p>
            <a:endParaRPr/>
          </a:p>
        </p:txBody>
      </p:sp>
      <p:sp>
        <p:nvSpPr>
          <p:cNvPr id="5" name="object 5"/>
          <p:cNvSpPr/>
          <p:nvPr/>
        </p:nvSpPr>
        <p:spPr>
          <a:xfrm>
            <a:off x="533400" y="152400"/>
            <a:ext cx="8839200" cy="6553200"/>
          </a:xfrm>
          <a:custGeom>
            <a:avLst/>
            <a:gdLst/>
            <a:ahLst/>
            <a:cxnLst/>
            <a:rect l="l" t="t" r="r" b="b"/>
            <a:pathLst>
              <a:path w="8839200" h="6553200">
                <a:moveTo>
                  <a:pt x="0" y="6553200"/>
                </a:moveTo>
                <a:lnTo>
                  <a:pt x="8839200" y="6553200"/>
                </a:lnTo>
                <a:lnTo>
                  <a:pt x="8839200" y="0"/>
                </a:lnTo>
                <a:lnTo>
                  <a:pt x="0" y="0"/>
                </a:lnTo>
                <a:lnTo>
                  <a:pt x="0" y="6553200"/>
                </a:lnTo>
                <a:close/>
              </a:path>
            </a:pathLst>
          </a:custGeom>
          <a:solidFill>
            <a:srgbClr val="FFFFCC"/>
          </a:solidFill>
        </p:spPr>
        <p:txBody>
          <a:bodyPr wrap="square" lIns="0" tIns="0" rIns="0" bIns="0" rtlCol="0">
            <a:noAutofit/>
          </a:bodyPr>
          <a:lstStyle/>
          <a:p>
            <a:endParaRPr/>
          </a:p>
        </p:txBody>
      </p:sp>
      <p:sp>
        <p:nvSpPr>
          <p:cNvPr id="6" name="object 6"/>
          <p:cNvSpPr/>
          <p:nvPr/>
        </p:nvSpPr>
        <p:spPr>
          <a:xfrm>
            <a:off x="533400" y="152400"/>
            <a:ext cx="8839200" cy="6553200"/>
          </a:xfrm>
          <a:custGeom>
            <a:avLst/>
            <a:gdLst/>
            <a:ahLst/>
            <a:cxnLst/>
            <a:rect l="l" t="t" r="r" b="b"/>
            <a:pathLst>
              <a:path w="8839200" h="6553200">
                <a:moveTo>
                  <a:pt x="0" y="6553200"/>
                </a:moveTo>
                <a:lnTo>
                  <a:pt x="8839200" y="6553200"/>
                </a:lnTo>
                <a:lnTo>
                  <a:pt x="8839200" y="0"/>
                </a:lnTo>
                <a:lnTo>
                  <a:pt x="0" y="0"/>
                </a:lnTo>
                <a:lnTo>
                  <a:pt x="0" y="6553200"/>
                </a:lnTo>
                <a:close/>
              </a:path>
            </a:pathLst>
          </a:custGeom>
          <a:ln w="9144">
            <a:solidFill>
              <a:srgbClr val="0000CC"/>
            </a:solidFill>
          </a:ln>
        </p:spPr>
        <p:txBody>
          <a:bodyPr wrap="square" lIns="0" tIns="0" rIns="0" bIns="0" rtlCol="0">
            <a:noAutofit/>
          </a:bodyPr>
          <a:lstStyle/>
          <a:p>
            <a:endParaRPr/>
          </a:p>
        </p:txBody>
      </p:sp>
      <p:sp>
        <p:nvSpPr>
          <p:cNvPr id="7" name="object 7"/>
          <p:cNvSpPr/>
          <p:nvPr/>
        </p:nvSpPr>
        <p:spPr>
          <a:xfrm>
            <a:off x="664039" y="1865705"/>
            <a:ext cx="8620789" cy="4734696"/>
          </a:xfrm>
          <a:custGeom>
            <a:avLst/>
            <a:gdLst/>
            <a:ahLst/>
            <a:cxnLst/>
            <a:rect l="l" t="t" r="r" b="b"/>
            <a:pathLst>
              <a:path w="8620789" h="4734696">
                <a:moveTo>
                  <a:pt x="30588" y="1280592"/>
                </a:moveTo>
                <a:lnTo>
                  <a:pt x="986" y="1456648"/>
                </a:lnTo>
                <a:lnTo>
                  <a:pt x="0" y="1635882"/>
                </a:lnTo>
                <a:lnTo>
                  <a:pt x="26664" y="1817473"/>
                </a:lnTo>
                <a:lnTo>
                  <a:pt x="80016" y="2000601"/>
                </a:lnTo>
                <a:lnTo>
                  <a:pt x="159092" y="2184445"/>
                </a:lnTo>
                <a:lnTo>
                  <a:pt x="262926" y="2368185"/>
                </a:lnTo>
                <a:lnTo>
                  <a:pt x="390556" y="2550999"/>
                </a:lnTo>
                <a:lnTo>
                  <a:pt x="541018" y="2732067"/>
                </a:lnTo>
                <a:lnTo>
                  <a:pt x="713347" y="2910568"/>
                </a:lnTo>
                <a:lnTo>
                  <a:pt x="906579" y="3085682"/>
                </a:lnTo>
                <a:lnTo>
                  <a:pt x="1119751" y="3256587"/>
                </a:lnTo>
                <a:lnTo>
                  <a:pt x="1351898" y="3422464"/>
                </a:lnTo>
                <a:lnTo>
                  <a:pt x="1602056" y="3582491"/>
                </a:lnTo>
                <a:lnTo>
                  <a:pt x="1869263" y="3735848"/>
                </a:lnTo>
                <a:lnTo>
                  <a:pt x="2152553" y="3881714"/>
                </a:lnTo>
                <a:lnTo>
                  <a:pt x="2450962" y="4019268"/>
                </a:lnTo>
                <a:lnTo>
                  <a:pt x="2763527" y="4147691"/>
                </a:lnTo>
                <a:lnTo>
                  <a:pt x="3089284" y="4266160"/>
                </a:lnTo>
                <a:lnTo>
                  <a:pt x="3427268" y="4373855"/>
                </a:lnTo>
                <a:lnTo>
                  <a:pt x="3776516" y="4469956"/>
                </a:lnTo>
                <a:lnTo>
                  <a:pt x="4129286" y="4552117"/>
                </a:lnTo>
                <a:lnTo>
                  <a:pt x="4477691" y="4618715"/>
                </a:lnTo>
                <a:lnTo>
                  <a:pt x="4820492" y="4670010"/>
                </a:lnTo>
                <a:lnTo>
                  <a:pt x="5156450" y="4706264"/>
                </a:lnTo>
                <a:lnTo>
                  <a:pt x="5484327" y="4727739"/>
                </a:lnTo>
                <a:lnTo>
                  <a:pt x="5802883" y="4734696"/>
                </a:lnTo>
                <a:lnTo>
                  <a:pt x="6110879" y="4727397"/>
                </a:lnTo>
                <a:lnTo>
                  <a:pt x="6407076" y="4706101"/>
                </a:lnTo>
                <a:lnTo>
                  <a:pt x="6690237" y="4671073"/>
                </a:lnTo>
                <a:lnTo>
                  <a:pt x="6959120" y="4622571"/>
                </a:lnTo>
                <a:lnTo>
                  <a:pt x="7212489" y="4560858"/>
                </a:lnTo>
                <a:lnTo>
                  <a:pt x="7449103" y="4486196"/>
                </a:lnTo>
                <a:lnTo>
                  <a:pt x="7667724" y="4398845"/>
                </a:lnTo>
                <a:lnTo>
                  <a:pt x="7867114" y="4299067"/>
                </a:lnTo>
                <a:lnTo>
                  <a:pt x="8046032" y="4187124"/>
                </a:lnTo>
                <a:lnTo>
                  <a:pt x="8203240" y="4063276"/>
                </a:lnTo>
                <a:lnTo>
                  <a:pt x="8337500" y="3927786"/>
                </a:lnTo>
                <a:lnTo>
                  <a:pt x="8447572" y="3780914"/>
                </a:lnTo>
                <a:lnTo>
                  <a:pt x="8532217" y="3622921"/>
                </a:lnTo>
                <a:lnTo>
                  <a:pt x="8590197" y="3454070"/>
                </a:lnTo>
                <a:lnTo>
                  <a:pt x="8619802" y="3278032"/>
                </a:lnTo>
                <a:lnTo>
                  <a:pt x="8620789" y="3098812"/>
                </a:lnTo>
                <a:lnTo>
                  <a:pt x="8594125" y="2917231"/>
                </a:lnTo>
                <a:lnTo>
                  <a:pt x="8540772" y="2734112"/>
                </a:lnTo>
                <a:lnTo>
                  <a:pt x="8461695" y="2550273"/>
                </a:lnTo>
                <a:lnTo>
                  <a:pt x="8357858" y="2366537"/>
                </a:lnTo>
                <a:lnTo>
                  <a:pt x="8230226" y="2183724"/>
                </a:lnTo>
                <a:lnTo>
                  <a:pt x="8079763" y="2002656"/>
                </a:lnTo>
                <a:lnTo>
                  <a:pt x="7907432" y="1824152"/>
                </a:lnTo>
                <a:lnTo>
                  <a:pt x="7714199" y="1649035"/>
                </a:lnTo>
                <a:lnTo>
                  <a:pt x="7501027" y="1478126"/>
                </a:lnTo>
                <a:lnTo>
                  <a:pt x="7268880" y="1312244"/>
                </a:lnTo>
                <a:lnTo>
                  <a:pt x="7018723" y="1152211"/>
                </a:lnTo>
                <a:lnTo>
                  <a:pt x="6751520" y="998849"/>
                </a:lnTo>
                <a:lnTo>
                  <a:pt x="6468236" y="852977"/>
                </a:lnTo>
                <a:lnTo>
                  <a:pt x="6169833" y="715418"/>
                </a:lnTo>
                <a:lnTo>
                  <a:pt x="5857278" y="586992"/>
                </a:lnTo>
                <a:lnTo>
                  <a:pt x="5531533" y="468519"/>
                </a:lnTo>
                <a:lnTo>
                  <a:pt x="5193563" y="360821"/>
                </a:lnTo>
                <a:lnTo>
                  <a:pt x="4844332" y="264719"/>
                </a:lnTo>
                <a:lnTo>
                  <a:pt x="4491544" y="182559"/>
                </a:lnTo>
                <a:lnTo>
                  <a:pt x="4143124" y="115963"/>
                </a:lnTo>
                <a:lnTo>
                  <a:pt x="3800310" y="64671"/>
                </a:lnTo>
                <a:lnTo>
                  <a:pt x="3464340" y="28421"/>
                </a:lnTo>
                <a:lnTo>
                  <a:pt x="3136454" y="6951"/>
                </a:lnTo>
                <a:lnTo>
                  <a:pt x="2817891" y="0"/>
                </a:lnTo>
                <a:lnTo>
                  <a:pt x="2509889" y="7305"/>
                </a:lnTo>
                <a:lnTo>
                  <a:pt x="2213688" y="28605"/>
                </a:lnTo>
                <a:lnTo>
                  <a:pt x="1930525" y="63639"/>
                </a:lnTo>
                <a:lnTo>
                  <a:pt x="1661639" y="112145"/>
                </a:lnTo>
                <a:lnTo>
                  <a:pt x="1408270" y="173861"/>
                </a:lnTo>
                <a:lnTo>
                  <a:pt x="1171657" y="248525"/>
                </a:lnTo>
                <a:lnTo>
                  <a:pt x="953037" y="335877"/>
                </a:lnTo>
                <a:lnTo>
                  <a:pt x="753650" y="435654"/>
                </a:lnTo>
                <a:lnTo>
                  <a:pt x="574734" y="547594"/>
                </a:lnTo>
                <a:lnTo>
                  <a:pt x="417529" y="671436"/>
                </a:lnTo>
                <a:lnTo>
                  <a:pt x="283273" y="806919"/>
                </a:lnTo>
                <a:lnTo>
                  <a:pt x="173205" y="953780"/>
                </a:lnTo>
                <a:lnTo>
                  <a:pt x="88564" y="1111759"/>
                </a:lnTo>
                <a:lnTo>
                  <a:pt x="30588" y="1280592"/>
                </a:lnTo>
                <a:close/>
              </a:path>
            </a:pathLst>
          </a:custGeom>
          <a:solidFill>
            <a:srgbClr val="F6F86C"/>
          </a:solidFill>
        </p:spPr>
        <p:txBody>
          <a:bodyPr wrap="square" lIns="0" tIns="0" rIns="0" bIns="0" rtlCol="0">
            <a:noAutofit/>
          </a:bodyPr>
          <a:lstStyle/>
          <a:p>
            <a:endParaRPr/>
          </a:p>
        </p:txBody>
      </p:sp>
      <p:sp>
        <p:nvSpPr>
          <p:cNvPr id="3" name="object 3"/>
          <p:cNvSpPr txBox="1"/>
          <p:nvPr/>
        </p:nvSpPr>
        <p:spPr>
          <a:xfrm>
            <a:off x="533400" y="152400"/>
            <a:ext cx="8839200" cy="65532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381000" y="0"/>
            <a:ext cx="9144000" cy="6857998"/>
          </a:xfrm>
          <a:prstGeom prst="rect">
            <a:avLst/>
          </a:prstGeom>
        </p:spPr>
        <p:txBody>
          <a:bodyPr wrap="square" lIns="0" tIns="0" rIns="0" bIns="0" rtlCol="0">
            <a:noAutofit/>
          </a:bodyPr>
          <a:lstStyle/>
          <a:p>
            <a:pPr>
              <a:lnSpc>
                <a:spcPts val="1000"/>
              </a:lnSpc>
            </a:pPr>
            <a:endParaRPr sz="1000"/>
          </a:p>
          <a:p>
            <a:pPr marL="472440">
              <a:lnSpc>
                <a:spcPct val="117513"/>
              </a:lnSpc>
              <a:spcBef>
                <a:spcPts val="1171"/>
              </a:spcBef>
            </a:pPr>
            <a:r>
              <a:rPr sz="3600" b="1" dirty="0">
                <a:latin typeface="Arial Black"/>
                <a:cs typeface="Arial Black"/>
              </a:rPr>
              <a:t>JUMLAH ASE</a:t>
            </a:r>
            <a:r>
              <a:rPr sz="3600" b="1" spc="9" dirty="0">
                <a:latin typeface="Arial Black"/>
                <a:cs typeface="Arial Black"/>
              </a:rPr>
              <a:t>S</a:t>
            </a:r>
            <a:r>
              <a:rPr sz="3600" b="1" dirty="0">
                <a:latin typeface="Arial Black"/>
                <a:cs typeface="Arial Black"/>
              </a:rPr>
              <a:t>OR</a:t>
            </a:r>
            <a:r>
              <a:rPr sz="3600" b="1" spc="-14" dirty="0">
                <a:latin typeface="Arial Black"/>
                <a:cs typeface="Arial Black"/>
              </a:rPr>
              <a:t> </a:t>
            </a:r>
            <a:r>
              <a:rPr sz="3600" b="1" dirty="0">
                <a:latin typeface="Arial Black"/>
                <a:cs typeface="Arial Black"/>
              </a:rPr>
              <a:t>AIPT:</a:t>
            </a:r>
            <a:endParaRPr sz="3600">
              <a:latin typeface="Arial Black"/>
              <a:cs typeface="Arial Black"/>
            </a:endParaRPr>
          </a:p>
          <a:p>
            <a:pPr marL="472440">
              <a:lnSpc>
                <a:spcPct val="94482"/>
              </a:lnSpc>
              <a:spcBef>
                <a:spcPts val="2199"/>
              </a:spcBef>
            </a:pPr>
            <a:r>
              <a:rPr sz="2800" dirty="0">
                <a:latin typeface="Franklin Gothic Demi"/>
                <a:cs typeface="Franklin Gothic Demi"/>
              </a:rPr>
              <a:t>Jumlah</a:t>
            </a:r>
            <a:r>
              <a:rPr sz="2800" spc="-86" dirty="0">
                <a:latin typeface="Franklin Gothic Demi"/>
                <a:cs typeface="Franklin Gothic Demi"/>
              </a:rPr>
              <a:t> </a:t>
            </a:r>
            <a:r>
              <a:rPr sz="2800" dirty="0">
                <a:latin typeface="Franklin Gothic Demi"/>
                <a:cs typeface="Franklin Gothic Demi"/>
              </a:rPr>
              <a:t>asesor</a:t>
            </a:r>
            <a:r>
              <a:rPr sz="2800" spc="-61" dirty="0">
                <a:latin typeface="Franklin Gothic Demi"/>
                <a:cs typeface="Franklin Gothic Demi"/>
              </a:rPr>
              <a:t> </a:t>
            </a:r>
            <a:r>
              <a:rPr sz="2800" dirty="0">
                <a:latin typeface="Franklin Gothic Demi"/>
                <a:cs typeface="Franklin Gothic Demi"/>
              </a:rPr>
              <a:t>AIPT</a:t>
            </a:r>
            <a:r>
              <a:rPr sz="2800" spc="-45" dirty="0">
                <a:latin typeface="Franklin Gothic Demi"/>
                <a:cs typeface="Franklin Gothic Demi"/>
              </a:rPr>
              <a:t> </a:t>
            </a:r>
            <a:r>
              <a:rPr sz="2800" dirty="0">
                <a:latin typeface="Franklin Gothic Demi"/>
                <a:cs typeface="Franklin Gothic Demi"/>
              </a:rPr>
              <a:t>dit</a:t>
            </a:r>
            <a:r>
              <a:rPr sz="2800" spc="9" dirty="0">
                <a:latin typeface="Franklin Gothic Demi"/>
                <a:cs typeface="Franklin Gothic Demi"/>
              </a:rPr>
              <a:t>e</a:t>
            </a:r>
            <a:r>
              <a:rPr sz="2800" dirty="0">
                <a:latin typeface="Franklin Gothic Demi"/>
                <a:cs typeface="Franklin Gothic Demi"/>
              </a:rPr>
              <a:t>ntukan</a:t>
            </a:r>
            <a:r>
              <a:rPr sz="2800" spc="-133" dirty="0">
                <a:latin typeface="Franklin Gothic Demi"/>
                <a:cs typeface="Franklin Gothic Demi"/>
              </a:rPr>
              <a:t> </a:t>
            </a:r>
            <a:r>
              <a:rPr sz="2800" dirty="0">
                <a:latin typeface="Franklin Gothic Demi"/>
                <a:cs typeface="Franklin Gothic Demi"/>
              </a:rPr>
              <a:t>ber</a:t>
            </a:r>
            <a:r>
              <a:rPr sz="2800" spc="4" dirty="0">
                <a:latin typeface="Franklin Gothic Demi"/>
                <a:cs typeface="Franklin Gothic Demi"/>
              </a:rPr>
              <a:t>d</a:t>
            </a:r>
            <a:r>
              <a:rPr sz="2800" dirty="0">
                <a:latin typeface="Franklin Gothic Demi"/>
                <a:cs typeface="Franklin Gothic Demi"/>
              </a:rPr>
              <a:t>as</a:t>
            </a:r>
            <a:r>
              <a:rPr sz="2800" spc="-4" dirty="0">
                <a:latin typeface="Franklin Gothic Demi"/>
                <a:cs typeface="Franklin Gothic Demi"/>
              </a:rPr>
              <a:t>a</a:t>
            </a:r>
            <a:r>
              <a:rPr sz="2800" dirty="0">
                <a:latin typeface="Franklin Gothic Demi"/>
                <a:cs typeface="Franklin Gothic Demi"/>
              </a:rPr>
              <a:t>rkan</a:t>
            </a:r>
            <a:r>
              <a:rPr sz="2800" spc="-128" dirty="0">
                <a:latin typeface="Franklin Gothic Demi"/>
                <a:cs typeface="Franklin Gothic Demi"/>
              </a:rPr>
              <a:t> </a:t>
            </a:r>
            <a:r>
              <a:rPr sz="2800" dirty="0">
                <a:latin typeface="Franklin Gothic Demi"/>
                <a:cs typeface="Franklin Gothic Demi"/>
              </a:rPr>
              <a:t>jumlah</a:t>
            </a:r>
            <a:endParaRPr sz="2800">
              <a:latin typeface="Franklin Gothic Demi"/>
              <a:cs typeface="Franklin Gothic Demi"/>
            </a:endParaRPr>
          </a:p>
          <a:p>
            <a:pPr marL="830884">
              <a:lnSpc>
                <a:spcPts val="2905"/>
              </a:lnSpc>
              <a:spcBef>
                <a:spcPts val="145"/>
              </a:spcBef>
            </a:pPr>
            <a:r>
              <a:rPr sz="4200" baseline="1049" dirty="0">
                <a:latin typeface="Franklin Gothic Demi"/>
                <a:cs typeface="Franklin Gothic Demi"/>
              </a:rPr>
              <a:t>program</a:t>
            </a:r>
            <a:r>
              <a:rPr sz="4200" spc="-88" baseline="1049" dirty="0">
                <a:latin typeface="Franklin Gothic Demi"/>
                <a:cs typeface="Franklin Gothic Demi"/>
              </a:rPr>
              <a:t> </a:t>
            </a:r>
            <a:r>
              <a:rPr sz="4200" baseline="1049" dirty="0">
                <a:latin typeface="Franklin Gothic Demi"/>
                <a:cs typeface="Franklin Gothic Demi"/>
              </a:rPr>
              <a:t>st</a:t>
            </a:r>
            <a:r>
              <a:rPr sz="4200" spc="-4" baseline="1049" dirty="0">
                <a:latin typeface="Franklin Gothic Demi"/>
                <a:cs typeface="Franklin Gothic Demi"/>
              </a:rPr>
              <a:t>u</a:t>
            </a:r>
            <a:r>
              <a:rPr sz="4200" baseline="1049" dirty="0">
                <a:latin typeface="Franklin Gothic Demi"/>
                <a:cs typeface="Franklin Gothic Demi"/>
              </a:rPr>
              <a:t>di yang d</a:t>
            </a:r>
            <a:r>
              <a:rPr sz="4200" spc="4" baseline="1049" dirty="0">
                <a:latin typeface="Franklin Gothic Demi"/>
                <a:cs typeface="Franklin Gothic Demi"/>
              </a:rPr>
              <a:t>i</a:t>
            </a:r>
            <a:r>
              <a:rPr sz="4200" baseline="1049" dirty="0">
                <a:latin typeface="Franklin Gothic Demi"/>
                <a:cs typeface="Franklin Gothic Demi"/>
              </a:rPr>
              <a:t>mili</a:t>
            </a:r>
            <a:r>
              <a:rPr sz="4200" spc="4" baseline="1049" dirty="0">
                <a:latin typeface="Franklin Gothic Demi"/>
                <a:cs typeface="Franklin Gothic Demi"/>
              </a:rPr>
              <a:t>k</a:t>
            </a:r>
            <a:r>
              <a:rPr sz="4200" baseline="1049" dirty="0">
                <a:latin typeface="Franklin Gothic Demi"/>
                <a:cs typeface="Franklin Gothic Demi"/>
              </a:rPr>
              <a:t>i</a:t>
            </a:r>
            <a:r>
              <a:rPr sz="4200" spc="-22" baseline="1049" dirty="0">
                <a:latin typeface="Franklin Gothic Demi"/>
                <a:cs typeface="Franklin Gothic Demi"/>
              </a:rPr>
              <a:t> </a:t>
            </a:r>
            <a:r>
              <a:rPr sz="4200" baseline="1049" dirty="0">
                <a:latin typeface="Franklin Gothic Demi"/>
                <a:cs typeface="Franklin Gothic Demi"/>
              </a:rPr>
              <a:t>oleh</a:t>
            </a:r>
            <a:r>
              <a:rPr sz="4200" spc="9" baseline="1049" dirty="0">
                <a:latin typeface="Franklin Gothic Demi"/>
                <a:cs typeface="Franklin Gothic Demi"/>
              </a:rPr>
              <a:t> </a:t>
            </a:r>
            <a:r>
              <a:rPr sz="4200" baseline="1049" dirty="0">
                <a:latin typeface="Franklin Gothic Demi"/>
                <a:cs typeface="Franklin Gothic Demi"/>
              </a:rPr>
              <a:t>instit</a:t>
            </a:r>
            <a:r>
              <a:rPr sz="4200" spc="-4" baseline="1049" dirty="0">
                <a:latin typeface="Franklin Gothic Demi"/>
                <a:cs typeface="Franklin Gothic Demi"/>
              </a:rPr>
              <a:t>u</a:t>
            </a:r>
            <a:r>
              <a:rPr sz="4200" baseline="1049" dirty="0">
                <a:latin typeface="Franklin Gothic Demi"/>
                <a:cs typeface="Franklin Gothic Demi"/>
              </a:rPr>
              <a:t>si</a:t>
            </a:r>
            <a:r>
              <a:rPr sz="4200" spc="-20" baseline="1049" dirty="0">
                <a:latin typeface="Franklin Gothic Demi"/>
                <a:cs typeface="Franklin Gothic Demi"/>
              </a:rPr>
              <a:t> </a:t>
            </a:r>
            <a:r>
              <a:rPr sz="4200" baseline="1049" dirty="0">
                <a:latin typeface="Franklin Gothic Demi"/>
                <a:cs typeface="Franklin Gothic Demi"/>
              </a:rPr>
              <a:t>ybs.</a:t>
            </a:r>
            <a:endParaRPr sz="2800">
              <a:latin typeface="Franklin Gothic Demi"/>
              <a:cs typeface="Franklin Gothic Demi"/>
            </a:endParaRPr>
          </a:p>
          <a:p>
            <a:pPr marL="830884" marR="429041" indent="-358444">
              <a:lnSpc>
                <a:spcPts val="2900"/>
              </a:lnSpc>
              <a:spcBef>
                <a:spcPts val="2870"/>
              </a:spcBef>
            </a:pPr>
            <a:r>
              <a:rPr sz="2800" dirty="0">
                <a:solidFill>
                  <a:srgbClr val="C00000"/>
                </a:solidFill>
                <a:latin typeface="Franklin Gothic Demi"/>
                <a:cs typeface="Franklin Gothic Demi"/>
              </a:rPr>
              <a:t>Jumlah</a:t>
            </a:r>
            <a:r>
              <a:rPr sz="2800" spc="-86" dirty="0">
                <a:solidFill>
                  <a:srgbClr val="C00000"/>
                </a:solidFill>
                <a:latin typeface="Franklin Gothic Demi"/>
                <a:cs typeface="Franklin Gothic Demi"/>
              </a:rPr>
              <a:t> </a:t>
            </a:r>
            <a:r>
              <a:rPr sz="2800" dirty="0">
                <a:solidFill>
                  <a:srgbClr val="C00000"/>
                </a:solidFill>
                <a:latin typeface="Franklin Gothic Demi"/>
                <a:cs typeface="Franklin Gothic Demi"/>
              </a:rPr>
              <a:t>asesor</a:t>
            </a:r>
            <a:r>
              <a:rPr sz="2800" spc="-61" dirty="0">
                <a:solidFill>
                  <a:srgbClr val="C00000"/>
                </a:solidFill>
                <a:latin typeface="Franklin Gothic Demi"/>
                <a:cs typeface="Franklin Gothic Demi"/>
              </a:rPr>
              <a:t> </a:t>
            </a:r>
            <a:r>
              <a:rPr sz="2800" dirty="0">
                <a:solidFill>
                  <a:srgbClr val="C00000"/>
                </a:solidFill>
                <a:latin typeface="Franklin Gothic Demi"/>
                <a:cs typeface="Franklin Gothic Demi"/>
              </a:rPr>
              <a:t>AIPT</a:t>
            </a:r>
            <a:r>
              <a:rPr sz="2800" spc="-45" dirty="0">
                <a:solidFill>
                  <a:srgbClr val="C00000"/>
                </a:solidFill>
                <a:latin typeface="Franklin Gothic Demi"/>
                <a:cs typeface="Franklin Gothic Demi"/>
              </a:rPr>
              <a:t> </a:t>
            </a:r>
            <a:r>
              <a:rPr sz="2800" dirty="0">
                <a:solidFill>
                  <a:srgbClr val="C00000"/>
                </a:solidFill>
                <a:latin typeface="Franklin Gothic Demi"/>
                <a:cs typeface="Franklin Gothic Demi"/>
              </a:rPr>
              <a:t>yang</a:t>
            </a:r>
            <a:r>
              <a:rPr sz="2800" spc="-58" dirty="0">
                <a:solidFill>
                  <a:srgbClr val="C00000"/>
                </a:solidFill>
                <a:latin typeface="Franklin Gothic Demi"/>
                <a:cs typeface="Franklin Gothic Demi"/>
              </a:rPr>
              <a:t> </a:t>
            </a:r>
            <a:r>
              <a:rPr sz="2800" dirty="0">
                <a:solidFill>
                  <a:srgbClr val="C00000"/>
                </a:solidFill>
                <a:latin typeface="Franklin Gothic Demi"/>
                <a:cs typeface="Franklin Gothic Demi"/>
              </a:rPr>
              <a:t>di</a:t>
            </a:r>
            <a:r>
              <a:rPr sz="2800" spc="9" dirty="0">
                <a:solidFill>
                  <a:srgbClr val="C00000"/>
                </a:solidFill>
                <a:latin typeface="Franklin Gothic Demi"/>
                <a:cs typeface="Franklin Gothic Demi"/>
              </a:rPr>
              <a:t>j</a:t>
            </a:r>
            <a:r>
              <a:rPr sz="2800" dirty="0">
                <a:solidFill>
                  <a:srgbClr val="C00000"/>
                </a:solidFill>
                <a:latin typeface="Franklin Gothic Demi"/>
                <a:cs typeface="Franklin Gothic Demi"/>
              </a:rPr>
              <a:t>alankan</a:t>
            </a:r>
            <a:r>
              <a:rPr sz="2800" spc="-128" dirty="0">
                <a:solidFill>
                  <a:srgbClr val="C00000"/>
                </a:solidFill>
                <a:latin typeface="Franklin Gothic Demi"/>
                <a:cs typeface="Franklin Gothic Demi"/>
              </a:rPr>
              <a:t> </a:t>
            </a:r>
            <a:r>
              <a:rPr sz="2800" dirty="0">
                <a:solidFill>
                  <a:srgbClr val="C00000"/>
                </a:solidFill>
                <a:latin typeface="Franklin Gothic Demi"/>
                <a:cs typeface="Franklin Gothic Demi"/>
              </a:rPr>
              <a:t>mulai</a:t>
            </a:r>
            <a:r>
              <a:rPr sz="2800" spc="-68" dirty="0">
                <a:solidFill>
                  <a:srgbClr val="C00000"/>
                </a:solidFill>
                <a:latin typeface="Franklin Gothic Demi"/>
                <a:cs typeface="Franklin Gothic Demi"/>
              </a:rPr>
              <a:t> </a:t>
            </a:r>
            <a:r>
              <a:rPr sz="2800" spc="-4" dirty="0">
                <a:solidFill>
                  <a:srgbClr val="C00000"/>
                </a:solidFill>
                <a:latin typeface="Franklin Gothic Demi"/>
                <a:cs typeface="Franklin Gothic Demi"/>
              </a:rPr>
              <a:t>a</a:t>
            </a:r>
            <a:r>
              <a:rPr sz="2800" dirty="0">
                <a:solidFill>
                  <a:srgbClr val="C00000"/>
                </a:solidFill>
                <a:latin typeface="Franklin Gothic Demi"/>
                <a:cs typeface="Franklin Gothic Demi"/>
              </a:rPr>
              <a:t>kr</a:t>
            </a:r>
            <a:r>
              <a:rPr sz="2800" spc="9" dirty="0">
                <a:solidFill>
                  <a:srgbClr val="C00000"/>
                </a:solidFill>
                <a:latin typeface="Franklin Gothic Demi"/>
                <a:cs typeface="Franklin Gothic Demi"/>
              </a:rPr>
              <a:t>e</a:t>
            </a:r>
            <a:r>
              <a:rPr sz="2800" dirty="0">
                <a:solidFill>
                  <a:srgbClr val="C00000"/>
                </a:solidFill>
                <a:latin typeface="Franklin Gothic Demi"/>
                <a:cs typeface="Franklin Gothic Demi"/>
              </a:rPr>
              <a:t>ditasi institusi</a:t>
            </a:r>
            <a:r>
              <a:rPr sz="2800" spc="-98" dirty="0">
                <a:solidFill>
                  <a:srgbClr val="C00000"/>
                </a:solidFill>
                <a:latin typeface="Franklin Gothic Demi"/>
                <a:cs typeface="Franklin Gothic Demi"/>
              </a:rPr>
              <a:t> </a:t>
            </a:r>
            <a:r>
              <a:rPr sz="2800" dirty="0">
                <a:solidFill>
                  <a:srgbClr val="C00000"/>
                </a:solidFill>
                <a:latin typeface="Franklin Gothic Demi"/>
                <a:cs typeface="Franklin Gothic Demi"/>
              </a:rPr>
              <a:t>tahun</a:t>
            </a:r>
            <a:r>
              <a:rPr sz="2800" spc="-70" dirty="0">
                <a:solidFill>
                  <a:srgbClr val="C00000"/>
                </a:solidFill>
                <a:latin typeface="Franklin Gothic Demi"/>
                <a:cs typeface="Franklin Gothic Demi"/>
              </a:rPr>
              <a:t> </a:t>
            </a:r>
            <a:r>
              <a:rPr sz="2800" spc="4" dirty="0">
                <a:solidFill>
                  <a:srgbClr val="C00000"/>
                </a:solidFill>
                <a:latin typeface="Franklin Gothic Demi"/>
                <a:cs typeface="Franklin Gothic Demi"/>
              </a:rPr>
              <a:t>2</a:t>
            </a:r>
            <a:r>
              <a:rPr sz="2800" dirty="0">
                <a:solidFill>
                  <a:srgbClr val="C00000"/>
                </a:solidFill>
                <a:latin typeface="Franklin Gothic Demi"/>
                <a:cs typeface="Franklin Gothic Demi"/>
              </a:rPr>
              <a:t>0</a:t>
            </a:r>
            <a:r>
              <a:rPr sz="2800" spc="4" dirty="0">
                <a:solidFill>
                  <a:srgbClr val="C00000"/>
                </a:solidFill>
                <a:latin typeface="Franklin Gothic Demi"/>
                <a:cs typeface="Franklin Gothic Demi"/>
              </a:rPr>
              <a:t>1</a:t>
            </a:r>
            <a:r>
              <a:rPr sz="2800" dirty="0">
                <a:solidFill>
                  <a:srgbClr val="C00000"/>
                </a:solidFill>
                <a:latin typeface="Franklin Gothic Demi"/>
                <a:cs typeface="Franklin Gothic Demi"/>
              </a:rPr>
              <a:t>4</a:t>
            </a:r>
            <a:r>
              <a:rPr sz="2800" spc="-90" dirty="0">
                <a:solidFill>
                  <a:srgbClr val="C00000"/>
                </a:solidFill>
                <a:latin typeface="Franklin Gothic Demi"/>
                <a:cs typeface="Franklin Gothic Demi"/>
              </a:rPr>
              <a:t> </a:t>
            </a:r>
            <a:r>
              <a:rPr sz="2800" dirty="0">
                <a:solidFill>
                  <a:srgbClr val="C00000"/>
                </a:solidFill>
                <a:latin typeface="Franklin Gothic Demi"/>
                <a:cs typeface="Franklin Gothic Demi"/>
              </a:rPr>
              <a:t>sbb:</a:t>
            </a:r>
            <a:endParaRPr sz="2800">
              <a:latin typeface="Franklin Gothic Demi"/>
              <a:cs typeface="Franklin Gothic Demi"/>
            </a:endParaRPr>
          </a:p>
          <a:p>
            <a:pPr marL="830884">
              <a:lnSpc>
                <a:spcPts val="2930"/>
              </a:lnSpc>
              <a:spcBef>
                <a:spcPts val="1"/>
              </a:spcBef>
            </a:pPr>
            <a:r>
              <a:rPr sz="2800" dirty="0">
                <a:solidFill>
                  <a:srgbClr val="C00000"/>
                </a:solidFill>
                <a:latin typeface="Franklin Gothic Demi"/>
                <a:cs typeface="Franklin Gothic Demi"/>
              </a:rPr>
              <a:t>1 s/d</a:t>
            </a:r>
            <a:r>
              <a:rPr sz="2800" spc="-43" dirty="0">
                <a:solidFill>
                  <a:srgbClr val="C00000"/>
                </a:solidFill>
                <a:latin typeface="Franklin Gothic Demi"/>
                <a:cs typeface="Franklin Gothic Demi"/>
              </a:rPr>
              <a:t> </a:t>
            </a:r>
            <a:r>
              <a:rPr sz="2800" dirty="0">
                <a:solidFill>
                  <a:srgbClr val="C00000"/>
                </a:solidFill>
                <a:latin typeface="Franklin Gothic Demi"/>
                <a:cs typeface="Franklin Gothic Demi"/>
              </a:rPr>
              <a:t>19 prodi sebany</a:t>
            </a:r>
            <a:r>
              <a:rPr sz="2800" spc="-4" dirty="0">
                <a:solidFill>
                  <a:srgbClr val="C00000"/>
                </a:solidFill>
                <a:latin typeface="Franklin Gothic Demi"/>
                <a:cs typeface="Franklin Gothic Demi"/>
              </a:rPr>
              <a:t>a</a:t>
            </a:r>
            <a:r>
              <a:rPr sz="2800" dirty="0">
                <a:solidFill>
                  <a:srgbClr val="C00000"/>
                </a:solidFill>
                <a:latin typeface="Franklin Gothic Demi"/>
                <a:cs typeface="Franklin Gothic Demi"/>
              </a:rPr>
              <a:t>k</a:t>
            </a:r>
            <a:r>
              <a:rPr sz="2800" spc="9" dirty="0">
                <a:solidFill>
                  <a:srgbClr val="C00000"/>
                </a:solidFill>
                <a:latin typeface="Franklin Gothic Demi"/>
                <a:cs typeface="Franklin Gothic Demi"/>
              </a:rPr>
              <a:t> </a:t>
            </a:r>
            <a:r>
              <a:rPr sz="2800" dirty="0">
                <a:solidFill>
                  <a:srgbClr val="C00000"/>
                </a:solidFill>
                <a:latin typeface="Franklin Gothic Demi"/>
                <a:cs typeface="Franklin Gothic Demi"/>
              </a:rPr>
              <a:t>3 ase</a:t>
            </a:r>
            <a:r>
              <a:rPr sz="2800" spc="-4" dirty="0">
                <a:solidFill>
                  <a:srgbClr val="C00000"/>
                </a:solidFill>
                <a:latin typeface="Franklin Gothic Demi"/>
                <a:cs typeface="Franklin Gothic Demi"/>
              </a:rPr>
              <a:t>s</a:t>
            </a:r>
            <a:r>
              <a:rPr sz="2800" dirty="0">
                <a:solidFill>
                  <a:srgbClr val="C00000"/>
                </a:solidFill>
                <a:latin typeface="Franklin Gothic Demi"/>
                <a:cs typeface="Franklin Gothic Demi"/>
              </a:rPr>
              <a:t>or</a:t>
            </a:r>
            <a:endParaRPr sz="2800">
              <a:latin typeface="Franklin Gothic Demi"/>
              <a:cs typeface="Franklin Gothic Demi"/>
            </a:endParaRPr>
          </a:p>
          <a:p>
            <a:pPr marL="830884">
              <a:lnSpc>
                <a:spcPts val="2895"/>
              </a:lnSpc>
            </a:pPr>
            <a:r>
              <a:rPr sz="4200" baseline="1049" dirty="0">
                <a:solidFill>
                  <a:srgbClr val="C00000"/>
                </a:solidFill>
                <a:latin typeface="Franklin Gothic Demi"/>
                <a:cs typeface="Franklin Gothic Demi"/>
              </a:rPr>
              <a:t>20</a:t>
            </a:r>
            <a:r>
              <a:rPr sz="4200" spc="-4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s/d</a:t>
            </a:r>
            <a:r>
              <a:rPr sz="4200" spc="-33"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59</a:t>
            </a:r>
            <a:r>
              <a:rPr sz="4200" spc="-4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pro</a:t>
            </a:r>
            <a:r>
              <a:rPr sz="4200" spc="9" baseline="1049" dirty="0">
                <a:solidFill>
                  <a:srgbClr val="C00000"/>
                </a:solidFill>
                <a:latin typeface="Franklin Gothic Demi"/>
                <a:cs typeface="Franklin Gothic Demi"/>
              </a:rPr>
              <a:t>d</a:t>
            </a:r>
            <a:r>
              <a:rPr sz="4200" baseline="1049" dirty="0">
                <a:solidFill>
                  <a:srgbClr val="C00000"/>
                </a:solidFill>
                <a:latin typeface="Franklin Gothic Demi"/>
                <a:cs typeface="Franklin Gothic Demi"/>
              </a:rPr>
              <a:t>i</a:t>
            </a:r>
            <a:r>
              <a:rPr sz="4200" spc="-6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sebanyak</a:t>
            </a:r>
            <a:r>
              <a:rPr sz="4200" spc="-91"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4</a:t>
            </a:r>
            <a:r>
              <a:rPr sz="4200" spc="-16"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asesor</a:t>
            </a:r>
            <a:endParaRPr sz="2800">
              <a:latin typeface="Franklin Gothic Demi"/>
              <a:cs typeface="Franklin Gothic Demi"/>
            </a:endParaRPr>
          </a:p>
          <a:p>
            <a:pPr marL="830884">
              <a:lnSpc>
                <a:spcPts val="2905"/>
              </a:lnSpc>
              <a:spcBef>
                <a:spcPts val="0"/>
              </a:spcBef>
            </a:pPr>
            <a:r>
              <a:rPr sz="4200" baseline="1049" dirty="0">
                <a:solidFill>
                  <a:srgbClr val="C00000"/>
                </a:solidFill>
                <a:latin typeface="Franklin Gothic Demi"/>
                <a:cs typeface="Franklin Gothic Demi"/>
              </a:rPr>
              <a:t>60</a:t>
            </a:r>
            <a:r>
              <a:rPr sz="4200" spc="-4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s/d</a:t>
            </a:r>
            <a:r>
              <a:rPr sz="4200" spc="-33"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99</a:t>
            </a:r>
            <a:r>
              <a:rPr sz="4200" spc="-4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pro</a:t>
            </a:r>
            <a:r>
              <a:rPr sz="4200" spc="9" baseline="1049" dirty="0">
                <a:solidFill>
                  <a:srgbClr val="C00000"/>
                </a:solidFill>
                <a:latin typeface="Franklin Gothic Demi"/>
                <a:cs typeface="Franklin Gothic Demi"/>
              </a:rPr>
              <a:t>d</a:t>
            </a:r>
            <a:r>
              <a:rPr sz="4200" baseline="1049" dirty="0">
                <a:solidFill>
                  <a:srgbClr val="C00000"/>
                </a:solidFill>
                <a:latin typeface="Franklin Gothic Demi"/>
                <a:cs typeface="Franklin Gothic Demi"/>
              </a:rPr>
              <a:t>i</a:t>
            </a:r>
            <a:r>
              <a:rPr sz="4200" spc="-6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sebanyak</a:t>
            </a:r>
            <a:r>
              <a:rPr sz="4200" spc="-91"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5</a:t>
            </a:r>
            <a:r>
              <a:rPr sz="4200" spc="-16"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asesor</a:t>
            </a:r>
            <a:endParaRPr sz="2800">
              <a:latin typeface="Franklin Gothic Demi"/>
              <a:cs typeface="Franklin Gothic Demi"/>
            </a:endParaRPr>
          </a:p>
          <a:p>
            <a:pPr marL="830884">
              <a:lnSpc>
                <a:spcPts val="2905"/>
              </a:lnSpc>
            </a:pPr>
            <a:r>
              <a:rPr sz="4200" baseline="1049" dirty="0">
                <a:solidFill>
                  <a:srgbClr val="C00000"/>
                </a:solidFill>
                <a:latin typeface="Franklin Gothic Demi"/>
                <a:cs typeface="Franklin Gothic Demi"/>
              </a:rPr>
              <a:t>1</a:t>
            </a:r>
            <a:r>
              <a:rPr sz="4200" spc="4" baseline="1049" dirty="0">
                <a:solidFill>
                  <a:srgbClr val="C00000"/>
                </a:solidFill>
                <a:latin typeface="Franklin Gothic Demi"/>
                <a:cs typeface="Franklin Gothic Demi"/>
              </a:rPr>
              <a:t>0</a:t>
            </a:r>
            <a:r>
              <a:rPr sz="4200" baseline="1049" dirty="0">
                <a:solidFill>
                  <a:srgbClr val="C00000"/>
                </a:solidFill>
                <a:latin typeface="Franklin Gothic Demi"/>
                <a:cs typeface="Franklin Gothic Demi"/>
              </a:rPr>
              <a:t>0</a:t>
            </a:r>
            <a:r>
              <a:rPr sz="4200" spc="-59"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s/d</a:t>
            </a:r>
            <a:r>
              <a:rPr sz="4200" spc="-43"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1</a:t>
            </a:r>
            <a:r>
              <a:rPr sz="4200" spc="4" baseline="1049" dirty="0">
                <a:solidFill>
                  <a:srgbClr val="C00000"/>
                </a:solidFill>
                <a:latin typeface="Franklin Gothic Demi"/>
                <a:cs typeface="Franklin Gothic Demi"/>
              </a:rPr>
              <a:t>3</a:t>
            </a:r>
            <a:r>
              <a:rPr sz="4200" baseline="1049" dirty="0">
                <a:solidFill>
                  <a:srgbClr val="C00000"/>
                </a:solidFill>
                <a:latin typeface="Franklin Gothic Demi"/>
                <a:cs typeface="Franklin Gothic Demi"/>
              </a:rPr>
              <a:t>9</a:t>
            </a:r>
            <a:r>
              <a:rPr sz="4200" spc="-59"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pro</a:t>
            </a:r>
            <a:r>
              <a:rPr sz="4200" spc="9" baseline="1049" dirty="0">
                <a:solidFill>
                  <a:srgbClr val="C00000"/>
                </a:solidFill>
                <a:latin typeface="Franklin Gothic Demi"/>
                <a:cs typeface="Franklin Gothic Demi"/>
              </a:rPr>
              <a:t>d</a:t>
            </a:r>
            <a:r>
              <a:rPr sz="4200" baseline="1049" dirty="0">
                <a:solidFill>
                  <a:srgbClr val="C00000"/>
                </a:solidFill>
                <a:latin typeface="Franklin Gothic Demi"/>
                <a:cs typeface="Franklin Gothic Demi"/>
              </a:rPr>
              <a:t>i</a:t>
            </a:r>
            <a:r>
              <a:rPr sz="4200" spc="-62"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sebanyak</a:t>
            </a:r>
            <a:r>
              <a:rPr sz="4200" spc="-91"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6</a:t>
            </a:r>
            <a:r>
              <a:rPr sz="4200" spc="-26"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asesor</a:t>
            </a:r>
            <a:endParaRPr sz="2800">
              <a:latin typeface="Franklin Gothic Demi"/>
              <a:cs typeface="Franklin Gothic Demi"/>
            </a:endParaRPr>
          </a:p>
          <a:p>
            <a:pPr marL="830884">
              <a:lnSpc>
                <a:spcPts val="2890"/>
              </a:lnSpc>
            </a:pPr>
            <a:r>
              <a:rPr sz="4200" baseline="1049" dirty="0">
                <a:solidFill>
                  <a:srgbClr val="C00000"/>
                </a:solidFill>
                <a:latin typeface="Franklin Gothic Demi"/>
                <a:cs typeface="Franklin Gothic Demi"/>
              </a:rPr>
              <a:t>140</a:t>
            </a:r>
            <a:r>
              <a:rPr sz="4200" spc="-9"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ke atas prodi sebanyak</a:t>
            </a:r>
            <a:r>
              <a:rPr sz="4200" spc="19"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7</a:t>
            </a:r>
            <a:r>
              <a:rPr sz="4200" spc="-14" baseline="1049" dirty="0">
                <a:solidFill>
                  <a:srgbClr val="C00000"/>
                </a:solidFill>
                <a:latin typeface="Franklin Gothic Demi"/>
                <a:cs typeface="Franklin Gothic Demi"/>
              </a:rPr>
              <a:t> </a:t>
            </a:r>
            <a:r>
              <a:rPr sz="4200" baseline="1049" dirty="0">
                <a:solidFill>
                  <a:srgbClr val="C00000"/>
                </a:solidFill>
                <a:latin typeface="Franklin Gothic Demi"/>
                <a:cs typeface="Franklin Gothic Demi"/>
              </a:rPr>
              <a:t>ase</a:t>
            </a:r>
            <a:r>
              <a:rPr sz="4200" spc="-4" baseline="1049" dirty="0">
                <a:solidFill>
                  <a:srgbClr val="C00000"/>
                </a:solidFill>
                <a:latin typeface="Franklin Gothic Demi"/>
                <a:cs typeface="Franklin Gothic Demi"/>
              </a:rPr>
              <a:t>s</a:t>
            </a:r>
            <a:r>
              <a:rPr sz="4200" baseline="1049" dirty="0">
                <a:solidFill>
                  <a:srgbClr val="C00000"/>
                </a:solidFill>
                <a:latin typeface="Franklin Gothic Demi"/>
                <a:cs typeface="Franklin Gothic Demi"/>
              </a:rPr>
              <a:t>or</a:t>
            </a:r>
            <a:endParaRPr sz="2800">
              <a:latin typeface="Franklin Gothic Demi"/>
              <a:cs typeface="Franklin Gothic Demi"/>
            </a:endParaRPr>
          </a:p>
          <a:p>
            <a:pPr marL="830884" marR="1030104" indent="-358444">
              <a:lnSpc>
                <a:spcPts val="2890"/>
              </a:lnSpc>
              <a:spcBef>
                <a:spcPts val="2890"/>
              </a:spcBef>
            </a:pPr>
            <a:r>
              <a:rPr sz="2800" dirty="0">
                <a:latin typeface="Franklin Gothic Demi"/>
                <a:cs typeface="Franklin Gothic Demi"/>
              </a:rPr>
              <a:t>Tidak</a:t>
            </a:r>
            <a:r>
              <a:rPr sz="2800" spc="-51" dirty="0">
                <a:latin typeface="Franklin Gothic Demi"/>
                <a:cs typeface="Franklin Gothic Demi"/>
              </a:rPr>
              <a:t> </a:t>
            </a:r>
            <a:r>
              <a:rPr sz="2800" dirty="0">
                <a:latin typeface="Franklin Gothic Demi"/>
                <a:cs typeface="Franklin Gothic Demi"/>
              </a:rPr>
              <a:t>ada</a:t>
            </a:r>
            <a:r>
              <a:rPr sz="2800" spc="-45" dirty="0">
                <a:latin typeface="Franklin Gothic Demi"/>
                <a:cs typeface="Franklin Gothic Demi"/>
              </a:rPr>
              <a:t> </a:t>
            </a:r>
            <a:r>
              <a:rPr sz="2800" dirty="0">
                <a:latin typeface="Franklin Gothic Demi"/>
                <a:cs typeface="Franklin Gothic Demi"/>
              </a:rPr>
              <a:t>kewaji</a:t>
            </a:r>
            <a:r>
              <a:rPr sz="2800" spc="4" dirty="0">
                <a:latin typeface="Franklin Gothic Demi"/>
                <a:cs typeface="Franklin Gothic Demi"/>
              </a:rPr>
              <a:t>b</a:t>
            </a:r>
            <a:r>
              <a:rPr sz="2800" dirty="0">
                <a:latin typeface="Franklin Gothic Demi"/>
                <a:cs typeface="Franklin Gothic Demi"/>
              </a:rPr>
              <a:t>an</a:t>
            </a:r>
            <a:r>
              <a:rPr sz="2800" spc="-126" dirty="0">
                <a:latin typeface="Franklin Gothic Demi"/>
                <a:cs typeface="Franklin Gothic Demi"/>
              </a:rPr>
              <a:t> </a:t>
            </a:r>
            <a:r>
              <a:rPr sz="2800" dirty="0">
                <a:latin typeface="Franklin Gothic Demi"/>
                <a:cs typeface="Franklin Gothic Demi"/>
              </a:rPr>
              <a:t>bagi</a:t>
            </a:r>
            <a:r>
              <a:rPr sz="2800" spc="-53" dirty="0">
                <a:latin typeface="Franklin Gothic Demi"/>
                <a:cs typeface="Franklin Gothic Demi"/>
              </a:rPr>
              <a:t> </a:t>
            </a:r>
            <a:r>
              <a:rPr sz="2800" dirty="0">
                <a:latin typeface="Franklin Gothic Demi"/>
                <a:cs typeface="Franklin Gothic Demi"/>
              </a:rPr>
              <a:t>ang</a:t>
            </a:r>
            <a:r>
              <a:rPr sz="2800" spc="4" dirty="0">
                <a:latin typeface="Franklin Gothic Demi"/>
                <a:cs typeface="Franklin Gothic Demi"/>
              </a:rPr>
              <a:t>g</a:t>
            </a:r>
            <a:r>
              <a:rPr sz="2800" dirty="0">
                <a:latin typeface="Franklin Gothic Demi"/>
                <a:cs typeface="Franklin Gothic Demi"/>
              </a:rPr>
              <a:t>ota</a:t>
            </a:r>
            <a:r>
              <a:rPr sz="2800" spc="-101" dirty="0">
                <a:latin typeface="Franklin Gothic Demi"/>
                <a:cs typeface="Franklin Gothic Demi"/>
              </a:rPr>
              <a:t> </a:t>
            </a:r>
            <a:r>
              <a:rPr sz="2800" dirty="0">
                <a:latin typeface="Franklin Gothic Demi"/>
                <a:cs typeface="Franklin Gothic Demi"/>
              </a:rPr>
              <a:t>BA</a:t>
            </a:r>
            <a:r>
              <a:rPr sz="2800" spc="34" dirty="0">
                <a:latin typeface="Franklin Gothic Demi"/>
                <a:cs typeface="Franklin Gothic Demi"/>
              </a:rPr>
              <a:t>N</a:t>
            </a:r>
            <a:r>
              <a:rPr sz="2800" dirty="0">
                <a:latin typeface="Franklin Gothic Demi"/>
                <a:cs typeface="Franklin Gothic Demi"/>
              </a:rPr>
              <a:t>-PT</a:t>
            </a:r>
            <a:r>
              <a:rPr sz="2800" spc="-91" dirty="0">
                <a:latin typeface="Franklin Gothic Demi"/>
                <a:cs typeface="Franklin Gothic Demi"/>
              </a:rPr>
              <a:t> </a:t>
            </a:r>
            <a:r>
              <a:rPr sz="2800" dirty="0">
                <a:latin typeface="Franklin Gothic Demi"/>
                <a:cs typeface="Franklin Gothic Demi"/>
              </a:rPr>
              <a:t>untuk mela</a:t>
            </a:r>
            <a:r>
              <a:rPr sz="2800" spc="4" dirty="0">
                <a:latin typeface="Franklin Gothic Demi"/>
                <a:cs typeface="Franklin Gothic Demi"/>
              </a:rPr>
              <a:t>k</a:t>
            </a:r>
            <a:r>
              <a:rPr sz="2800" dirty="0">
                <a:latin typeface="Franklin Gothic Demi"/>
                <a:cs typeface="Franklin Gothic Demi"/>
              </a:rPr>
              <a:t>ukan</a:t>
            </a:r>
            <a:r>
              <a:rPr sz="2800" spc="-126" dirty="0">
                <a:latin typeface="Franklin Gothic Demi"/>
                <a:cs typeface="Franklin Gothic Demi"/>
              </a:rPr>
              <a:t> </a:t>
            </a:r>
            <a:r>
              <a:rPr sz="2800" dirty="0">
                <a:latin typeface="Franklin Gothic Demi"/>
                <a:cs typeface="Franklin Gothic Demi"/>
              </a:rPr>
              <a:t>pen</a:t>
            </a:r>
            <a:r>
              <a:rPr sz="2800" spc="9" dirty="0">
                <a:latin typeface="Franklin Gothic Demi"/>
                <a:cs typeface="Franklin Gothic Demi"/>
              </a:rPr>
              <a:t>d</a:t>
            </a:r>
            <a:r>
              <a:rPr sz="2800" dirty="0">
                <a:latin typeface="Franklin Gothic Demi"/>
                <a:cs typeface="Franklin Gothic Demi"/>
              </a:rPr>
              <a:t>ampingan</a:t>
            </a:r>
            <a:r>
              <a:rPr sz="2800" spc="-172" dirty="0">
                <a:latin typeface="Franklin Gothic Demi"/>
                <a:cs typeface="Franklin Gothic Demi"/>
              </a:rPr>
              <a:t> </a:t>
            </a:r>
            <a:r>
              <a:rPr sz="2800" dirty="0">
                <a:latin typeface="Franklin Gothic Demi"/>
                <a:cs typeface="Franklin Gothic Demi"/>
              </a:rPr>
              <a:t>asesor</a:t>
            </a:r>
            <a:r>
              <a:rPr sz="2800" spc="-61" dirty="0">
                <a:latin typeface="Franklin Gothic Demi"/>
                <a:cs typeface="Franklin Gothic Demi"/>
              </a:rPr>
              <a:t> </a:t>
            </a:r>
            <a:r>
              <a:rPr sz="2800" dirty="0">
                <a:latin typeface="Franklin Gothic Demi"/>
                <a:cs typeface="Franklin Gothic Demi"/>
              </a:rPr>
              <a:t>sa</a:t>
            </a:r>
            <a:r>
              <a:rPr sz="2800" spc="-4" dirty="0">
                <a:latin typeface="Franklin Gothic Demi"/>
                <a:cs typeface="Franklin Gothic Demi"/>
              </a:rPr>
              <a:t>a</a:t>
            </a:r>
            <a:r>
              <a:rPr sz="2800" dirty="0">
                <a:latin typeface="Franklin Gothic Demi"/>
                <a:cs typeface="Franklin Gothic Demi"/>
              </a:rPr>
              <a:t>t</a:t>
            </a:r>
            <a:r>
              <a:rPr sz="2800" spc="-43" dirty="0">
                <a:latin typeface="Franklin Gothic Demi"/>
                <a:cs typeface="Franklin Gothic Demi"/>
              </a:rPr>
              <a:t> </a:t>
            </a:r>
            <a:r>
              <a:rPr sz="2800" dirty="0">
                <a:latin typeface="Franklin Gothic Demi"/>
                <a:cs typeface="Franklin Gothic Demi"/>
              </a:rPr>
              <a:t>visitasi</a:t>
            </a:r>
            <a:endParaRPr sz="2800">
              <a:latin typeface="Franklin Gothic Demi"/>
              <a:cs typeface="Franklin Gothic Demi"/>
            </a:endParaRPr>
          </a:p>
        </p:txBody>
      </p:sp>
    </p:spTree>
    <p:extLst>
      <p:ext uri="{BB962C8B-B14F-4D97-AF65-F5344CB8AC3E}">
        <p14:creationId xmlns:p14="http://schemas.microsoft.com/office/powerpoint/2010/main" val="384688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906000" cy="6858000"/>
          </a:xfrm>
          <a:prstGeom prst="rect">
            <a:avLst/>
          </a:prstGeom>
          <a:solidFill>
            <a:srgbClr val="1E0D9F"/>
          </a:solidFill>
          <a:ln w="9525">
            <a:solidFill>
              <a:srgbClr val="0000CC"/>
            </a:solidFill>
            <a:miter lim="800000"/>
            <a:headEnd/>
            <a:tailEnd/>
          </a:ln>
        </p:spPr>
        <p:txBody>
          <a:bodyPr wrap="none" anchor="ctr"/>
          <a:lstStyle/>
          <a:p>
            <a:pPr eaLnBrk="0" hangingPunct="0"/>
            <a:endParaRPr lang="id-ID"/>
          </a:p>
        </p:txBody>
      </p:sp>
      <p:sp>
        <p:nvSpPr>
          <p:cNvPr id="24579" name="Rectangle 3"/>
          <p:cNvSpPr>
            <a:spLocks noChangeArrowheads="1"/>
          </p:cNvSpPr>
          <p:nvPr/>
        </p:nvSpPr>
        <p:spPr bwMode="auto">
          <a:xfrm>
            <a:off x="165100" y="152400"/>
            <a:ext cx="9575800" cy="6553200"/>
          </a:xfrm>
          <a:prstGeom prst="rect">
            <a:avLst/>
          </a:prstGeom>
          <a:solidFill>
            <a:srgbClr val="FFFFCC"/>
          </a:solidFill>
          <a:ln w="9525">
            <a:solidFill>
              <a:srgbClr val="0000CC"/>
            </a:solidFill>
            <a:miter lim="800000"/>
            <a:headEnd/>
            <a:tailEnd/>
          </a:ln>
        </p:spPr>
        <p:txBody>
          <a:bodyPr wrap="none" anchor="ctr"/>
          <a:lstStyle/>
          <a:p>
            <a:pPr eaLnBrk="0" hangingPunct="0"/>
            <a:endParaRPr lang="id-ID"/>
          </a:p>
        </p:txBody>
      </p:sp>
      <p:sp>
        <p:nvSpPr>
          <p:cNvPr id="24580" name="Oval 4"/>
          <p:cNvSpPr>
            <a:spLocks noChangeArrowheads="1"/>
          </p:cNvSpPr>
          <p:nvPr/>
        </p:nvSpPr>
        <p:spPr bwMode="auto">
          <a:xfrm rot="854871">
            <a:off x="192617" y="2063750"/>
            <a:ext cx="9567202" cy="4338638"/>
          </a:xfrm>
          <a:prstGeom prst="ellipse">
            <a:avLst/>
          </a:prstGeom>
          <a:solidFill>
            <a:srgbClr val="F6F96D"/>
          </a:solidFill>
          <a:ln w="9525">
            <a:solidFill>
              <a:srgbClr val="FFFF00"/>
            </a:solidFill>
            <a:round/>
            <a:headEnd/>
            <a:tailEnd/>
          </a:ln>
        </p:spPr>
        <p:txBody>
          <a:bodyPr wrap="none" anchor="ctr"/>
          <a:lstStyle/>
          <a:p>
            <a:pPr eaLnBrk="0" hangingPunct="0"/>
            <a:endParaRPr lang="id-ID"/>
          </a:p>
        </p:txBody>
      </p:sp>
      <p:sp>
        <p:nvSpPr>
          <p:cNvPr id="510982" name="Rectangle 6"/>
          <p:cNvSpPr>
            <a:spLocks noGrp="1" noChangeArrowheads="1"/>
          </p:cNvSpPr>
          <p:nvPr>
            <p:ph type="body" idx="1"/>
          </p:nvPr>
        </p:nvSpPr>
        <p:spPr>
          <a:xfrm>
            <a:off x="412750" y="609600"/>
            <a:ext cx="9080500" cy="5867400"/>
          </a:xfrm>
        </p:spPr>
        <p:txBody>
          <a:bodyPr/>
          <a:lstStyle/>
          <a:p>
            <a:pPr marL="358775" indent="-609600" eaLnBrk="1" hangingPunct="1">
              <a:lnSpc>
                <a:spcPts val="2800"/>
              </a:lnSpc>
              <a:spcBef>
                <a:spcPts val="600"/>
              </a:spcBef>
              <a:buFontTx/>
              <a:buNone/>
              <a:defRPr/>
            </a:pPr>
            <a:r>
              <a:rPr lang="id-ID" sz="3600" dirty="0" smtClean="0">
                <a:latin typeface="Arial Black" pitchFamily="34" charset="0"/>
                <a:ea typeface="Arial Unicode MS" pitchFamily="34" charset="-128"/>
                <a:cs typeface="Arial Unicode MS" pitchFamily="34" charset="-128"/>
              </a:rPr>
              <a:t>AKREDITASI 201</a:t>
            </a:r>
            <a:r>
              <a:rPr lang="en-US" sz="3600" dirty="0" smtClean="0">
                <a:latin typeface="Arial Black" pitchFamily="34" charset="0"/>
                <a:ea typeface="Arial Unicode MS" pitchFamily="34" charset="-128"/>
                <a:cs typeface="Arial Unicode MS" pitchFamily="34" charset="-128"/>
              </a:rPr>
              <a:t>6</a:t>
            </a:r>
            <a:r>
              <a:rPr lang="id-ID" sz="3600" dirty="0" smtClean="0">
                <a:latin typeface="Arial Black" pitchFamily="34" charset="0"/>
                <a:ea typeface="Arial Unicode MS" pitchFamily="34" charset="-128"/>
                <a:cs typeface="Arial Unicode MS" pitchFamily="34" charset="-128"/>
              </a:rPr>
              <a:t>:</a:t>
            </a:r>
          </a:p>
          <a:p>
            <a:pPr marL="358775" indent="-609600" eaLnBrk="1" hangingPunct="1">
              <a:lnSpc>
                <a:spcPts val="2800"/>
              </a:lnSpc>
              <a:spcBef>
                <a:spcPts val="600"/>
              </a:spcBef>
              <a:buFontTx/>
              <a:buNone/>
              <a:defRPr/>
            </a:pPr>
            <a:endParaRPr lang="id-ID" sz="2800" dirty="0" smtClean="0">
              <a:latin typeface="Franklin Gothic Demi" pitchFamily="34" charset="0"/>
              <a:ea typeface="Arial Unicode MS" pitchFamily="34" charset="-128"/>
              <a:cs typeface="Arial Unicode MS" pitchFamily="34" charset="-128"/>
            </a:endParaRPr>
          </a:p>
          <a:p>
            <a:pPr marL="358775" indent="-609600" eaLnBrk="1" hangingPunct="1">
              <a:lnSpc>
                <a:spcPts val="2800"/>
              </a:lnSpc>
              <a:spcBef>
                <a:spcPts val="600"/>
              </a:spcBef>
              <a:buFontTx/>
              <a:buAutoNum type="arabicPeriod"/>
              <a:defRPr/>
            </a:pPr>
            <a:r>
              <a:rPr lang="id-ID" dirty="0" smtClean="0">
                <a:latin typeface="Franklin Gothic Demi Cond" pitchFamily="34" charset="0"/>
              </a:rPr>
              <a:t>Akreditasi Pertama , jika nilai &gt; 200, dilakukan AL </a:t>
            </a:r>
          </a:p>
          <a:p>
            <a:pPr marL="358775" indent="-609600" eaLnBrk="1" hangingPunct="1">
              <a:lnSpc>
                <a:spcPts val="2800"/>
              </a:lnSpc>
              <a:spcBef>
                <a:spcPts val="600"/>
              </a:spcBef>
              <a:buFontTx/>
              <a:buAutoNum type="arabicPeriod"/>
              <a:defRPr/>
            </a:pPr>
            <a:r>
              <a:rPr lang="id-ID" dirty="0" smtClean="0">
                <a:latin typeface="Franklin Gothic Demi Cond" pitchFamily="34" charset="0"/>
              </a:rPr>
              <a:t>Reakreditasi : j</a:t>
            </a:r>
            <a:r>
              <a:rPr lang="id-ID" sz="2800" dirty="0" smtClean="0">
                <a:latin typeface="Franklin Gothic Demi Cond" pitchFamily="34" charset="0"/>
              </a:rPr>
              <a:t>ika peringkat berubah; dilakukan AL</a:t>
            </a:r>
          </a:p>
          <a:p>
            <a:pPr marL="358775" indent="-609600" eaLnBrk="1" hangingPunct="1">
              <a:lnSpc>
                <a:spcPts val="2800"/>
              </a:lnSpc>
              <a:spcBef>
                <a:spcPts val="600"/>
              </a:spcBef>
              <a:buFontTx/>
              <a:buAutoNum type="arabicPeriod"/>
              <a:defRPr/>
            </a:pPr>
            <a:r>
              <a:rPr lang="id-ID" sz="2800" dirty="0" smtClean="0">
                <a:latin typeface="Franklin Gothic Demi Cond" pitchFamily="34" charset="0"/>
              </a:rPr>
              <a:t>Reakreditasi: </a:t>
            </a:r>
          </a:p>
          <a:p>
            <a:pPr>
              <a:buFontTx/>
              <a:buNone/>
              <a:defRPr/>
            </a:pPr>
            <a:r>
              <a:rPr lang="id-ID" sz="2800" dirty="0" smtClean="0">
                <a:latin typeface="Franklin Gothic Demi Cond" pitchFamily="34" charset="0"/>
              </a:rPr>
              <a:t> 	   3.1</a:t>
            </a:r>
            <a:r>
              <a:rPr lang="id-ID" dirty="0" smtClean="0">
                <a:latin typeface="Franklin Gothic Demi Cond" pitchFamily="34" charset="0"/>
              </a:rPr>
              <a:t>  </a:t>
            </a:r>
            <a:r>
              <a:rPr lang="id-ID" sz="2800" dirty="0" smtClean="0">
                <a:latin typeface="Franklin Gothic Demi Cond" pitchFamily="34" charset="0"/>
              </a:rPr>
              <a:t>Jika akreditasi sebelumnya C, nilai desk reakreditasi 	&gt;281, dilanjutkan AL</a:t>
            </a:r>
          </a:p>
          <a:p>
            <a:pPr>
              <a:buFontTx/>
              <a:buNone/>
              <a:defRPr/>
            </a:pPr>
            <a:r>
              <a:rPr lang="id-ID" sz="2800" dirty="0" smtClean="0">
                <a:latin typeface="Franklin Gothic Demi Cond" pitchFamily="34" charset="0"/>
              </a:rPr>
              <a:t> 	   3.2</a:t>
            </a:r>
            <a:r>
              <a:rPr lang="id-ID" dirty="0" smtClean="0">
                <a:latin typeface="Franklin Gothic Demi Cond" pitchFamily="34" charset="0"/>
              </a:rPr>
              <a:t>  </a:t>
            </a:r>
            <a:r>
              <a:rPr lang="id-ID" sz="2800" dirty="0" smtClean="0">
                <a:latin typeface="Franklin Gothic Demi Cond" pitchFamily="34" charset="0"/>
              </a:rPr>
              <a:t>Jika akreditasi sebelumnya B, nilai desk reakreditasi 	&gt;345, dilanjutkan AL</a:t>
            </a:r>
          </a:p>
          <a:p>
            <a:pPr>
              <a:buFontTx/>
              <a:buNone/>
              <a:defRPr/>
            </a:pPr>
            <a:r>
              <a:rPr lang="id-ID" sz="2800" dirty="0" smtClean="0">
                <a:latin typeface="Franklin Gothic Demi Cond" pitchFamily="34" charset="0"/>
              </a:rPr>
              <a:t> 	   3.3</a:t>
            </a:r>
            <a:r>
              <a:rPr lang="id-ID" dirty="0" smtClean="0">
                <a:latin typeface="Franklin Gothic Demi Cond" pitchFamily="34" charset="0"/>
              </a:rPr>
              <a:t>  </a:t>
            </a:r>
            <a:r>
              <a:rPr lang="id-ID" sz="2800" dirty="0" smtClean="0">
                <a:latin typeface="Franklin Gothic Demi Cond" pitchFamily="34" charset="0"/>
              </a:rPr>
              <a:t>Jika akreditasi sebelumnya A, nilai desk reakreditasi 	</a:t>
            </a:r>
          </a:p>
          <a:p>
            <a:pPr>
              <a:buFontTx/>
              <a:buNone/>
              <a:defRPr/>
            </a:pPr>
            <a:r>
              <a:rPr lang="id-ID" sz="2800" dirty="0" smtClean="0">
                <a:latin typeface="Franklin Gothic Demi Cond" pitchFamily="34" charset="0"/>
              </a:rPr>
              <a:t>             &gt; 361, namun akreditasi institusinya di bawah  A, </a:t>
            </a:r>
          </a:p>
          <a:p>
            <a:pPr>
              <a:buFontTx/>
              <a:buNone/>
              <a:defRPr/>
            </a:pPr>
            <a:r>
              <a:rPr lang="id-ID" dirty="0" smtClean="0">
                <a:latin typeface="Franklin Gothic Demi Cond" pitchFamily="34" charset="0"/>
              </a:rPr>
              <a:t>  </a:t>
            </a:r>
            <a:r>
              <a:rPr lang="id-ID" sz="2800" dirty="0" smtClean="0">
                <a:latin typeface="Franklin Gothic Demi Cond" pitchFamily="34" charset="0"/>
              </a:rPr>
              <a:t>	        maka akan dlanjutkan AL</a:t>
            </a:r>
          </a:p>
          <a:p>
            <a:pPr marL="358775" indent="-609600" eaLnBrk="1" hangingPunct="1">
              <a:lnSpc>
                <a:spcPts val="2800"/>
              </a:lnSpc>
              <a:spcBef>
                <a:spcPts val="600"/>
              </a:spcBef>
              <a:buFontTx/>
              <a:buNone/>
              <a:defRPr/>
            </a:pPr>
            <a:endParaRPr lang="id-ID" sz="2800" dirty="0" smtClean="0">
              <a:latin typeface="Franklin Gothic Demi" pitchFamily="34" charset="0"/>
              <a:ea typeface="Arial Unicode MS" pitchFamily="34" charset="-128"/>
              <a:cs typeface="Arial Unicode MS" pitchFamily="34" charset="-128"/>
            </a:endParaRP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906000" cy="6858000"/>
          </a:xfrm>
          <a:prstGeom prst="rect">
            <a:avLst/>
          </a:prstGeom>
          <a:solidFill>
            <a:srgbClr val="1E0D9F"/>
          </a:solidFill>
          <a:ln w="9525">
            <a:solidFill>
              <a:srgbClr val="0000CC"/>
            </a:solidFill>
            <a:miter lim="800000"/>
            <a:headEnd/>
            <a:tailEnd/>
          </a:ln>
        </p:spPr>
        <p:txBody>
          <a:bodyPr wrap="none" anchor="ctr"/>
          <a:lstStyle/>
          <a:p>
            <a:pPr eaLnBrk="0" hangingPunct="0"/>
            <a:endParaRPr lang="id-ID"/>
          </a:p>
        </p:txBody>
      </p:sp>
      <p:sp>
        <p:nvSpPr>
          <p:cNvPr id="25603" name="Rectangle 3"/>
          <p:cNvSpPr>
            <a:spLocks noChangeArrowheads="1"/>
          </p:cNvSpPr>
          <p:nvPr/>
        </p:nvSpPr>
        <p:spPr bwMode="auto">
          <a:xfrm>
            <a:off x="165100" y="152400"/>
            <a:ext cx="9575800" cy="6553200"/>
          </a:xfrm>
          <a:prstGeom prst="rect">
            <a:avLst/>
          </a:prstGeom>
          <a:solidFill>
            <a:srgbClr val="CCFFCC"/>
          </a:solidFill>
          <a:ln w="9525">
            <a:solidFill>
              <a:srgbClr val="0000CC"/>
            </a:solidFill>
            <a:miter lim="800000"/>
            <a:headEnd/>
            <a:tailEnd/>
          </a:ln>
        </p:spPr>
        <p:txBody>
          <a:bodyPr wrap="none" anchor="ctr"/>
          <a:lstStyle/>
          <a:p>
            <a:pPr eaLnBrk="0" hangingPunct="0"/>
            <a:endParaRPr lang="id-ID"/>
          </a:p>
        </p:txBody>
      </p:sp>
      <p:sp>
        <p:nvSpPr>
          <p:cNvPr id="25604" name="Oval 4"/>
          <p:cNvSpPr>
            <a:spLocks noChangeArrowheads="1"/>
          </p:cNvSpPr>
          <p:nvPr/>
        </p:nvSpPr>
        <p:spPr bwMode="auto">
          <a:xfrm rot="854871">
            <a:off x="192617" y="2063750"/>
            <a:ext cx="9567202" cy="4338638"/>
          </a:xfrm>
          <a:prstGeom prst="ellipse">
            <a:avLst/>
          </a:prstGeom>
          <a:solidFill>
            <a:srgbClr val="F6F96D"/>
          </a:solidFill>
          <a:ln w="9525">
            <a:solidFill>
              <a:srgbClr val="FFFF00"/>
            </a:solidFill>
            <a:round/>
            <a:headEnd/>
            <a:tailEnd/>
          </a:ln>
        </p:spPr>
        <p:txBody>
          <a:bodyPr wrap="none" anchor="ctr"/>
          <a:lstStyle/>
          <a:p>
            <a:pPr eaLnBrk="0" hangingPunct="0"/>
            <a:endParaRPr lang="id-ID"/>
          </a:p>
        </p:txBody>
      </p:sp>
      <p:sp>
        <p:nvSpPr>
          <p:cNvPr id="25605" name="Rectangle 6"/>
          <p:cNvSpPr>
            <a:spLocks noGrp="1" noChangeArrowheads="1"/>
          </p:cNvSpPr>
          <p:nvPr>
            <p:ph type="body" idx="1"/>
          </p:nvPr>
        </p:nvSpPr>
        <p:spPr>
          <a:xfrm>
            <a:off x="0" y="457200"/>
            <a:ext cx="9493250" cy="6019800"/>
          </a:xfrm>
        </p:spPr>
        <p:txBody>
          <a:bodyPr/>
          <a:lstStyle/>
          <a:p>
            <a:pPr marL="358775" indent="-609600" eaLnBrk="1" hangingPunct="1">
              <a:spcBef>
                <a:spcPct val="0"/>
              </a:spcBef>
              <a:buFontTx/>
              <a:buNone/>
            </a:pPr>
            <a:r>
              <a:rPr lang="id-ID" sz="3600" dirty="0" smtClean="0">
                <a:latin typeface="Arial Black" pitchFamily="34" charset="0"/>
                <a:ea typeface="Arial Unicode MS" pitchFamily="34" charset="-128"/>
                <a:cs typeface="Arial Unicode MS" pitchFamily="34" charset="-128"/>
              </a:rPr>
              <a:t>   KARAKTER:</a:t>
            </a:r>
          </a:p>
          <a:p>
            <a:pPr marL="358775" indent="-609600" eaLnBrk="1" hangingPunct="1">
              <a:spcBef>
                <a:spcPct val="0"/>
              </a:spcBef>
              <a:buFontTx/>
              <a:buNone/>
            </a:pPr>
            <a:endParaRPr lang="id-ID" sz="2800" dirty="0" smtClean="0">
              <a:latin typeface="Franklin Gothic Demi" pitchFamily="34" charset="0"/>
              <a:ea typeface="Arial Unicode MS" pitchFamily="34" charset="-128"/>
              <a:cs typeface="Arial Unicode MS" pitchFamily="34" charset="-128"/>
            </a:endParaRPr>
          </a:p>
          <a:p>
            <a:pPr marL="358775" indent="-609600" eaLnBrk="1" hangingPunct="1">
              <a:spcBef>
                <a:spcPct val="0"/>
              </a:spcBef>
              <a:buFontTx/>
              <a:buNone/>
            </a:pPr>
            <a:r>
              <a:rPr lang="id-ID" sz="2800" dirty="0" smtClean="0">
                <a:latin typeface="Franklin Gothic Demi" pitchFamily="34" charset="0"/>
              </a:rPr>
              <a:t>    1.	</a:t>
            </a:r>
            <a:r>
              <a:rPr lang="fi-FI" sz="2800" dirty="0" smtClean="0">
                <a:solidFill>
                  <a:srgbClr val="660033"/>
                </a:solidFill>
                <a:latin typeface="Franklin Gothic Demi" pitchFamily="34" charset="0"/>
              </a:rPr>
              <a:t>Masa berlaku akreditasi institusi perguruan </a:t>
            </a:r>
            <a:r>
              <a:rPr lang="id-ID" sz="2800" dirty="0" smtClean="0">
                <a:solidFill>
                  <a:srgbClr val="660033"/>
                </a:solidFill>
                <a:latin typeface="Franklin Gothic Demi" pitchFamily="34" charset="0"/>
              </a:rPr>
              <a:t>	</a:t>
            </a:r>
            <a:r>
              <a:rPr lang="fi-FI" sz="2800" dirty="0" smtClean="0">
                <a:solidFill>
                  <a:srgbClr val="660033"/>
                </a:solidFill>
                <a:latin typeface="Franklin Gothic Demi" pitchFamily="34" charset="0"/>
              </a:rPr>
              <a:t>tinggi untuk semua peringkat adalah 5 tahun.</a:t>
            </a:r>
            <a:endParaRPr lang="id-ID" sz="2800" dirty="0" smtClean="0">
              <a:solidFill>
                <a:srgbClr val="660033"/>
              </a:solidFill>
              <a:latin typeface="Franklin Gothic Demi" pitchFamily="34" charset="0"/>
            </a:endParaRPr>
          </a:p>
          <a:p>
            <a:pPr marL="358775" indent="-609600" eaLnBrk="1" hangingPunct="1">
              <a:spcBef>
                <a:spcPct val="0"/>
              </a:spcBef>
              <a:buFontTx/>
              <a:buNone/>
            </a:pPr>
            <a:endParaRPr lang="id-ID" sz="1600" dirty="0" smtClean="0">
              <a:latin typeface="Franklin Gothic Demi" pitchFamily="34" charset="0"/>
            </a:endParaRPr>
          </a:p>
          <a:p>
            <a:pPr marL="358775" indent="-609600" eaLnBrk="1" hangingPunct="1">
              <a:spcBef>
                <a:spcPct val="0"/>
              </a:spcBef>
              <a:buFontTx/>
              <a:buNone/>
            </a:pPr>
            <a:r>
              <a:rPr lang="id-ID" sz="2800" dirty="0" smtClean="0">
                <a:latin typeface="Franklin Gothic Demi" pitchFamily="34" charset="0"/>
              </a:rPr>
              <a:t>    2.	Tim a</a:t>
            </a:r>
            <a:r>
              <a:rPr lang="en-US" sz="2800" dirty="0" err="1" smtClean="0">
                <a:latin typeface="Franklin Gothic Demi" pitchFamily="34" charset="0"/>
              </a:rPr>
              <a:t>sesor</a:t>
            </a:r>
            <a:r>
              <a:rPr lang="en-US" sz="2800" dirty="0" smtClean="0">
                <a:latin typeface="Franklin Gothic Demi" pitchFamily="34" charset="0"/>
              </a:rPr>
              <a:t> </a:t>
            </a:r>
            <a:r>
              <a:rPr lang="en-US" sz="2800" dirty="0" err="1" smtClean="0">
                <a:latin typeface="Franklin Gothic Demi" pitchFamily="34" charset="0"/>
              </a:rPr>
              <a:t>terdiri</a:t>
            </a:r>
            <a:r>
              <a:rPr lang="en-US" sz="2800" dirty="0" smtClean="0">
                <a:latin typeface="Franklin Gothic Demi" pitchFamily="34" charset="0"/>
              </a:rPr>
              <a:t> </a:t>
            </a:r>
            <a:r>
              <a:rPr lang="en-US" sz="2800" dirty="0" err="1" smtClean="0">
                <a:latin typeface="Franklin Gothic Demi" pitchFamily="34" charset="0"/>
              </a:rPr>
              <a:t>atas</a:t>
            </a:r>
            <a:r>
              <a:rPr lang="en-US" sz="2800" dirty="0" smtClean="0">
                <a:latin typeface="Franklin Gothic Demi" pitchFamily="34" charset="0"/>
              </a:rPr>
              <a:t> </a:t>
            </a:r>
            <a:r>
              <a:rPr lang="id-ID" sz="2800" dirty="0" smtClean="0">
                <a:latin typeface="Franklin Gothic Demi" pitchFamily="34" charset="0"/>
              </a:rPr>
              <a:t>3 sd 7</a:t>
            </a:r>
            <a:r>
              <a:rPr lang="en-US" sz="2800" dirty="0" smtClean="0">
                <a:latin typeface="Franklin Gothic Demi" pitchFamily="34" charset="0"/>
              </a:rPr>
              <a:t> </a:t>
            </a:r>
            <a:r>
              <a:rPr lang="en-US" sz="2800" dirty="0" err="1" smtClean="0">
                <a:latin typeface="Franklin Gothic Demi" pitchFamily="34" charset="0"/>
              </a:rPr>
              <a:t>pakar</a:t>
            </a:r>
            <a:r>
              <a:rPr lang="en-US" sz="2800" dirty="0" smtClean="0">
                <a:latin typeface="Franklin Gothic Demi" pitchFamily="34" charset="0"/>
              </a:rPr>
              <a:t> </a:t>
            </a:r>
            <a:r>
              <a:rPr lang="en-US" sz="2800" dirty="0" err="1" smtClean="0">
                <a:latin typeface="Franklin Gothic Demi" pitchFamily="34" charset="0"/>
              </a:rPr>
              <a:t>sejawat</a:t>
            </a:r>
            <a:r>
              <a:rPr lang="en-US" sz="2800" dirty="0" smtClean="0">
                <a:latin typeface="Franklin Gothic Demi" pitchFamily="34" charset="0"/>
              </a:rPr>
              <a:t> </a:t>
            </a:r>
            <a:r>
              <a:rPr lang="id-ID" sz="2800" dirty="0" smtClean="0">
                <a:latin typeface="Franklin Gothic Demi" pitchFamily="34" charset="0"/>
              </a:rPr>
              <a:t> 	</a:t>
            </a:r>
            <a:r>
              <a:rPr lang="en-US" sz="2800" dirty="0" smtClean="0">
                <a:latin typeface="Franklin Gothic Demi" pitchFamily="34" charset="0"/>
              </a:rPr>
              <a:t>yang </a:t>
            </a:r>
            <a:r>
              <a:rPr lang="en-US" sz="2800" dirty="0" err="1" smtClean="0">
                <a:latin typeface="Franklin Gothic Demi" pitchFamily="34" charset="0"/>
              </a:rPr>
              <a:t>memahami</a:t>
            </a:r>
            <a:r>
              <a:rPr lang="en-US" sz="2800" dirty="0" smtClean="0">
                <a:latin typeface="Franklin Gothic Demi" pitchFamily="34" charset="0"/>
              </a:rPr>
              <a:t> </a:t>
            </a:r>
            <a:r>
              <a:rPr lang="en-US" sz="2800" dirty="0" err="1" smtClean="0">
                <a:latin typeface="Franklin Gothic Demi" pitchFamily="34" charset="0"/>
              </a:rPr>
              <a:t>pengelolaan</a:t>
            </a:r>
            <a:r>
              <a:rPr lang="en-US" sz="2800" dirty="0" smtClean="0">
                <a:latin typeface="Franklin Gothic Demi" pitchFamily="34" charset="0"/>
              </a:rPr>
              <a:t> </a:t>
            </a:r>
            <a:r>
              <a:rPr lang="en-US" sz="2800" dirty="0" err="1" smtClean="0">
                <a:latin typeface="Franklin Gothic Demi" pitchFamily="34" charset="0"/>
              </a:rPr>
              <a:t>perguruan</a:t>
            </a:r>
            <a:r>
              <a:rPr lang="id-ID" sz="2800" dirty="0" smtClean="0">
                <a:latin typeface="Franklin Gothic Demi" pitchFamily="34" charset="0"/>
              </a:rPr>
              <a:t> </a:t>
            </a:r>
            <a:r>
              <a:rPr lang="en-US" sz="2800" dirty="0" err="1" smtClean="0">
                <a:latin typeface="Franklin Gothic Demi" pitchFamily="34" charset="0"/>
              </a:rPr>
              <a:t>tinggi</a:t>
            </a:r>
            <a:r>
              <a:rPr lang="en-US" sz="2800" dirty="0" smtClean="0">
                <a:latin typeface="Franklin Gothic Demi" pitchFamily="34" charset="0"/>
              </a:rPr>
              <a:t>.</a:t>
            </a:r>
            <a:endParaRPr lang="id-ID" sz="2800" dirty="0" smtClean="0">
              <a:latin typeface="Franklin Gothic Demi" pitchFamily="34" charset="0"/>
            </a:endParaRPr>
          </a:p>
          <a:p>
            <a:pPr marL="358775" indent="-609600" eaLnBrk="1" hangingPunct="1">
              <a:spcBef>
                <a:spcPct val="0"/>
              </a:spcBef>
              <a:buFontTx/>
              <a:buNone/>
            </a:pPr>
            <a:endParaRPr lang="id-ID" sz="1600" dirty="0" smtClean="0">
              <a:latin typeface="Franklin Gothic Demi" pitchFamily="34" charset="0"/>
            </a:endParaRPr>
          </a:p>
          <a:p>
            <a:pPr marL="358775" indent="-609600" eaLnBrk="1" hangingPunct="1">
              <a:spcBef>
                <a:spcPct val="0"/>
              </a:spcBef>
              <a:buFontTx/>
              <a:buNone/>
            </a:pPr>
            <a:r>
              <a:rPr lang="id-ID" sz="2800" dirty="0" smtClean="0">
                <a:latin typeface="Franklin Gothic Demi" pitchFamily="34" charset="0"/>
              </a:rPr>
              <a:t>    3.	</a:t>
            </a:r>
            <a:r>
              <a:rPr lang="en-US" sz="2800" dirty="0" err="1" smtClean="0">
                <a:solidFill>
                  <a:srgbClr val="C00000"/>
                </a:solidFill>
                <a:latin typeface="Franklin Gothic Demi" pitchFamily="34" charset="0"/>
              </a:rPr>
              <a:t>Setiap</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asesor</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secara</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mandiri</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menilai</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borang</a:t>
            </a:r>
            <a:r>
              <a:rPr lang="en-US" sz="2800" dirty="0" smtClean="0">
                <a:solidFill>
                  <a:srgbClr val="C00000"/>
                </a:solidFill>
                <a:latin typeface="Franklin Gothic Demi" pitchFamily="34" charset="0"/>
              </a:rPr>
              <a:t> </a:t>
            </a:r>
            <a:r>
              <a:rPr lang="id-ID" sz="2800" dirty="0" smtClean="0">
                <a:solidFill>
                  <a:srgbClr val="C00000"/>
                </a:solidFill>
                <a:latin typeface="Franklin Gothic Demi" pitchFamily="34" charset="0"/>
              </a:rPr>
              <a:t> </a:t>
            </a:r>
          </a:p>
          <a:p>
            <a:pPr marL="358775" indent="-609600" eaLnBrk="1" hangingPunct="1">
              <a:spcBef>
                <a:spcPct val="0"/>
              </a:spcBef>
              <a:buFontTx/>
              <a:buNone/>
            </a:pPr>
            <a:r>
              <a:rPr lang="id-ID"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dan</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evaluasi-diri</a:t>
            </a:r>
            <a:r>
              <a:rPr lang="en-US"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pada</a:t>
            </a:r>
            <a:r>
              <a:rPr lang="en-US" sz="2800" dirty="0" smtClean="0">
                <a:solidFill>
                  <a:srgbClr val="C00000"/>
                </a:solidFill>
                <a:latin typeface="Franklin Gothic Demi" pitchFamily="34" charset="0"/>
              </a:rPr>
              <a:t> </a:t>
            </a:r>
            <a:r>
              <a:rPr lang="id-ID" sz="2800" dirty="0" smtClean="0">
                <a:solidFill>
                  <a:srgbClr val="C00000"/>
                </a:solidFill>
                <a:latin typeface="Franklin Gothic Demi" pitchFamily="34" charset="0"/>
              </a:rPr>
              <a:t>A</a:t>
            </a:r>
            <a:r>
              <a:rPr lang="en-US" sz="2800" dirty="0" err="1" smtClean="0">
                <a:solidFill>
                  <a:srgbClr val="C00000"/>
                </a:solidFill>
                <a:latin typeface="Franklin Gothic Demi" pitchFamily="34" charset="0"/>
              </a:rPr>
              <a:t>sesmen</a:t>
            </a:r>
            <a:r>
              <a:rPr lang="en-US" sz="2800" dirty="0" smtClean="0">
                <a:solidFill>
                  <a:srgbClr val="C00000"/>
                </a:solidFill>
                <a:latin typeface="Franklin Gothic Demi" pitchFamily="34" charset="0"/>
              </a:rPr>
              <a:t> </a:t>
            </a:r>
            <a:r>
              <a:rPr lang="id-ID" sz="2800" dirty="0" smtClean="0">
                <a:solidFill>
                  <a:srgbClr val="C00000"/>
                </a:solidFill>
                <a:latin typeface="Franklin Gothic Demi" pitchFamily="34" charset="0"/>
              </a:rPr>
              <a:t>K</a:t>
            </a:r>
            <a:r>
              <a:rPr lang="en-US" sz="2800" dirty="0" err="1" smtClean="0">
                <a:solidFill>
                  <a:srgbClr val="C00000"/>
                </a:solidFill>
                <a:latin typeface="Franklin Gothic Demi" pitchFamily="34" charset="0"/>
              </a:rPr>
              <a:t>ecukupan</a:t>
            </a:r>
            <a:r>
              <a:rPr lang="id-ID" sz="2800" dirty="0" smtClean="0">
                <a:solidFill>
                  <a:srgbClr val="C00000"/>
                </a:solidFill>
                <a:latin typeface="Franklin Gothic Demi" pitchFamily="34" charset="0"/>
              </a:rPr>
              <a:t> 	</a:t>
            </a:r>
            <a:r>
              <a:rPr lang="en-US" sz="2800" dirty="0" err="1" smtClean="0">
                <a:solidFill>
                  <a:srgbClr val="C00000"/>
                </a:solidFill>
                <a:latin typeface="Franklin Gothic Demi" pitchFamily="34" charset="0"/>
              </a:rPr>
              <a:t>selama</a:t>
            </a:r>
            <a:r>
              <a:rPr lang="en-US" sz="2800" dirty="0" smtClean="0">
                <a:solidFill>
                  <a:srgbClr val="C00000"/>
                </a:solidFill>
                <a:latin typeface="Franklin Gothic Demi" pitchFamily="34" charset="0"/>
              </a:rPr>
              <a:t> 2 </a:t>
            </a:r>
            <a:r>
              <a:rPr lang="id-ID" sz="2800" dirty="0" smtClean="0">
                <a:solidFill>
                  <a:srgbClr val="C00000"/>
                </a:solidFill>
                <a:latin typeface="Franklin Gothic Demi" pitchFamily="34" charset="0"/>
              </a:rPr>
              <a:t>sd </a:t>
            </a:r>
            <a:r>
              <a:rPr lang="en-US" sz="2800" dirty="0" smtClean="0">
                <a:solidFill>
                  <a:srgbClr val="C00000"/>
                </a:solidFill>
                <a:latin typeface="Franklin Gothic Demi" pitchFamily="34" charset="0"/>
              </a:rPr>
              <a:t>3 </a:t>
            </a:r>
            <a:r>
              <a:rPr lang="en-US" sz="2800" dirty="0" err="1" smtClean="0">
                <a:solidFill>
                  <a:srgbClr val="C00000"/>
                </a:solidFill>
                <a:latin typeface="Franklin Gothic Demi" pitchFamily="34" charset="0"/>
              </a:rPr>
              <a:t>hari</a:t>
            </a:r>
            <a:r>
              <a:rPr lang="en-US" sz="2800" dirty="0" smtClean="0">
                <a:solidFill>
                  <a:srgbClr val="C00000"/>
                </a:solidFill>
                <a:latin typeface="Franklin Gothic Demi" pitchFamily="34" charset="0"/>
              </a:rPr>
              <a:t>.</a:t>
            </a:r>
            <a:endParaRPr lang="id-ID" sz="2800" dirty="0" smtClean="0">
              <a:solidFill>
                <a:srgbClr val="C00000"/>
              </a:solidFill>
              <a:latin typeface="Franklin Gothic Demi" pitchFamily="34" charset="0"/>
            </a:endParaRPr>
          </a:p>
          <a:p>
            <a:pPr marL="358775" indent="-609600" eaLnBrk="1" hangingPunct="1">
              <a:spcBef>
                <a:spcPct val="0"/>
              </a:spcBef>
              <a:buFontTx/>
              <a:buNone/>
            </a:pPr>
            <a:endParaRPr lang="id-ID" sz="1600" dirty="0" smtClean="0">
              <a:latin typeface="Franklin Gothic Demi" pitchFamily="34" charset="0"/>
            </a:endParaRPr>
          </a:p>
          <a:p>
            <a:pPr marL="358775" indent="-609600" eaLnBrk="1" hangingPunct="1">
              <a:spcBef>
                <a:spcPct val="0"/>
              </a:spcBef>
              <a:buFontTx/>
              <a:buNone/>
            </a:pPr>
            <a:r>
              <a:rPr lang="id-ID" sz="2800" dirty="0" smtClean="0">
                <a:latin typeface="Franklin Gothic Demi" pitchFamily="34" charset="0"/>
              </a:rPr>
              <a:t>    4.	</a:t>
            </a:r>
            <a:r>
              <a:rPr lang="en-US" sz="2800" dirty="0" smtClean="0">
                <a:latin typeface="Franklin Gothic Demi" pitchFamily="34" charset="0"/>
              </a:rPr>
              <a:t>Tim </a:t>
            </a:r>
            <a:r>
              <a:rPr lang="en-US" sz="2800" dirty="0" err="1" smtClean="0">
                <a:latin typeface="Franklin Gothic Demi" pitchFamily="34" charset="0"/>
              </a:rPr>
              <a:t>asesor</a:t>
            </a:r>
            <a:r>
              <a:rPr lang="en-US" sz="2800" dirty="0" smtClean="0">
                <a:latin typeface="Franklin Gothic Demi" pitchFamily="34" charset="0"/>
              </a:rPr>
              <a:t> </a:t>
            </a:r>
            <a:r>
              <a:rPr lang="en-US" sz="2800" dirty="0" err="1" smtClean="0">
                <a:latin typeface="Franklin Gothic Demi" pitchFamily="34" charset="0"/>
              </a:rPr>
              <a:t>melakukan</a:t>
            </a:r>
            <a:r>
              <a:rPr lang="en-US" sz="2800" dirty="0" smtClean="0">
                <a:latin typeface="Franklin Gothic Demi" pitchFamily="34" charset="0"/>
              </a:rPr>
              <a:t> </a:t>
            </a:r>
            <a:r>
              <a:rPr lang="id-ID" sz="2800" dirty="0" smtClean="0">
                <a:latin typeface="Franklin Gothic Demi" pitchFamily="34" charset="0"/>
              </a:rPr>
              <a:t>A</a:t>
            </a:r>
            <a:r>
              <a:rPr lang="en-US" sz="2800" dirty="0" err="1" smtClean="0">
                <a:latin typeface="Franklin Gothic Demi" pitchFamily="34" charset="0"/>
              </a:rPr>
              <a:t>sesmen</a:t>
            </a:r>
            <a:r>
              <a:rPr lang="en-US" sz="2800" dirty="0" smtClean="0">
                <a:latin typeface="Franklin Gothic Demi" pitchFamily="34" charset="0"/>
              </a:rPr>
              <a:t> </a:t>
            </a:r>
            <a:r>
              <a:rPr lang="id-ID" sz="2800" dirty="0" smtClean="0">
                <a:latin typeface="Franklin Gothic Demi" pitchFamily="34" charset="0"/>
              </a:rPr>
              <a:t>L</a:t>
            </a:r>
            <a:r>
              <a:rPr lang="en-US" sz="2800" dirty="0" err="1" smtClean="0">
                <a:latin typeface="Franklin Gothic Demi" pitchFamily="34" charset="0"/>
              </a:rPr>
              <a:t>apangan</a:t>
            </a:r>
            <a:r>
              <a:rPr lang="en-US" sz="2800" dirty="0" smtClean="0">
                <a:latin typeface="Franklin Gothic Demi" pitchFamily="34" charset="0"/>
              </a:rPr>
              <a:t> </a:t>
            </a:r>
            <a:r>
              <a:rPr lang="en-US" sz="2800" dirty="0" err="1" smtClean="0">
                <a:latin typeface="Franklin Gothic Demi" pitchFamily="34" charset="0"/>
              </a:rPr>
              <a:t>ke</a:t>
            </a:r>
            <a:r>
              <a:rPr lang="en-US" sz="2800" dirty="0" smtClean="0">
                <a:latin typeface="Franklin Gothic Demi" pitchFamily="34" charset="0"/>
              </a:rPr>
              <a:t> </a:t>
            </a:r>
            <a:r>
              <a:rPr lang="id-ID" sz="2800" dirty="0" smtClean="0">
                <a:latin typeface="Franklin Gothic Demi" pitchFamily="34" charset="0"/>
              </a:rPr>
              <a:t>	</a:t>
            </a:r>
            <a:r>
              <a:rPr lang="en-US" sz="2800" dirty="0" err="1" smtClean="0">
                <a:latin typeface="Franklin Gothic Demi" pitchFamily="34" charset="0"/>
              </a:rPr>
              <a:t>lokasi</a:t>
            </a:r>
            <a:r>
              <a:rPr lang="en-US" sz="2800" dirty="0" smtClean="0">
                <a:latin typeface="Franklin Gothic Demi" pitchFamily="34" charset="0"/>
              </a:rPr>
              <a:t> </a:t>
            </a:r>
            <a:r>
              <a:rPr lang="en-US" sz="2800" dirty="0" err="1" smtClean="0">
                <a:latin typeface="Franklin Gothic Demi" pitchFamily="34" charset="0"/>
              </a:rPr>
              <a:t>perguruan</a:t>
            </a:r>
            <a:r>
              <a:rPr lang="en-US" sz="2800" dirty="0" smtClean="0">
                <a:latin typeface="Franklin Gothic Demi" pitchFamily="34" charset="0"/>
              </a:rPr>
              <a:t> </a:t>
            </a:r>
            <a:r>
              <a:rPr lang="en-US" sz="2800" dirty="0" err="1" smtClean="0">
                <a:latin typeface="Franklin Gothic Demi" pitchFamily="34" charset="0"/>
              </a:rPr>
              <a:t>tinggi</a:t>
            </a:r>
            <a:r>
              <a:rPr lang="en-US" sz="2800" dirty="0" smtClean="0">
                <a:latin typeface="Franklin Gothic Demi" pitchFamily="34" charset="0"/>
              </a:rPr>
              <a:t> </a:t>
            </a:r>
            <a:r>
              <a:rPr lang="en-US" sz="2800" dirty="0" err="1" smtClean="0">
                <a:latin typeface="Franklin Gothic Demi" pitchFamily="34" charset="0"/>
              </a:rPr>
              <a:t>selama</a:t>
            </a:r>
            <a:r>
              <a:rPr lang="en-US" sz="2800" dirty="0" smtClean="0">
                <a:latin typeface="Franklin Gothic Demi" pitchFamily="34" charset="0"/>
              </a:rPr>
              <a:t> 3 </a:t>
            </a:r>
            <a:r>
              <a:rPr lang="en-US" sz="2800" dirty="0" err="1" smtClean="0">
                <a:latin typeface="Franklin Gothic Demi" pitchFamily="34" charset="0"/>
              </a:rPr>
              <a:t>sd</a:t>
            </a:r>
            <a:r>
              <a:rPr lang="en-US" sz="2800" dirty="0" smtClean="0">
                <a:latin typeface="Franklin Gothic Demi" pitchFamily="34" charset="0"/>
              </a:rPr>
              <a:t> 5 </a:t>
            </a:r>
            <a:r>
              <a:rPr lang="en-US" sz="2800" dirty="0" err="1" smtClean="0">
                <a:latin typeface="Franklin Gothic Demi" pitchFamily="34" charset="0"/>
              </a:rPr>
              <a:t>hari</a:t>
            </a:r>
            <a:r>
              <a:rPr lang="en-US" sz="2800" dirty="0" smtClean="0">
                <a:latin typeface="Franklin Gothic Demi" pitchFamily="34" charset="0"/>
              </a:rPr>
              <a:t>.</a:t>
            </a:r>
            <a:endParaRPr lang="id-ID" sz="2800" dirty="0" smtClean="0">
              <a:latin typeface="Franklin Gothic Demi" pitchFamily="34" charset="0"/>
            </a:endParaRPr>
          </a:p>
          <a:p>
            <a:pPr marL="358775" indent="-609600" eaLnBrk="1" hangingPunct="1">
              <a:spcBef>
                <a:spcPct val="0"/>
              </a:spcBef>
              <a:buFontTx/>
              <a:buNone/>
            </a:pPr>
            <a:endParaRPr lang="id-ID" sz="2800" dirty="0" smtClean="0">
              <a:latin typeface="Franklin Gothic Demi" pitchFamily="34" charset="0"/>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906000" cy="6858000"/>
          </a:xfrm>
          <a:prstGeom prst="rect">
            <a:avLst/>
          </a:prstGeom>
          <a:solidFill>
            <a:srgbClr val="1E0D9F"/>
          </a:solidFill>
          <a:ln w="9525">
            <a:solidFill>
              <a:srgbClr val="0000CC"/>
            </a:solidFill>
            <a:miter lim="800000"/>
            <a:headEnd/>
            <a:tailEnd/>
          </a:ln>
        </p:spPr>
        <p:txBody>
          <a:bodyPr wrap="none" anchor="ctr"/>
          <a:lstStyle/>
          <a:p>
            <a:pPr eaLnBrk="0" hangingPunct="0"/>
            <a:endParaRPr lang="id-ID"/>
          </a:p>
        </p:txBody>
      </p:sp>
      <p:sp>
        <p:nvSpPr>
          <p:cNvPr id="26627" name="Rectangle 3"/>
          <p:cNvSpPr>
            <a:spLocks noChangeArrowheads="1"/>
          </p:cNvSpPr>
          <p:nvPr/>
        </p:nvSpPr>
        <p:spPr bwMode="auto">
          <a:xfrm>
            <a:off x="165100" y="152400"/>
            <a:ext cx="9575800" cy="6553200"/>
          </a:xfrm>
          <a:prstGeom prst="rect">
            <a:avLst/>
          </a:prstGeom>
          <a:solidFill>
            <a:srgbClr val="CCFFCC"/>
          </a:solidFill>
          <a:ln w="9525">
            <a:solidFill>
              <a:srgbClr val="0000CC"/>
            </a:solidFill>
            <a:miter lim="800000"/>
            <a:headEnd/>
            <a:tailEnd/>
          </a:ln>
        </p:spPr>
        <p:txBody>
          <a:bodyPr wrap="none" anchor="ctr"/>
          <a:lstStyle/>
          <a:p>
            <a:pPr eaLnBrk="0" hangingPunct="0"/>
            <a:endParaRPr lang="id-ID"/>
          </a:p>
        </p:txBody>
      </p:sp>
      <p:sp>
        <p:nvSpPr>
          <p:cNvPr id="26628" name="Oval 4"/>
          <p:cNvSpPr>
            <a:spLocks noChangeArrowheads="1"/>
          </p:cNvSpPr>
          <p:nvPr/>
        </p:nvSpPr>
        <p:spPr bwMode="auto">
          <a:xfrm rot="854871">
            <a:off x="192617" y="2063750"/>
            <a:ext cx="9567202" cy="4338638"/>
          </a:xfrm>
          <a:prstGeom prst="ellipse">
            <a:avLst/>
          </a:prstGeom>
          <a:solidFill>
            <a:srgbClr val="F6F96D"/>
          </a:solidFill>
          <a:ln w="9525">
            <a:solidFill>
              <a:srgbClr val="FFFF00"/>
            </a:solidFill>
            <a:round/>
            <a:headEnd/>
            <a:tailEnd/>
          </a:ln>
        </p:spPr>
        <p:txBody>
          <a:bodyPr wrap="none" anchor="ctr"/>
          <a:lstStyle/>
          <a:p>
            <a:pPr eaLnBrk="0" hangingPunct="0"/>
            <a:endParaRPr lang="id-ID"/>
          </a:p>
        </p:txBody>
      </p:sp>
      <p:sp>
        <p:nvSpPr>
          <p:cNvPr id="26629" name="Rectangle 6"/>
          <p:cNvSpPr>
            <a:spLocks noGrp="1" noChangeArrowheads="1"/>
          </p:cNvSpPr>
          <p:nvPr>
            <p:ph type="body" idx="1"/>
          </p:nvPr>
        </p:nvSpPr>
        <p:spPr>
          <a:xfrm>
            <a:off x="0" y="457200"/>
            <a:ext cx="9493250" cy="6019800"/>
          </a:xfrm>
        </p:spPr>
        <p:txBody>
          <a:bodyPr/>
          <a:lstStyle/>
          <a:p>
            <a:pPr>
              <a:spcBef>
                <a:spcPct val="0"/>
              </a:spcBef>
              <a:buFontTx/>
              <a:buNone/>
            </a:pPr>
            <a:r>
              <a:rPr lang="id-ID" sz="2800" smtClean="0">
                <a:latin typeface="Franklin Gothic Demi" pitchFamily="34" charset="0"/>
              </a:rPr>
              <a:t>    5.	</a:t>
            </a:r>
            <a:r>
              <a:rPr lang="en-US" sz="2800" smtClean="0">
                <a:latin typeface="Franklin Gothic Demi" pitchFamily="34" charset="0"/>
              </a:rPr>
              <a:t>Tim asesor melaporkan hasil </a:t>
            </a:r>
            <a:r>
              <a:rPr lang="id-ID" sz="2800" smtClean="0">
                <a:latin typeface="Franklin Gothic Demi" pitchFamily="34" charset="0"/>
              </a:rPr>
              <a:t>A</a:t>
            </a:r>
            <a:r>
              <a:rPr lang="en-US" sz="2800" smtClean="0">
                <a:latin typeface="Franklin Gothic Demi" pitchFamily="34" charset="0"/>
              </a:rPr>
              <a:t>sesmen </a:t>
            </a:r>
            <a:r>
              <a:rPr lang="id-ID" sz="2800" smtClean="0">
                <a:latin typeface="Franklin Gothic Demi" pitchFamily="34" charset="0"/>
              </a:rPr>
              <a:t>L</a:t>
            </a:r>
            <a:r>
              <a:rPr lang="en-US" sz="2800" smtClean="0">
                <a:latin typeface="Franklin Gothic Demi" pitchFamily="34" charset="0"/>
              </a:rPr>
              <a:t>apangan </a:t>
            </a:r>
            <a:r>
              <a:rPr lang="id-ID" sz="2800" smtClean="0">
                <a:latin typeface="Franklin Gothic Demi" pitchFamily="34" charset="0"/>
              </a:rPr>
              <a:t>	</a:t>
            </a:r>
            <a:r>
              <a:rPr lang="en-US" sz="2800" smtClean="0">
                <a:latin typeface="Franklin Gothic Demi" pitchFamily="34" charset="0"/>
              </a:rPr>
              <a:t>kepada BAN-PT paling lambat seminggu setelah </a:t>
            </a:r>
            <a:r>
              <a:rPr lang="id-ID" sz="2800" smtClean="0">
                <a:latin typeface="Franklin Gothic Demi" pitchFamily="34" charset="0"/>
              </a:rPr>
              <a:t>	A</a:t>
            </a:r>
            <a:r>
              <a:rPr lang="en-US" sz="2800" smtClean="0">
                <a:latin typeface="Franklin Gothic Demi" pitchFamily="34" charset="0"/>
              </a:rPr>
              <a:t>sesmen </a:t>
            </a:r>
            <a:r>
              <a:rPr lang="id-ID" sz="2800" smtClean="0">
                <a:latin typeface="Franklin Gothic Demi" pitchFamily="34" charset="0"/>
              </a:rPr>
              <a:t>L</a:t>
            </a:r>
            <a:r>
              <a:rPr lang="en-US" sz="2800" smtClean="0">
                <a:latin typeface="Franklin Gothic Demi" pitchFamily="34" charset="0"/>
              </a:rPr>
              <a:t>apangan.</a:t>
            </a:r>
            <a:endParaRPr lang="id-ID" sz="2800" smtClean="0">
              <a:latin typeface="Franklin Gothic Demi" pitchFamily="34" charset="0"/>
            </a:endParaRPr>
          </a:p>
          <a:p>
            <a:pPr>
              <a:spcBef>
                <a:spcPct val="0"/>
              </a:spcBef>
              <a:buFontTx/>
              <a:buNone/>
            </a:pPr>
            <a:endParaRPr lang="id-ID" sz="1600" smtClean="0">
              <a:latin typeface="Franklin Gothic Demi" pitchFamily="34" charset="0"/>
            </a:endParaRPr>
          </a:p>
          <a:p>
            <a:pPr>
              <a:spcBef>
                <a:spcPct val="0"/>
              </a:spcBef>
              <a:buFontTx/>
              <a:buNone/>
            </a:pPr>
            <a:r>
              <a:rPr lang="id-ID" sz="2800" smtClean="0">
                <a:latin typeface="Franklin Gothic Demi" pitchFamily="34" charset="0"/>
              </a:rPr>
              <a:t>    6.  	</a:t>
            </a:r>
            <a:r>
              <a:rPr lang="en-US" sz="2800" smtClean="0">
                <a:solidFill>
                  <a:srgbClr val="C00000"/>
                </a:solidFill>
                <a:latin typeface="Franklin Gothic Demi" pitchFamily="34" charset="0"/>
              </a:rPr>
              <a:t>BAN-PT memvalidasi laporan tim asesor</a:t>
            </a:r>
            <a:r>
              <a:rPr lang="id-ID" sz="2800" smtClean="0">
                <a:solidFill>
                  <a:srgbClr val="C00000"/>
                </a:solidFill>
                <a:latin typeface="Franklin Gothic Demi" pitchFamily="34" charset="0"/>
              </a:rPr>
              <a:t> untuk 	</a:t>
            </a:r>
            <a:r>
              <a:rPr lang="en-US" sz="2800" smtClean="0">
                <a:solidFill>
                  <a:srgbClr val="C00000"/>
                </a:solidFill>
                <a:latin typeface="Franklin Gothic Demi" pitchFamily="34" charset="0"/>
              </a:rPr>
              <a:t>menetapkan hasil akreditasi perguruan tinggi.</a:t>
            </a:r>
            <a:endParaRPr lang="id-ID" sz="2800" smtClean="0">
              <a:solidFill>
                <a:srgbClr val="C00000"/>
              </a:solidFill>
              <a:latin typeface="Franklin Gothic Demi" pitchFamily="34" charset="0"/>
            </a:endParaRPr>
          </a:p>
          <a:p>
            <a:pPr>
              <a:spcBef>
                <a:spcPct val="0"/>
              </a:spcBef>
              <a:buFontTx/>
              <a:buNone/>
            </a:pPr>
            <a:endParaRPr lang="id-ID" sz="1600" smtClean="0">
              <a:latin typeface="Franklin Gothic Demi" pitchFamily="34" charset="0"/>
            </a:endParaRPr>
          </a:p>
          <a:p>
            <a:pPr>
              <a:spcBef>
                <a:spcPct val="0"/>
              </a:spcBef>
              <a:buFontTx/>
              <a:buNone/>
            </a:pPr>
            <a:r>
              <a:rPr lang="id-ID" sz="2800" smtClean="0">
                <a:latin typeface="Franklin Gothic Demi" pitchFamily="34" charset="0"/>
              </a:rPr>
              <a:t>    7.	</a:t>
            </a:r>
            <a:r>
              <a:rPr lang="fi-FI" sz="2800" smtClean="0">
                <a:latin typeface="Franklin Gothic Demi" pitchFamily="34" charset="0"/>
              </a:rPr>
              <a:t>Penentuan skor akhir merupakan jumlah hasil </a:t>
            </a:r>
            <a:r>
              <a:rPr lang="id-ID" sz="2800" smtClean="0">
                <a:latin typeface="Franklin Gothic Demi" pitchFamily="34" charset="0"/>
              </a:rPr>
              <a:t>	</a:t>
            </a:r>
            <a:r>
              <a:rPr lang="fi-FI" sz="2800" smtClean="0">
                <a:latin typeface="Franklin Gothic Demi" pitchFamily="34" charset="0"/>
              </a:rPr>
              <a:t>penilaian </a:t>
            </a:r>
            <a:r>
              <a:rPr lang="id-ID" sz="2800" smtClean="0">
                <a:latin typeface="Franklin Gothic Demi" pitchFamily="34" charset="0"/>
              </a:rPr>
              <a:t>b</a:t>
            </a:r>
            <a:r>
              <a:rPr lang="fi-FI" sz="2800" smtClean="0">
                <a:latin typeface="Franklin Gothic Demi" pitchFamily="34" charset="0"/>
              </a:rPr>
              <a:t>orang </a:t>
            </a:r>
            <a:r>
              <a:rPr lang="id-ID" sz="2800" smtClean="0">
                <a:latin typeface="Franklin Gothic Demi" pitchFamily="34" charset="0"/>
              </a:rPr>
              <a:t>akreditasi perguruan tinggi</a:t>
            </a:r>
            <a:r>
              <a:rPr lang="fi-FI" sz="2800" smtClean="0">
                <a:latin typeface="Franklin Gothic Demi" pitchFamily="34" charset="0"/>
              </a:rPr>
              <a:t> </a:t>
            </a:r>
            <a:r>
              <a:rPr lang="id-ID" sz="2800" smtClean="0">
                <a:latin typeface="Franklin Gothic Demi" pitchFamily="34" charset="0"/>
              </a:rPr>
              <a:t>	</a:t>
            </a:r>
            <a:r>
              <a:rPr lang="fi-FI" sz="2800" smtClean="0">
                <a:latin typeface="Franklin Gothic Demi" pitchFamily="34" charset="0"/>
              </a:rPr>
              <a:t>(</a:t>
            </a:r>
            <a:r>
              <a:rPr lang="id-ID" sz="2800" smtClean="0">
                <a:latin typeface="Franklin Gothic Demi" pitchFamily="34" charset="0"/>
              </a:rPr>
              <a:t>90</a:t>
            </a:r>
            <a:r>
              <a:rPr lang="fi-FI" sz="2800" smtClean="0">
                <a:latin typeface="Franklin Gothic Demi" pitchFamily="34" charset="0"/>
              </a:rPr>
              <a:t>%) </a:t>
            </a:r>
            <a:r>
              <a:rPr lang="id-ID" sz="2800" smtClean="0">
                <a:latin typeface="Franklin Gothic Demi" pitchFamily="34" charset="0"/>
              </a:rPr>
              <a:t>dan e</a:t>
            </a:r>
            <a:r>
              <a:rPr lang="fi-FI" sz="2800" smtClean="0">
                <a:latin typeface="Franklin Gothic Demi" pitchFamily="34" charset="0"/>
              </a:rPr>
              <a:t>valuasi diri </a:t>
            </a:r>
            <a:r>
              <a:rPr lang="id-ID" sz="2800" smtClean="0">
                <a:latin typeface="Franklin Gothic Demi" pitchFamily="34" charset="0"/>
              </a:rPr>
              <a:t>perguruan tinggi </a:t>
            </a:r>
            <a:r>
              <a:rPr lang="fi-FI" sz="2800" smtClean="0">
                <a:latin typeface="Franklin Gothic Demi" pitchFamily="34" charset="0"/>
              </a:rPr>
              <a:t>(10%)</a:t>
            </a:r>
            <a:r>
              <a:rPr lang="id-ID" sz="2800" smtClean="0">
                <a:latin typeface="Franklin Gothic Demi" pitchFamily="34" charset="0"/>
              </a:rPr>
              <a:t>.</a:t>
            </a:r>
          </a:p>
          <a:p>
            <a:pPr>
              <a:spcBef>
                <a:spcPct val="0"/>
              </a:spcBef>
              <a:buFontTx/>
              <a:buNone/>
            </a:pPr>
            <a:endParaRPr lang="id-ID" sz="1600" smtClean="0">
              <a:latin typeface="Franklin Gothic Demi" pitchFamily="34" charset="0"/>
            </a:endParaRPr>
          </a:p>
          <a:p>
            <a:pPr>
              <a:spcBef>
                <a:spcPct val="0"/>
              </a:spcBef>
              <a:buFontTx/>
              <a:buNone/>
            </a:pPr>
            <a:r>
              <a:rPr lang="id-ID" sz="2800" smtClean="0">
                <a:latin typeface="Franklin Gothic Demi" pitchFamily="34" charset="0"/>
              </a:rPr>
              <a:t>	8.	</a:t>
            </a:r>
            <a:r>
              <a:rPr lang="fi-FI" sz="2800" smtClean="0">
                <a:solidFill>
                  <a:srgbClr val="0000CC"/>
                </a:solidFill>
                <a:latin typeface="Franklin Gothic Demi" pitchFamily="34" charset="0"/>
              </a:rPr>
              <a:t>Perguruan tinggi yang tidak terakreditasi dapat </a:t>
            </a:r>
            <a:r>
              <a:rPr lang="id-ID" sz="2800" smtClean="0">
                <a:solidFill>
                  <a:srgbClr val="0000CC"/>
                </a:solidFill>
                <a:latin typeface="Franklin Gothic Demi" pitchFamily="34" charset="0"/>
              </a:rPr>
              <a:t>	</a:t>
            </a:r>
            <a:r>
              <a:rPr lang="fi-FI" sz="2800" smtClean="0">
                <a:solidFill>
                  <a:srgbClr val="0000CC"/>
                </a:solidFill>
                <a:latin typeface="Franklin Gothic Demi" pitchFamily="34" charset="0"/>
              </a:rPr>
              <a:t>mengajukan usul diakreditasi kembali paling </a:t>
            </a:r>
            <a:r>
              <a:rPr lang="id-ID" sz="2800" smtClean="0">
                <a:solidFill>
                  <a:srgbClr val="0000CC"/>
                </a:solidFill>
                <a:latin typeface="Franklin Gothic Demi" pitchFamily="34" charset="0"/>
              </a:rPr>
              <a:t>	</a:t>
            </a:r>
            <a:r>
              <a:rPr lang="fi-FI" sz="2800" smtClean="0">
                <a:solidFill>
                  <a:srgbClr val="0000CC"/>
                </a:solidFill>
                <a:latin typeface="Franklin Gothic Demi" pitchFamily="34" charset="0"/>
              </a:rPr>
              <a:t>cepat satu tahun </a:t>
            </a:r>
            <a:r>
              <a:rPr lang="id-ID" sz="2800" smtClean="0">
                <a:solidFill>
                  <a:srgbClr val="0000CC"/>
                </a:solidFill>
                <a:latin typeface="Franklin Gothic Demi" pitchFamily="34" charset="0"/>
              </a:rPr>
              <a:t>dari SK </a:t>
            </a:r>
            <a:r>
              <a:rPr lang="fi-FI" sz="2800" smtClean="0">
                <a:solidFill>
                  <a:srgbClr val="0000CC"/>
                </a:solidFill>
                <a:latin typeface="Franklin Gothic Demi" pitchFamily="34" charset="0"/>
              </a:rPr>
              <a:t>penetapan status </a:t>
            </a:r>
            <a:r>
              <a:rPr lang="id-ID" sz="2800" smtClean="0">
                <a:solidFill>
                  <a:srgbClr val="0000CC"/>
                </a:solidFill>
                <a:latin typeface="Franklin Gothic Demi" pitchFamily="34" charset="0"/>
              </a:rPr>
              <a:t>  	</a:t>
            </a:r>
            <a:r>
              <a:rPr lang="fi-FI" sz="2800" smtClean="0">
                <a:solidFill>
                  <a:srgbClr val="0000CC"/>
                </a:solidFill>
                <a:latin typeface="Franklin Gothic Demi" pitchFamily="34" charset="0"/>
              </a:rPr>
              <a:t>tidak </a:t>
            </a:r>
            <a:r>
              <a:rPr lang="id-ID" sz="2800" smtClean="0">
                <a:solidFill>
                  <a:srgbClr val="0000CC"/>
                </a:solidFill>
                <a:latin typeface="Franklin Gothic Demi" pitchFamily="34" charset="0"/>
              </a:rPr>
              <a:t>	</a:t>
            </a:r>
            <a:r>
              <a:rPr lang="fi-FI" sz="2800" smtClean="0">
                <a:solidFill>
                  <a:srgbClr val="0000CC"/>
                </a:solidFill>
                <a:latin typeface="Franklin Gothic Demi" pitchFamily="34" charset="0"/>
              </a:rPr>
              <a:t>terakreditas</a:t>
            </a:r>
            <a:r>
              <a:rPr lang="id-ID" sz="2800" smtClean="0">
                <a:solidFill>
                  <a:srgbClr val="0000CC"/>
                </a:solidFill>
                <a:latin typeface="Franklin Gothic Demi" pitchFamily="34" charset="0"/>
              </a:rPr>
              <a:t>i</a:t>
            </a:r>
            <a:r>
              <a:rPr lang="fi-FI" sz="2800" smtClean="0">
                <a:solidFill>
                  <a:srgbClr val="0000CC"/>
                </a:solidFill>
                <a:latin typeface="Franklin Gothic Demi" pitchFamily="34" charset="0"/>
              </a:rPr>
              <a:t> oleh BAN-PT.</a:t>
            </a:r>
            <a:endParaRPr lang="id-ID" sz="2800" smtClean="0">
              <a:solidFill>
                <a:srgbClr val="0000CC"/>
              </a:solidFill>
              <a:latin typeface="Franklin Gothic Demi" pitchFamily="34" charset="0"/>
            </a:endParaRPr>
          </a:p>
          <a:p>
            <a:pPr>
              <a:spcBef>
                <a:spcPct val="0"/>
              </a:spcBef>
              <a:buFontTx/>
              <a:buNone/>
            </a:pPr>
            <a:endParaRPr lang="id-ID" sz="2800" smtClean="0">
              <a:latin typeface="Franklin Gothic Demi" pitchFamily="3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5</a:t>
            </a:fld>
            <a:endParaRPr lang="id-ID"/>
          </a:p>
        </p:txBody>
      </p:sp>
      <p:sp>
        <p:nvSpPr>
          <p:cNvPr id="3" name="Content Placeholder 2"/>
          <p:cNvSpPr txBox="1">
            <a:spLocks/>
          </p:cNvSpPr>
          <p:nvPr/>
        </p:nvSpPr>
        <p:spPr>
          <a:xfrm>
            <a:off x="292398" y="1071546"/>
            <a:ext cx="9381463" cy="5257800"/>
          </a:xfrm>
          <a:prstGeom prst="rect">
            <a:avLst/>
          </a:prstGeom>
        </p:spPr>
        <p:txBody>
          <a:bodyPr rtlCol="0">
            <a:normAutofit fontScale="92500"/>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Wingdings 3" charset="2"/>
              <a:buChar char=""/>
              <a:tabLst/>
              <a:defRPr/>
            </a:pPr>
            <a:r>
              <a:rPr kumimoji="0" lang="en-US" sz="2400" b="1" i="0" u="none" strike="noStrike" kern="1200" cap="none" spc="30" normalizeH="0" baseline="0" noProof="0" dirty="0" err="1" smtClean="0">
                <a:ln>
                  <a:noFill/>
                </a:ln>
                <a:solidFill>
                  <a:srgbClr val="002060"/>
                </a:solidFill>
                <a:effectLst/>
                <a:uLnTx/>
                <a:uFillTx/>
                <a:latin typeface="+mn-lt"/>
                <a:ea typeface="+mn-ea"/>
                <a:cs typeface="Arial" pitchFamily="34" charset="0"/>
              </a:rPr>
              <a:t>Amanah</a:t>
            </a:r>
            <a:r>
              <a:rPr kumimoji="0" lang="id-ID" sz="2400" b="1" i="0" u="none" strike="noStrike" kern="1200" cap="none" spc="30" normalizeH="0" baseline="0" noProof="0" dirty="0" smtClean="0">
                <a:ln>
                  <a:noFill/>
                </a:ln>
                <a:solidFill>
                  <a:srgbClr val="002060"/>
                </a:solidFill>
                <a:effectLst/>
                <a:uLnTx/>
                <a:uFillTx/>
                <a:latin typeface="+mn-lt"/>
                <a:ea typeface="+mn-ea"/>
                <a:cs typeface="Arial" pitchFamily="34" charset="0"/>
              </a:rPr>
              <a:t> (</a:t>
            </a:r>
            <a:r>
              <a:rPr kumimoji="0" lang="id-ID" sz="2400" b="1" i="1" u="none" strike="noStrike" kern="1200" cap="none" spc="30" normalizeH="0" baseline="0" noProof="0" dirty="0" smtClean="0">
                <a:ln>
                  <a:noFill/>
                </a:ln>
                <a:solidFill>
                  <a:srgbClr val="002060"/>
                </a:solidFill>
                <a:effectLst/>
                <a:uLnTx/>
                <a:uFillTx/>
                <a:latin typeface="+mn-lt"/>
                <a:ea typeface="+mn-ea"/>
                <a:cs typeface="Arial" pitchFamily="34" charset="0"/>
              </a:rPr>
              <a:t>trustworthy</a:t>
            </a:r>
            <a:r>
              <a:rPr kumimoji="0" lang="id-ID" sz="2400" b="1" i="0" u="none" strike="noStrike" kern="1200" cap="none" spc="30" normalizeH="0" baseline="0" noProof="0" dirty="0" smtClean="0">
                <a:ln>
                  <a:noFill/>
                </a:ln>
                <a:solidFill>
                  <a:schemeClr val="tx2">
                    <a:lumMod val="50000"/>
                  </a:schemeClr>
                </a:solidFill>
                <a:effectLst/>
                <a:uLnTx/>
                <a:uFillTx/>
                <a:latin typeface="+mn-lt"/>
                <a:ea typeface="+mn-ea"/>
                <a:cs typeface="Arial" pitchFamily="34" charset="0"/>
              </a:rPr>
              <a:t>)</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p>
          <a:p>
            <a:pPr marL="749300" marR="0" lvl="1" indent="0" algn="l" defTabSz="914400" rtl="0" eaLnBrk="1" fontAlgn="auto" latinLnBrk="0" hangingPunct="1">
              <a:lnSpc>
                <a:spcPct val="100000"/>
              </a:lnSpc>
              <a:spcBef>
                <a:spcPct val="20000"/>
              </a:spcBef>
              <a:spcAft>
                <a:spcPts val="0"/>
              </a:spcAft>
              <a:buClr>
                <a:schemeClr val="tx1"/>
              </a:buClr>
              <a:buSzTx/>
              <a:buFont typeface="Wingdings 3" charset="2"/>
              <a:buNone/>
              <a:tabLst/>
              <a:defRPr/>
            </a:pP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Sistem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Akreditasi</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Nasional</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dikembangkan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untuk</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mewujudkan</a:t>
            </a:r>
            <a:r>
              <a:rPr kumimoji="0" lang="id-ID" sz="1800" b="0" i="0" u="none" strike="noStrike" kern="1200" cap="none" spc="30" normalizeH="0" baseline="0" noProof="0" dirty="0" smtClean="0">
                <a:ln>
                  <a:noFill/>
                </a:ln>
                <a:solidFill>
                  <a:schemeClr val="tx1"/>
                </a:solidFill>
                <a:effectLst/>
                <a:uLnTx/>
                <a:uFillTx/>
                <a:latin typeface="+mn-lt"/>
                <a:ea typeface="+mn-ea"/>
                <a:cs typeface="Arial" pitchFamily="34" charset="0"/>
              </a:rPr>
              <a:t> keterpercayaan dan tanggung jawab dalam memberi penjaminan kepada para </a:t>
            </a:r>
            <a:r>
              <a:rPr kumimoji="0" lang="id-ID" sz="1800" b="0" i="1" u="none" strike="noStrike" kern="1200" cap="none" spc="30" normalizeH="0" baseline="0" noProof="0" dirty="0" smtClean="0">
                <a:ln>
                  <a:noFill/>
                </a:ln>
                <a:solidFill>
                  <a:schemeClr val="tx1"/>
                </a:solidFill>
                <a:effectLst/>
                <a:uLnTx/>
                <a:uFillTx/>
                <a:latin typeface="+mn-lt"/>
                <a:ea typeface="+mn-ea"/>
                <a:cs typeface="Arial" pitchFamily="34" charset="0"/>
              </a:rPr>
              <a:t>stakeholders</a:t>
            </a:r>
            <a:r>
              <a:rPr kumimoji="0" lang="id-ID" sz="1800" b="0" i="0" u="none" strike="noStrike" kern="1200" cap="none" spc="30" normalizeH="0" baseline="0" noProof="0" dirty="0" smtClean="0">
                <a:ln>
                  <a:noFill/>
                </a:ln>
                <a:solidFill>
                  <a:schemeClr val="tx1"/>
                </a:solidFill>
                <a:effectLst/>
                <a:uLnTx/>
                <a:uFillTx/>
                <a:latin typeface="+mn-lt"/>
                <a:ea typeface="+mn-ea"/>
                <a:cs typeface="Arial" pitchFamily="34" charset="0"/>
              </a:rPr>
              <a:t> akreditasi;</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3" charset="2"/>
              <a:buChar char=""/>
              <a:tabLst/>
              <a:defRPr/>
            </a:pPr>
            <a:r>
              <a:rPr kumimoji="0" lang="en-US" sz="2400" b="1" i="0" u="none" strike="noStrike" kern="1200" cap="none" spc="30" normalizeH="0" baseline="0" noProof="0" dirty="0" err="1" smtClean="0">
                <a:ln>
                  <a:noFill/>
                </a:ln>
                <a:solidFill>
                  <a:srgbClr val="C00000"/>
                </a:solidFill>
                <a:effectLst/>
                <a:uLnTx/>
                <a:uFillTx/>
                <a:latin typeface="+mn-lt"/>
                <a:ea typeface="+mn-ea"/>
                <a:cs typeface="Arial" pitchFamily="34" charset="0"/>
              </a:rPr>
              <a:t>Peningkatan</a:t>
            </a:r>
            <a:r>
              <a:rPr kumimoji="0" lang="en-US" sz="2400" b="1" i="0" u="none" strike="noStrike" kern="1200" cap="none" spc="30" normalizeH="0" baseline="0" noProof="0" dirty="0" smtClean="0">
                <a:ln>
                  <a:noFill/>
                </a:ln>
                <a:solidFill>
                  <a:srgbClr val="C00000"/>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rgbClr val="C00000"/>
                </a:solidFill>
                <a:effectLst/>
                <a:uLnTx/>
                <a:uFillTx/>
                <a:latin typeface="+mn-lt"/>
                <a:ea typeface="+mn-ea"/>
                <a:cs typeface="Arial" pitchFamily="34" charset="0"/>
              </a:rPr>
              <a:t>Mutu</a:t>
            </a:r>
            <a:r>
              <a:rPr kumimoji="0" lang="en-US" sz="2400" b="1" i="0" u="none" strike="noStrike" kern="1200" cap="none" spc="30" normalizeH="0" baseline="0" noProof="0" dirty="0" smtClean="0">
                <a:ln>
                  <a:noFill/>
                </a:ln>
                <a:solidFill>
                  <a:srgbClr val="C00000"/>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rgbClr val="C00000"/>
                </a:solidFill>
                <a:effectLst/>
                <a:uLnTx/>
                <a:uFillTx/>
                <a:latin typeface="+mn-lt"/>
                <a:ea typeface="+mn-ea"/>
                <a:cs typeface="Arial" pitchFamily="34" charset="0"/>
              </a:rPr>
              <a:t>Berkelanjutan</a:t>
            </a:r>
            <a:r>
              <a:rPr kumimoji="0" lang="id-ID" sz="2400" b="1" i="0" u="none" strike="noStrike" kern="1200" cap="none" spc="30" normalizeH="0" baseline="0" noProof="0" dirty="0" smtClean="0">
                <a:ln>
                  <a:noFill/>
                </a:ln>
                <a:solidFill>
                  <a:srgbClr val="C00000"/>
                </a:solidFill>
                <a:effectLst/>
                <a:uLnTx/>
                <a:uFillTx/>
                <a:latin typeface="+mn-lt"/>
                <a:ea typeface="+mn-ea"/>
                <a:cs typeface="Arial" pitchFamily="34" charset="0"/>
              </a:rPr>
              <a:t> </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a:t>
            </a:r>
            <a:r>
              <a:rPr kumimoji="0" lang="en-US" b="1" i="1" u="none" strike="noStrike" kern="1200" cap="none" spc="30" normalizeH="0" baseline="0" noProof="0" dirty="0" smtClean="0">
                <a:ln>
                  <a:noFill/>
                </a:ln>
                <a:solidFill>
                  <a:schemeClr val="tx1"/>
                </a:solidFill>
                <a:effectLst/>
                <a:uLnTx/>
                <a:uFillTx/>
                <a:latin typeface="+mn-lt"/>
                <a:ea typeface="+mn-ea"/>
                <a:cs typeface="Arial" pitchFamily="34" charset="0"/>
              </a:rPr>
              <a:t>Continuous Quality Improvement</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p>
          <a:p>
            <a:pPr marL="749300" marR="0" lvl="1" indent="0" algn="l" defTabSz="914400" rtl="0" eaLnBrk="1" fontAlgn="auto" latinLnBrk="0" hangingPunct="1">
              <a:lnSpc>
                <a:spcPct val="100000"/>
              </a:lnSpc>
              <a:spcBef>
                <a:spcPct val="20000"/>
              </a:spcBef>
              <a:spcAft>
                <a:spcPts val="0"/>
              </a:spcAft>
              <a:buClr>
                <a:schemeClr val="tx1"/>
              </a:buClr>
              <a:buSzTx/>
              <a:buFont typeface="Wingdings 3" charset="2"/>
              <a:buNone/>
              <a:tabLst/>
              <a:defRPr/>
            </a:pP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Sistem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Akreditasi</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Nasional</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mendorong</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tumbuh</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kembangnya</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dorongan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internal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dalam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id-ID" sz="1800" b="0" i="0" u="none" strike="noStrike" kern="1200" cap="none" spc="30" normalizeH="0" baseline="0" noProof="0" dirty="0" smtClean="0">
                <a:ln>
                  <a:noFill/>
                </a:ln>
                <a:solidFill>
                  <a:schemeClr val="tx1"/>
                </a:solidFill>
                <a:effectLst/>
                <a:uLnTx/>
                <a:uFillTx/>
                <a:latin typeface="+mn-lt"/>
                <a:ea typeface="+mn-ea"/>
                <a:cs typeface="Arial" pitchFamily="34" charset="0"/>
              </a:rPr>
              <a:t>institusi maupun program studi untuk melakukan perbaikan mutu secara berkelanjutan; </a:t>
            </a:r>
            <a:endPar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3" charset="2"/>
              <a:buChar char=""/>
              <a:tabLst/>
              <a:defRPr/>
            </a:pPr>
            <a:r>
              <a:rPr kumimoji="0" lang="en-US" sz="2400" b="1" i="0" u="none" strike="noStrike" kern="1200" cap="none" spc="30" normalizeH="0" baseline="0" noProof="0" dirty="0" err="1" smtClean="0">
                <a:ln>
                  <a:noFill/>
                </a:ln>
                <a:solidFill>
                  <a:srgbClr val="003300"/>
                </a:solidFill>
                <a:effectLst/>
                <a:uLnTx/>
                <a:uFillTx/>
                <a:latin typeface="+mn-lt"/>
                <a:ea typeface="+mn-ea"/>
                <a:cs typeface="Arial" pitchFamily="34" charset="0"/>
              </a:rPr>
              <a:t>Akreditasi</a:t>
            </a:r>
            <a:r>
              <a:rPr kumimoji="0" lang="en-US" sz="2400" b="1"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rgbClr val="003300"/>
                </a:solidFill>
                <a:effectLst/>
                <a:uLnTx/>
                <a:uFillTx/>
                <a:latin typeface="+mn-lt"/>
                <a:ea typeface="+mn-ea"/>
                <a:cs typeface="Arial" pitchFamily="34" charset="0"/>
              </a:rPr>
              <a:t>dilaksanakan</a:t>
            </a:r>
            <a:r>
              <a:rPr kumimoji="0" lang="en-US" sz="2400" b="1"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rgbClr val="003300"/>
                </a:solidFill>
                <a:effectLst/>
                <a:uLnTx/>
                <a:uFillTx/>
                <a:latin typeface="+mn-lt"/>
                <a:ea typeface="+mn-ea"/>
                <a:cs typeface="Arial" pitchFamily="34" charset="0"/>
              </a:rPr>
              <a:t>secara</a:t>
            </a:r>
            <a:r>
              <a:rPr kumimoji="0" lang="en-US" sz="2400" b="1" i="0" u="none" strike="noStrike" kern="1200" cap="none" spc="30" normalizeH="0" baseline="0" noProof="0" dirty="0" smtClean="0">
                <a:ln>
                  <a:noFill/>
                </a:ln>
                <a:solidFill>
                  <a:srgbClr val="003300"/>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rgbClr val="003300"/>
                </a:solidFill>
                <a:effectLst/>
                <a:uLnTx/>
                <a:uFillTx/>
                <a:latin typeface="+mn-lt"/>
                <a:ea typeface="+mn-ea"/>
                <a:cs typeface="Arial" pitchFamily="34" charset="0"/>
              </a:rPr>
              <a:t>komprehensif</a:t>
            </a:r>
            <a:r>
              <a:rPr kumimoji="0" lang="en-US" sz="2400" b="1" i="0" u="none" strike="noStrike" kern="1200" cap="none" spc="30" normalizeH="0" baseline="0" noProof="0" dirty="0" smtClean="0">
                <a:ln>
                  <a:noFill/>
                </a:ln>
                <a:solidFill>
                  <a:srgbClr val="003300"/>
                </a:solidFill>
                <a:effectLst/>
                <a:uLnTx/>
                <a:uFillTx/>
                <a:latin typeface="+mn-lt"/>
                <a:ea typeface="+mn-ea"/>
                <a:cs typeface="Arial" pitchFamily="34" charset="0"/>
              </a:rPr>
              <a:t> </a:t>
            </a:r>
          </a:p>
          <a:p>
            <a:pPr marL="749300" marR="0" lvl="1" indent="0" algn="l" defTabSz="914400" rtl="0" eaLnBrk="1" fontAlgn="auto" latinLnBrk="0" hangingPunct="1">
              <a:lnSpc>
                <a:spcPct val="100000"/>
              </a:lnSpc>
              <a:spcBef>
                <a:spcPct val="20000"/>
              </a:spcBef>
              <a:spcAft>
                <a:spcPts val="0"/>
              </a:spcAft>
              <a:buClr>
                <a:schemeClr val="tx1"/>
              </a:buClr>
              <a:buSzTx/>
              <a:buFont typeface="Wingdings 3" charset="2"/>
              <a:buNone/>
              <a:tabLst/>
              <a:defRPr/>
            </a:pP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mencakup</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seluruh</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sistem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manajemen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penjaminan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mutu</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program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studi</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perguruan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tinggi</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masukan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proses</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keluaran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capaian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dampak</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serta</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sistem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analisa</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umpan-balik</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umpan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ke</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depan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dalam</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proses</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menjaga</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dan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meningkatkan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mutu</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secara</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30" normalizeH="0" baseline="0" noProof="0" dirty="0" err="1" smtClean="0">
                <a:ln>
                  <a:noFill/>
                </a:ln>
                <a:solidFill>
                  <a:schemeClr val="tx1"/>
                </a:solidFill>
                <a:effectLst/>
                <a:uLnTx/>
                <a:uFillTx/>
                <a:latin typeface="+mn-lt"/>
                <a:ea typeface="+mn-ea"/>
                <a:cs typeface="Arial" pitchFamily="34" charset="0"/>
              </a:rPr>
              <a:t>berkelanjutan</a:t>
            </a:r>
            <a:r>
              <a:rPr kumimoji="0" lang="en-US" sz="1800" b="0" i="0" u="none" strike="noStrike" kern="1200" cap="none" spc="30" normalizeH="0" baseline="0" noProof="0" dirty="0" smtClean="0">
                <a:ln>
                  <a:noFill/>
                </a:ln>
                <a:solidFill>
                  <a:schemeClr val="tx1"/>
                </a:solidFill>
                <a:effectLst/>
                <a:uLnTx/>
                <a:uFillTx/>
                <a:latin typeface="+mn-lt"/>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
                <a:schemeClr val="tx1"/>
              </a:buClr>
              <a:buSzTx/>
              <a:buFont typeface="Wingdings 3" charset="2"/>
              <a:buChar char=""/>
              <a:tabLst/>
              <a:defRPr/>
            </a:pPr>
            <a:r>
              <a:rPr kumimoji="0" lang="en-US" sz="2400" b="1" i="0" u="none" strike="noStrike" kern="1200" cap="none" spc="30" normalizeH="0" baseline="0" noProof="0" dirty="0" err="1" smtClean="0">
                <a:ln>
                  <a:noFill/>
                </a:ln>
                <a:solidFill>
                  <a:schemeClr val="accent6">
                    <a:lumMod val="50000"/>
                  </a:schemeClr>
                </a:solidFill>
                <a:effectLst/>
                <a:uLnTx/>
                <a:uFillTx/>
                <a:latin typeface="+mn-lt"/>
                <a:ea typeface="+mn-ea"/>
                <a:cs typeface="Arial" pitchFamily="34" charset="0"/>
              </a:rPr>
              <a:t>Penjaminan</a:t>
            </a:r>
            <a:r>
              <a:rPr kumimoji="0" lang="en-US" sz="2400" b="1" i="0" u="none" strike="noStrike" kern="1200" cap="none" spc="30" normalizeH="0" baseline="0" noProof="0" dirty="0" smtClean="0">
                <a:ln>
                  <a:noFill/>
                </a:ln>
                <a:solidFill>
                  <a:schemeClr val="accent6">
                    <a:lumMod val="50000"/>
                  </a:schemeClr>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chemeClr val="accent6">
                    <a:lumMod val="50000"/>
                  </a:schemeClr>
                </a:solidFill>
                <a:effectLst/>
                <a:uLnTx/>
                <a:uFillTx/>
                <a:latin typeface="+mn-lt"/>
                <a:ea typeface="+mn-ea"/>
                <a:cs typeface="Arial" pitchFamily="34" charset="0"/>
              </a:rPr>
              <a:t>Mutu</a:t>
            </a:r>
            <a:r>
              <a:rPr kumimoji="0" lang="en-US" sz="2400" b="1" i="0" u="none" strike="noStrike" kern="1200" cap="none" spc="30" normalizeH="0" baseline="0" noProof="0" dirty="0" smtClean="0">
                <a:ln>
                  <a:noFill/>
                </a:ln>
                <a:solidFill>
                  <a:schemeClr val="accent6">
                    <a:lumMod val="50000"/>
                  </a:schemeClr>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chemeClr val="accent6">
                    <a:lumMod val="50000"/>
                  </a:schemeClr>
                </a:solidFill>
                <a:effectLst/>
                <a:uLnTx/>
                <a:uFillTx/>
                <a:latin typeface="+mn-lt"/>
                <a:ea typeface="+mn-ea"/>
                <a:cs typeface="Arial" pitchFamily="34" charset="0"/>
              </a:rPr>
              <a:t>Bertahap</a:t>
            </a:r>
            <a:r>
              <a:rPr kumimoji="0" lang="en-US" sz="2400" b="1" i="0" u="none" strike="noStrike" kern="1200" cap="none" spc="30" normalizeH="0" baseline="0" noProof="0" dirty="0" smtClean="0">
                <a:ln>
                  <a:noFill/>
                </a:ln>
                <a:solidFill>
                  <a:schemeClr val="accent6">
                    <a:lumMod val="50000"/>
                  </a:schemeClr>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chemeClr val="accent6">
                    <a:lumMod val="50000"/>
                  </a:schemeClr>
                </a:solidFill>
                <a:effectLst/>
                <a:uLnTx/>
                <a:uFillTx/>
                <a:latin typeface="+mn-lt"/>
                <a:ea typeface="+mn-ea"/>
                <a:cs typeface="Arial" pitchFamily="34" charset="0"/>
              </a:rPr>
              <a:t>dan</a:t>
            </a:r>
            <a:r>
              <a:rPr kumimoji="0" lang="en-US" sz="2400" b="1" i="0" u="none" strike="noStrike" kern="1200" cap="none" spc="30" normalizeH="0" baseline="0" noProof="0" dirty="0" smtClean="0">
                <a:ln>
                  <a:noFill/>
                </a:ln>
                <a:solidFill>
                  <a:schemeClr val="accent6">
                    <a:lumMod val="50000"/>
                  </a:schemeClr>
                </a:solidFill>
                <a:effectLst/>
                <a:uLnTx/>
                <a:uFillTx/>
                <a:latin typeface="+mn-lt"/>
                <a:ea typeface="+mn-ea"/>
                <a:cs typeface="Arial" pitchFamily="34" charset="0"/>
              </a:rPr>
              <a:t> </a:t>
            </a:r>
            <a:r>
              <a:rPr kumimoji="0" lang="en-US" sz="2400" b="1" i="0" u="none" strike="noStrike" kern="1200" cap="none" spc="30" normalizeH="0" baseline="0" noProof="0" dirty="0" err="1" smtClean="0">
                <a:ln>
                  <a:noFill/>
                </a:ln>
                <a:solidFill>
                  <a:schemeClr val="accent6">
                    <a:lumMod val="50000"/>
                  </a:schemeClr>
                </a:solidFill>
                <a:effectLst/>
                <a:uLnTx/>
                <a:uFillTx/>
                <a:latin typeface="+mn-lt"/>
                <a:ea typeface="+mn-ea"/>
                <a:cs typeface="Arial" pitchFamily="34" charset="0"/>
              </a:rPr>
              <a:t>Berantai</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endPar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endParaRPr>
          </a:p>
          <a:p>
            <a:pPr marL="749300" marR="0" lvl="0" indent="0" algn="l" defTabSz="914400" rtl="0" eaLnBrk="1" fontAlgn="auto" latinLnBrk="0" hangingPunct="1">
              <a:lnSpc>
                <a:spcPct val="100000"/>
              </a:lnSpc>
              <a:spcBef>
                <a:spcPct val="20000"/>
              </a:spcBef>
              <a:spcAft>
                <a:spcPts val="0"/>
              </a:spcAft>
              <a:buClr>
                <a:schemeClr val="tx1"/>
              </a:buClr>
              <a:buSzTx/>
              <a:buFont typeface="Wingdings 3" charset="2"/>
              <a:buNone/>
              <a:tabLst/>
              <a:defRPr/>
            </a:pP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Sistem</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Akreditasi</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Nasional</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diselenggarakan</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untuk</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 memberi penjaminan mutu secara bertahap dan berkelanjutan dalam s</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u</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atu siklus penjaminan</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mutu</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yg</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r>
              <a:rPr kumimoji="0" lang="en-US" sz="1700" b="0" i="0" u="none" strike="noStrike" kern="1200" cap="none" spc="30" normalizeH="0" baseline="0" noProof="0" dirty="0" err="1" smtClean="0">
                <a:ln>
                  <a:noFill/>
                </a:ln>
                <a:solidFill>
                  <a:schemeClr val="tx1"/>
                </a:solidFill>
                <a:effectLst/>
                <a:uLnTx/>
                <a:uFillTx/>
                <a:latin typeface="+mn-lt"/>
                <a:ea typeface="+mn-ea"/>
                <a:cs typeface="Arial" pitchFamily="34" charset="0"/>
              </a:rPr>
              <a:t>komprehensif</a:t>
            </a:r>
            <a:r>
              <a:rPr kumimoji="0" lang="id-ID" sz="1700" b="0" i="0" u="none" strike="noStrike" kern="1200" cap="none" spc="30" normalizeH="0" baseline="0" noProof="0" dirty="0" smtClean="0">
                <a:ln>
                  <a:noFill/>
                </a:ln>
                <a:solidFill>
                  <a:schemeClr val="tx1"/>
                </a:solidFill>
                <a:effectLst/>
                <a:uLnTx/>
                <a:uFillTx/>
                <a:latin typeface="+mn-lt"/>
                <a:ea typeface="+mn-ea"/>
                <a:cs typeface="Arial" pitchFamily="34" charset="0"/>
              </a:rPr>
              <a:t>, baik internal maupun eksternal.</a:t>
            </a:r>
            <a:r>
              <a:rPr kumimoji="0" lang="en-US" sz="1700" b="0" i="0" u="none" strike="noStrike" kern="1200" cap="none" spc="30" normalizeH="0" baseline="0" noProof="0" dirty="0" smtClean="0">
                <a:ln>
                  <a:noFill/>
                </a:ln>
                <a:solidFill>
                  <a:schemeClr val="tx1"/>
                </a:solidFill>
                <a:effectLst/>
                <a:uLnTx/>
                <a:uFillTx/>
                <a:latin typeface="+mn-lt"/>
                <a:ea typeface="+mn-ea"/>
                <a:cs typeface="Arial" pitchFamily="34" charset="0"/>
              </a:rPr>
              <a:t>  </a:t>
            </a:r>
          </a:p>
        </p:txBody>
      </p:sp>
      <p:sp>
        <p:nvSpPr>
          <p:cNvPr id="4" name="TextBox 3"/>
          <p:cNvSpPr txBox="1"/>
          <p:nvPr/>
        </p:nvSpPr>
        <p:spPr>
          <a:xfrm>
            <a:off x="0" y="0"/>
            <a:ext cx="9906000" cy="707886"/>
          </a:xfrm>
          <a:prstGeom prst="rect">
            <a:avLst/>
          </a:prstGeom>
          <a:solidFill>
            <a:schemeClr val="accent2"/>
          </a:solidFill>
        </p:spPr>
        <p:txBody>
          <a:bodyPr wrap="square" rtlCol="0">
            <a:spAutoFit/>
          </a:bodyPr>
          <a:lstStyle/>
          <a:p>
            <a:pPr algn="ctr"/>
            <a:r>
              <a:rPr lang="id-ID" sz="4000" b="1" dirty="0" smtClean="0">
                <a:solidFill>
                  <a:schemeClr val="bg1"/>
                </a:solidFill>
                <a:effectLst>
                  <a:outerShdw blurRad="38100" dist="38100" dir="2700000" algn="tl">
                    <a:srgbClr val="000000">
                      <a:alpha val="43137"/>
                    </a:srgbClr>
                  </a:outerShdw>
                </a:effectLst>
              </a:rPr>
              <a:t>Azas dalam Sistem Akreditasi</a:t>
            </a:r>
            <a:endParaRPr lang="id-ID"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906000" cy="6858000"/>
          </a:xfrm>
          <a:prstGeom prst="rect">
            <a:avLst/>
          </a:prstGeom>
          <a:solidFill>
            <a:srgbClr val="A50021"/>
          </a:solidFill>
          <a:ln w="9525" algn="ctr">
            <a:solidFill>
              <a:srgbClr val="C00000"/>
            </a:solidFill>
            <a:round/>
            <a:headEnd/>
            <a:tailEnd/>
          </a:ln>
        </p:spPr>
        <p:txBody>
          <a:bodyPr/>
          <a:lstStyle/>
          <a:p>
            <a:endParaRPr lang="id-ID"/>
          </a:p>
        </p:txBody>
      </p:sp>
      <p:sp>
        <p:nvSpPr>
          <p:cNvPr id="29699" name="Rectangle 4"/>
          <p:cNvSpPr>
            <a:spLocks noChangeArrowheads="1"/>
          </p:cNvSpPr>
          <p:nvPr/>
        </p:nvSpPr>
        <p:spPr bwMode="auto">
          <a:xfrm>
            <a:off x="165100" y="457200"/>
            <a:ext cx="9575800" cy="6248400"/>
          </a:xfrm>
          <a:prstGeom prst="rect">
            <a:avLst/>
          </a:prstGeom>
          <a:solidFill>
            <a:srgbClr val="FEECF0"/>
          </a:solidFill>
          <a:ln w="9525" algn="ctr">
            <a:solidFill>
              <a:srgbClr val="C00000"/>
            </a:solidFill>
            <a:round/>
            <a:headEnd/>
            <a:tailEnd/>
          </a:ln>
        </p:spPr>
        <p:txBody>
          <a:bodyPr/>
          <a:lstStyle/>
          <a:p>
            <a:endParaRPr lang="id-ID"/>
          </a:p>
        </p:txBody>
      </p:sp>
      <p:sp>
        <p:nvSpPr>
          <p:cNvPr id="29700" name="Oval 6"/>
          <p:cNvSpPr>
            <a:spLocks noChangeArrowheads="1"/>
          </p:cNvSpPr>
          <p:nvPr/>
        </p:nvSpPr>
        <p:spPr bwMode="auto">
          <a:xfrm rot="2009670">
            <a:off x="1104106" y="2708275"/>
            <a:ext cx="8337550" cy="2209800"/>
          </a:xfrm>
          <a:prstGeom prst="ellipse">
            <a:avLst/>
          </a:prstGeom>
          <a:solidFill>
            <a:srgbClr val="FFFF99"/>
          </a:solidFill>
          <a:ln w="9525" algn="ctr">
            <a:solidFill>
              <a:srgbClr val="FFFF99"/>
            </a:solidFill>
            <a:round/>
            <a:headEnd/>
            <a:tailEnd/>
          </a:ln>
        </p:spPr>
        <p:txBody>
          <a:bodyPr/>
          <a:lstStyle/>
          <a:p>
            <a:endParaRPr lang="id-ID"/>
          </a:p>
        </p:txBody>
      </p:sp>
      <p:sp>
        <p:nvSpPr>
          <p:cNvPr id="29701" name="Title 1"/>
          <p:cNvSpPr>
            <a:spLocks noGrp="1"/>
          </p:cNvSpPr>
          <p:nvPr>
            <p:ph type="title"/>
          </p:nvPr>
        </p:nvSpPr>
        <p:spPr>
          <a:xfrm>
            <a:off x="0" y="0"/>
            <a:ext cx="9906000" cy="533400"/>
          </a:xfrm>
        </p:spPr>
        <p:txBody>
          <a:bodyPr/>
          <a:lstStyle/>
          <a:p>
            <a:r>
              <a:rPr lang="id-ID" sz="2400" smtClean="0">
                <a:solidFill>
                  <a:schemeClr val="bg1"/>
                </a:solidFill>
                <a:latin typeface="Franklin Gothic Demi" pitchFamily="34" charset="0"/>
              </a:rPr>
              <a:t>MENUJU AKREDITASI INSTITUSI BERPERINGKAT A</a:t>
            </a:r>
          </a:p>
        </p:txBody>
      </p:sp>
      <p:sp>
        <p:nvSpPr>
          <p:cNvPr id="7174" name="Content Placeholder 2"/>
          <p:cNvSpPr>
            <a:spLocks noGrp="1"/>
          </p:cNvSpPr>
          <p:nvPr>
            <p:ph idx="1"/>
          </p:nvPr>
        </p:nvSpPr>
        <p:spPr>
          <a:xfrm>
            <a:off x="330200" y="762000"/>
            <a:ext cx="9575800" cy="5791200"/>
          </a:xfrm>
        </p:spPr>
        <p:txBody>
          <a:bodyPr/>
          <a:lstStyle/>
          <a:p>
            <a:pPr marL="0">
              <a:lnSpc>
                <a:spcPts val="2900"/>
              </a:lnSpc>
              <a:spcBef>
                <a:spcPts val="0"/>
              </a:spcBef>
              <a:buFontTx/>
              <a:buNone/>
              <a:defRPr/>
            </a:pPr>
            <a:r>
              <a:rPr lang="id-ID" dirty="0" smtClean="0">
                <a:latin typeface="Franklin Gothic Demi Cond" pitchFamily="34" charset="0"/>
              </a:rPr>
              <a:t>DOKUMEN AKREDITASI:</a:t>
            </a:r>
          </a:p>
          <a:p>
            <a:pPr marL="0">
              <a:lnSpc>
                <a:spcPts val="2900"/>
              </a:lnSpc>
              <a:spcBef>
                <a:spcPts val="0"/>
              </a:spcBef>
              <a:buFontTx/>
              <a:buNone/>
              <a:defRPr/>
            </a:pPr>
            <a:endParaRPr lang="id-ID" sz="2000" dirty="0" smtClean="0">
              <a:latin typeface="Franklin Gothic Demi Cond" pitchFamily="34" charset="0"/>
            </a:endParaRPr>
          </a:p>
          <a:p>
            <a:pPr marL="0">
              <a:lnSpc>
                <a:spcPts val="2900"/>
              </a:lnSpc>
              <a:spcBef>
                <a:spcPts val="0"/>
              </a:spcBef>
              <a:buFontTx/>
              <a:buNone/>
              <a:defRPr/>
            </a:pPr>
            <a:r>
              <a:rPr lang="id-ID" sz="2800" dirty="0" smtClean="0">
                <a:latin typeface="Franklin Gothic Demi Cond" pitchFamily="34" charset="0"/>
              </a:rPr>
              <a:t>     </a:t>
            </a:r>
            <a:r>
              <a:rPr lang="id-ID" sz="2800" dirty="0" smtClean="0">
                <a:solidFill>
                  <a:srgbClr val="663300"/>
                </a:solidFill>
                <a:latin typeface="Franklin Gothic Demi Cond" pitchFamily="34" charset="0"/>
              </a:rPr>
              <a:t>DOKUMEN AKREDITASI AIPT:</a:t>
            </a:r>
          </a:p>
          <a:p>
            <a:pPr marL="0" indent="-514350">
              <a:lnSpc>
                <a:spcPts val="2900"/>
              </a:lnSpc>
              <a:spcBef>
                <a:spcPts val="0"/>
              </a:spcBef>
              <a:buFontTx/>
              <a:buNone/>
              <a:defRPr/>
            </a:pPr>
            <a:r>
              <a:rPr lang="id-ID" sz="2800" dirty="0" smtClean="0">
                <a:solidFill>
                  <a:srgbClr val="663300"/>
                </a:solidFill>
                <a:latin typeface="Franklin Gothic Demi Cond" pitchFamily="34" charset="0"/>
              </a:rPr>
              <a:t> 	1.  Evaluasi Diri (Kualitatif)			10,00%</a:t>
            </a:r>
          </a:p>
          <a:p>
            <a:pPr marL="0" indent="-514350">
              <a:lnSpc>
                <a:spcPts val="2900"/>
              </a:lnSpc>
              <a:spcBef>
                <a:spcPts val="0"/>
              </a:spcBef>
              <a:buFontTx/>
              <a:buNone/>
              <a:defRPr/>
            </a:pPr>
            <a:r>
              <a:rPr lang="id-ID" sz="2800" dirty="0" smtClean="0">
                <a:solidFill>
                  <a:srgbClr val="663300"/>
                </a:solidFill>
                <a:latin typeface="Franklin Gothic Demi Cond" pitchFamily="34" charset="0"/>
              </a:rPr>
              <a:t>	2.  Borang (Kualitatif dan kuantitatif)	90,00%</a:t>
            </a:r>
          </a:p>
          <a:p>
            <a:pPr marL="0" indent="-514350">
              <a:lnSpc>
                <a:spcPts val="2900"/>
              </a:lnSpc>
              <a:spcBef>
                <a:spcPts val="0"/>
              </a:spcBef>
              <a:buFontTx/>
              <a:buNone/>
              <a:defRPr/>
            </a:pPr>
            <a:endParaRPr lang="id-ID" sz="2000" dirty="0" smtClean="0">
              <a:latin typeface="Franklin Gothic Demi Cond" pitchFamily="34" charset="0"/>
            </a:endParaRPr>
          </a:p>
          <a:p>
            <a:pPr marL="0">
              <a:lnSpc>
                <a:spcPts val="2900"/>
              </a:lnSpc>
              <a:spcBef>
                <a:spcPts val="0"/>
              </a:spcBef>
              <a:buFontTx/>
              <a:buNone/>
              <a:defRPr/>
            </a:pPr>
            <a:r>
              <a:rPr lang="id-ID" sz="2800" dirty="0" smtClean="0">
                <a:latin typeface="Franklin Gothic Demi Cond" pitchFamily="34" charset="0"/>
              </a:rPr>
              <a:t>     </a:t>
            </a:r>
          </a:p>
          <a:p>
            <a:pPr marL="0">
              <a:lnSpc>
                <a:spcPts val="2900"/>
              </a:lnSpc>
              <a:spcBef>
                <a:spcPts val="0"/>
              </a:spcBef>
              <a:buFontTx/>
              <a:buNone/>
              <a:defRPr/>
            </a:pPr>
            <a:endParaRPr lang="id-ID" dirty="0" smtClean="0">
              <a:solidFill>
                <a:srgbClr val="0000CC"/>
              </a:solidFill>
              <a:latin typeface="Franklin Gothic Demi Cond" pitchFamily="34" charset="0"/>
            </a:endParaRPr>
          </a:p>
          <a:p>
            <a:pPr marL="0">
              <a:lnSpc>
                <a:spcPts val="2900"/>
              </a:lnSpc>
              <a:spcBef>
                <a:spcPts val="0"/>
              </a:spcBef>
              <a:buFontTx/>
              <a:buNone/>
              <a:defRPr/>
            </a:pPr>
            <a:r>
              <a:rPr lang="id-ID" sz="2800" dirty="0" smtClean="0">
                <a:solidFill>
                  <a:srgbClr val="0000CC"/>
                </a:solidFill>
                <a:latin typeface="Franklin Gothic Demi Cond" pitchFamily="34" charset="0"/>
              </a:rPr>
              <a:t>     DOKUMEN AKREDITASI PRODI</a:t>
            </a:r>
          </a:p>
          <a:p>
            <a:pPr marL="0" indent="-514350">
              <a:lnSpc>
                <a:spcPts val="2900"/>
              </a:lnSpc>
              <a:spcBef>
                <a:spcPts val="0"/>
              </a:spcBef>
              <a:buFontTx/>
              <a:buNone/>
              <a:defRPr/>
            </a:pPr>
            <a:r>
              <a:rPr lang="id-ID" sz="2800" dirty="0" smtClean="0">
                <a:solidFill>
                  <a:srgbClr val="0000CC"/>
                </a:solidFill>
                <a:latin typeface="Franklin Gothic Demi Cond" pitchFamily="34" charset="0"/>
              </a:rPr>
              <a:t>	1.  Evaluasi Diri Program Studi		10,00%</a:t>
            </a:r>
          </a:p>
          <a:p>
            <a:pPr marL="0" indent="-514350">
              <a:lnSpc>
                <a:spcPts val="2900"/>
              </a:lnSpc>
              <a:spcBef>
                <a:spcPts val="0"/>
              </a:spcBef>
              <a:buFontTx/>
              <a:buNone/>
              <a:defRPr/>
            </a:pPr>
            <a:r>
              <a:rPr lang="id-ID" sz="2800" dirty="0" smtClean="0">
                <a:solidFill>
                  <a:srgbClr val="0000CC"/>
                </a:solidFill>
                <a:latin typeface="Franklin Gothic Demi Cond" pitchFamily="34" charset="0"/>
              </a:rPr>
              <a:t>	2.  Borang Program Studi			75,00%</a:t>
            </a:r>
          </a:p>
          <a:p>
            <a:pPr marL="0" indent="-514350">
              <a:lnSpc>
                <a:spcPts val="2900"/>
              </a:lnSpc>
              <a:spcBef>
                <a:spcPts val="0"/>
              </a:spcBef>
              <a:buFontTx/>
              <a:buNone/>
              <a:defRPr/>
            </a:pPr>
            <a:r>
              <a:rPr lang="id-ID" sz="2800" dirty="0" smtClean="0">
                <a:solidFill>
                  <a:srgbClr val="0000CC"/>
                </a:solidFill>
                <a:latin typeface="Franklin Gothic Demi Cond" pitchFamily="34" charset="0"/>
              </a:rPr>
              <a:t>	3.  Borang Unit Pengelola Prog. Studi	15,00%</a:t>
            </a:r>
          </a:p>
          <a:p>
            <a:pPr marL="0" indent="-514350">
              <a:lnSpc>
                <a:spcPts val="2900"/>
              </a:lnSpc>
              <a:spcBef>
                <a:spcPts val="0"/>
              </a:spcBef>
              <a:buFontTx/>
              <a:buNone/>
              <a:defRPr/>
            </a:pPr>
            <a:endParaRPr lang="id-ID" sz="2800" dirty="0" smtClean="0">
              <a:latin typeface="Franklin Gothic Demi Cond"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0" y="0"/>
            <a:ext cx="9906000" cy="6858000"/>
          </a:xfrm>
          <a:prstGeom prst="rect">
            <a:avLst/>
          </a:prstGeom>
          <a:solidFill>
            <a:srgbClr val="0000CC"/>
          </a:solidFill>
          <a:ln w="9525" algn="ctr">
            <a:solidFill>
              <a:srgbClr val="0000CC"/>
            </a:solidFill>
            <a:round/>
            <a:headEnd/>
            <a:tailEnd/>
          </a:ln>
        </p:spPr>
        <p:txBody>
          <a:bodyPr/>
          <a:lstStyle/>
          <a:p>
            <a:endParaRPr lang="id-ID"/>
          </a:p>
        </p:txBody>
      </p:sp>
      <p:sp>
        <p:nvSpPr>
          <p:cNvPr id="32771" name="Rectangle 4"/>
          <p:cNvSpPr>
            <a:spLocks noChangeArrowheads="1"/>
          </p:cNvSpPr>
          <p:nvPr/>
        </p:nvSpPr>
        <p:spPr bwMode="auto">
          <a:xfrm>
            <a:off x="165100" y="457200"/>
            <a:ext cx="9575800" cy="6248400"/>
          </a:xfrm>
          <a:prstGeom prst="rect">
            <a:avLst/>
          </a:prstGeom>
          <a:solidFill>
            <a:srgbClr val="FFCCFF"/>
          </a:solidFill>
          <a:ln w="9525" algn="ctr">
            <a:solidFill>
              <a:srgbClr val="0000CC"/>
            </a:solidFill>
            <a:round/>
            <a:headEnd/>
            <a:tailEnd/>
          </a:ln>
        </p:spPr>
        <p:txBody>
          <a:bodyPr/>
          <a:lstStyle/>
          <a:p>
            <a:endParaRPr lang="id-ID"/>
          </a:p>
        </p:txBody>
      </p:sp>
      <p:sp>
        <p:nvSpPr>
          <p:cNvPr id="32772" name="Oval 6"/>
          <p:cNvSpPr>
            <a:spLocks noChangeArrowheads="1"/>
          </p:cNvSpPr>
          <p:nvPr/>
        </p:nvSpPr>
        <p:spPr bwMode="auto">
          <a:xfrm rot="2009670">
            <a:off x="1104106" y="2708275"/>
            <a:ext cx="8337550" cy="2209800"/>
          </a:xfrm>
          <a:prstGeom prst="ellipse">
            <a:avLst/>
          </a:prstGeom>
          <a:solidFill>
            <a:srgbClr val="FFFF99"/>
          </a:solidFill>
          <a:ln w="9525" algn="ctr">
            <a:solidFill>
              <a:srgbClr val="FFFF99"/>
            </a:solidFill>
            <a:round/>
            <a:headEnd/>
            <a:tailEnd/>
          </a:ln>
        </p:spPr>
        <p:txBody>
          <a:bodyPr/>
          <a:lstStyle/>
          <a:p>
            <a:endParaRPr lang="id-ID"/>
          </a:p>
        </p:txBody>
      </p:sp>
      <p:sp>
        <p:nvSpPr>
          <p:cNvPr id="32773" name="Title 1"/>
          <p:cNvSpPr>
            <a:spLocks noGrp="1"/>
          </p:cNvSpPr>
          <p:nvPr>
            <p:ph type="title"/>
          </p:nvPr>
        </p:nvSpPr>
        <p:spPr>
          <a:xfrm>
            <a:off x="0" y="0"/>
            <a:ext cx="9906000" cy="533400"/>
          </a:xfrm>
        </p:spPr>
        <p:txBody>
          <a:bodyPr/>
          <a:lstStyle/>
          <a:p>
            <a:r>
              <a:rPr lang="id-ID" sz="2400" smtClean="0">
                <a:solidFill>
                  <a:schemeClr val="bg1"/>
                </a:solidFill>
                <a:latin typeface="Franklin Gothic Demi" pitchFamily="34" charset="0"/>
              </a:rPr>
              <a:t>MENUJU AKREDITASI INSTITUSI BERPERINGKAT A</a:t>
            </a:r>
          </a:p>
        </p:txBody>
      </p:sp>
      <p:sp>
        <p:nvSpPr>
          <p:cNvPr id="10246" name="Content Placeholder 2"/>
          <p:cNvSpPr>
            <a:spLocks noGrp="1"/>
          </p:cNvSpPr>
          <p:nvPr>
            <p:ph idx="1"/>
          </p:nvPr>
        </p:nvSpPr>
        <p:spPr>
          <a:xfrm>
            <a:off x="330200" y="762000"/>
            <a:ext cx="9245600" cy="5791200"/>
          </a:xfrm>
        </p:spPr>
        <p:txBody>
          <a:bodyPr/>
          <a:lstStyle/>
          <a:p>
            <a:pPr>
              <a:lnSpc>
                <a:spcPts val="3100"/>
              </a:lnSpc>
              <a:spcBef>
                <a:spcPts val="0"/>
              </a:spcBef>
              <a:buFontTx/>
              <a:buNone/>
              <a:defRPr/>
            </a:pPr>
            <a:r>
              <a:rPr lang="id-ID" dirty="0" smtClean="0">
                <a:latin typeface="Franklin Gothic Demi" pitchFamily="34" charset="0"/>
              </a:rPr>
              <a:t>BOBOT PENILAIAN DOKUMEN &amp; BORANG</a:t>
            </a:r>
          </a:p>
          <a:p>
            <a:pPr>
              <a:lnSpc>
                <a:spcPts val="3100"/>
              </a:lnSpc>
              <a:spcBef>
                <a:spcPts val="0"/>
              </a:spcBef>
              <a:buFontTx/>
              <a:buNone/>
              <a:defRPr/>
            </a:pPr>
            <a:endParaRPr lang="id-ID" sz="1400" dirty="0" smtClean="0">
              <a:latin typeface="Franklin Gothic Demi Cond" pitchFamily="34" charset="0"/>
            </a:endParaRPr>
          </a:p>
          <a:p>
            <a:pPr>
              <a:lnSpc>
                <a:spcPts val="3100"/>
              </a:lnSpc>
              <a:spcBef>
                <a:spcPts val="0"/>
              </a:spcBef>
              <a:buFontTx/>
              <a:buNone/>
              <a:defRPr/>
            </a:pPr>
            <a:r>
              <a:rPr lang="id-ID" sz="2800" dirty="0" smtClean="0">
                <a:latin typeface="Franklin Gothic Demi Cond" pitchFamily="34" charset="0"/>
              </a:rPr>
              <a:t>BOBOT PENILAIAN DOKUMEN AKREDITASI:</a:t>
            </a:r>
          </a:p>
          <a:p>
            <a:pPr marL="514350" indent="-514350">
              <a:lnSpc>
                <a:spcPts val="3100"/>
              </a:lnSpc>
              <a:spcBef>
                <a:spcPts val="0"/>
              </a:spcBef>
              <a:buFontTx/>
              <a:buNone/>
              <a:defRPr/>
            </a:pPr>
            <a:r>
              <a:rPr lang="id-ID" sz="2800" dirty="0" smtClean="0">
                <a:latin typeface="Franklin Gothic Demi Cond" pitchFamily="34" charset="0"/>
              </a:rPr>
              <a:t>	1.	Evaluasi Diri (Kualitatif)			10,00%</a:t>
            </a:r>
          </a:p>
          <a:p>
            <a:pPr marL="514350" indent="-514350">
              <a:lnSpc>
                <a:spcPts val="3100"/>
              </a:lnSpc>
              <a:spcBef>
                <a:spcPts val="0"/>
              </a:spcBef>
              <a:buFontTx/>
              <a:buNone/>
              <a:defRPr/>
            </a:pPr>
            <a:r>
              <a:rPr lang="id-ID" sz="2800" dirty="0" smtClean="0">
                <a:latin typeface="Franklin Gothic Demi Cond" pitchFamily="34" charset="0"/>
              </a:rPr>
              <a:t>	2.  Borang (Kualitatif dan kuantitatif)	              90,00%</a:t>
            </a:r>
          </a:p>
          <a:p>
            <a:pPr marL="514350" indent="-514350">
              <a:lnSpc>
                <a:spcPts val="3100"/>
              </a:lnSpc>
              <a:spcBef>
                <a:spcPts val="0"/>
              </a:spcBef>
              <a:buFontTx/>
              <a:buNone/>
              <a:defRPr/>
            </a:pPr>
            <a:endParaRPr lang="id-ID" sz="2800" dirty="0" smtClean="0">
              <a:latin typeface="Franklin Gothic Demi Cond" pitchFamily="34" charset="0"/>
            </a:endParaRPr>
          </a:p>
          <a:p>
            <a:pPr marL="514350" indent="-514350">
              <a:lnSpc>
                <a:spcPts val="3100"/>
              </a:lnSpc>
              <a:spcBef>
                <a:spcPts val="0"/>
              </a:spcBef>
              <a:buFontTx/>
              <a:buNone/>
              <a:defRPr/>
            </a:pPr>
            <a:r>
              <a:rPr lang="id-ID" sz="2800" dirty="0" smtClean="0">
                <a:latin typeface="Franklin Gothic Demi Cond" pitchFamily="34" charset="0"/>
              </a:rPr>
              <a:t>BOBOT PENILAIAN STANDAR BORANG:</a:t>
            </a:r>
          </a:p>
          <a:p>
            <a:pPr marL="514350" indent="-514350">
              <a:lnSpc>
                <a:spcPts val="3100"/>
              </a:lnSpc>
              <a:spcBef>
                <a:spcPts val="0"/>
              </a:spcBef>
              <a:buFontTx/>
              <a:buNone/>
              <a:defRPr/>
            </a:pPr>
            <a:r>
              <a:rPr lang="id-ID" sz="2800" dirty="0" smtClean="0">
                <a:latin typeface="Franklin Gothic Demi Cond" pitchFamily="34" charset="0"/>
              </a:rPr>
              <a:t>	Standar 1:  Visi, Misi dan Tujuan	                 2,63%</a:t>
            </a:r>
          </a:p>
          <a:p>
            <a:pPr marL="514350" indent="-514350">
              <a:lnSpc>
                <a:spcPts val="3100"/>
              </a:lnSpc>
              <a:spcBef>
                <a:spcPts val="0"/>
              </a:spcBef>
              <a:buFontTx/>
              <a:buNone/>
              <a:defRPr/>
            </a:pPr>
            <a:r>
              <a:rPr lang="id-ID" sz="2800" dirty="0" smtClean="0">
                <a:latin typeface="Franklin Gothic Demi Cond" pitchFamily="34" charset="0"/>
              </a:rPr>
              <a:t>	Standar 2:  Tata Pamong &amp; Jaminan Mutu	26,32%</a:t>
            </a:r>
          </a:p>
          <a:p>
            <a:pPr marL="514350" indent="-514350">
              <a:lnSpc>
                <a:spcPts val="3100"/>
              </a:lnSpc>
              <a:spcBef>
                <a:spcPts val="0"/>
              </a:spcBef>
              <a:buFontTx/>
              <a:buNone/>
              <a:defRPr/>
            </a:pPr>
            <a:r>
              <a:rPr lang="id-ID" sz="2800" dirty="0" smtClean="0">
                <a:latin typeface="Franklin Gothic Demi Cond" pitchFamily="34" charset="0"/>
              </a:rPr>
              <a:t>	Standar 3:  Mahasiswa dan Lulusan		13,16%</a:t>
            </a:r>
          </a:p>
          <a:p>
            <a:pPr marL="514350" indent="-514350">
              <a:lnSpc>
                <a:spcPts val="3100"/>
              </a:lnSpc>
              <a:spcBef>
                <a:spcPts val="0"/>
              </a:spcBef>
              <a:buFontTx/>
              <a:buNone/>
              <a:defRPr/>
            </a:pPr>
            <a:r>
              <a:rPr lang="id-ID" sz="2800" dirty="0" smtClean="0">
                <a:latin typeface="Franklin Gothic Demi Cond" pitchFamily="34" charset="0"/>
              </a:rPr>
              <a:t>	Standar 4:  Sumber Daya Manusia		18,42%</a:t>
            </a:r>
          </a:p>
          <a:p>
            <a:pPr marL="514350" indent="-514350">
              <a:lnSpc>
                <a:spcPts val="3100"/>
              </a:lnSpc>
              <a:spcBef>
                <a:spcPts val="0"/>
              </a:spcBef>
              <a:buFontTx/>
              <a:buNone/>
              <a:defRPr/>
            </a:pPr>
            <a:r>
              <a:rPr lang="id-ID" sz="2800" dirty="0" smtClean="0">
                <a:latin typeface="Franklin Gothic Demi Cond" pitchFamily="34" charset="0"/>
              </a:rPr>
              <a:t>	Standar 5:  Kurikulum Pembelajaran	                 7,89%</a:t>
            </a:r>
          </a:p>
          <a:p>
            <a:pPr marL="514350" indent="-514350">
              <a:lnSpc>
                <a:spcPts val="3100"/>
              </a:lnSpc>
              <a:spcBef>
                <a:spcPts val="0"/>
              </a:spcBef>
              <a:buFontTx/>
              <a:buNone/>
              <a:defRPr/>
            </a:pPr>
            <a:r>
              <a:rPr lang="id-ID" sz="2800" dirty="0" smtClean="0">
                <a:latin typeface="Franklin Gothic Demi Cond" pitchFamily="34" charset="0"/>
              </a:rPr>
              <a:t>	Standar 6:  Pembiayaan dan Sarpras		18,42%</a:t>
            </a:r>
          </a:p>
          <a:p>
            <a:pPr marL="514350" indent="-514350">
              <a:lnSpc>
                <a:spcPts val="3100"/>
              </a:lnSpc>
              <a:spcBef>
                <a:spcPts val="0"/>
              </a:spcBef>
              <a:buFontTx/>
              <a:buNone/>
              <a:defRPr/>
            </a:pPr>
            <a:r>
              <a:rPr lang="id-ID" sz="2800" dirty="0" smtClean="0">
                <a:latin typeface="Franklin Gothic Demi Cond" pitchFamily="34" charset="0"/>
              </a:rPr>
              <a:t>	Standar 7:  Penelitian dan Pengabdian	              13,16%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0"/>
            <a:ext cx="9906000" cy="6858000"/>
          </a:xfrm>
          <a:prstGeom prst="rect">
            <a:avLst/>
          </a:prstGeom>
          <a:solidFill>
            <a:srgbClr val="006600"/>
          </a:solidFill>
          <a:ln w="9525" algn="ctr">
            <a:solidFill>
              <a:srgbClr val="006600"/>
            </a:solidFill>
            <a:round/>
            <a:headEnd/>
            <a:tailEnd/>
          </a:ln>
        </p:spPr>
        <p:txBody>
          <a:bodyPr/>
          <a:lstStyle/>
          <a:p>
            <a:endParaRPr lang="id-ID"/>
          </a:p>
        </p:txBody>
      </p:sp>
      <p:sp>
        <p:nvSpPr>
          <p:cNvPr id="33795" name="Rectangle 4"/>
          <p:cNvSpPr>
            <a:spLocks noChangeArrowheads="1"/>
          </p:cNvSpPr>
          <p:nvPr/>
        </p:nvSpPr>
        <p:spPr bwMode="auto">
          <a:xfrm>
            <a:off x="165100" y="457200"/>
            <a:ext cx="9575800" cy="6248400"/>
          </a:xfrm>
          <a:prstGeom prst="rect">
            <a:avLst/>
          </a:prstGeom>
          <a:solidFill>
            <a:srgbClr val="E1FFFF"/>
          </a:solidFill>
          <a:ln w="9525" algn="ctr">
            <a:solidFill>
              <a:srgbClr val="006600"/>
            </a:solidFill>
            <a:round/>
            <a:headEnd/>
            <a:tailEnd/>
          </a:ln>
        </p:spPr>
        <p:txBody>
          <a:bodyPr/>
          <a:lstStyle/>
          <a:p>
            <a:endParaRPr lang="id-ID"/>
          </a:p>
        </p:txBody>
      </p:sp>
      <p:sp>
        <p:nvSpPr>
          <p:cNvPr id="33796" name="Oval 6"/>
          <p:cNvSpPr>
            <a:spLocks noChangeArrowheads="1"/>
          </p:cNvSpPr>
          <p:nvPr/>
        </p:nvSpPr>
        <p:spPr bwMode="auto">
          <a:xfrm rot="2009670">
            <a:off x="1104106" y="2708275"/>
            <a:ext cx="8337550" cy="2209800"/>
          </a:xfrm>
          <a:prstGeom prst="ellipse">
            <a:avLst/>
          </a:prstGeom>
          <a:solidFill>
            <a:srgbClr val="FFFF99"/>
          </a:solidFill>
          <a:ln w="9525" algn="ctr">
            <a:solidFill>
              <a:srgbClr val="FFFF99"/>
            </a:solidFill>
            <a:round/>
            <a:headEnd/>
            <a:tailEnd/>
          </a:ln>
        </p:spPr>
        <p:txBody>
          <a:bodyPr/>
          <a:lstStyle/>
          <a:p>
            <a:endParaRPr lang="id-ID"/>
          </a:p>
        </p:txBody>
      </p:sp>
      <p:sp>
        <p:nvSpPr>
          <p:cNvPr id="33797" name="Title 1"/>
          <p:cNvSpPr>
            <a:spLocks noGrp="1"/>
          </p:cNvSpPr>
          <p:nvPr>
            <p:ph type="title"/>
          </p:nvPr>
        </p:nvSpPr>
        <p:spPr>
          <a:xfrm>
            <a:off x="0" y="0"/>
            <a:ext cx="9906000" cy="533400"/>
          </a:xfrm>
        </p:spPr>
        <p:txBody>
          <a:bodyPr/>
          <a:lstStyle/>
          <a:p>
            <a:r>
              <a:rPr lang="id-ID" sz="2400" smtClean="0">
                <a:solidFill>
                  <a:schemeClr val="bg1"/>
                </a:solidFill>
                <a:latin typeface="Franklin Gothic Demi" pitchFamily="34" charset="0"/>
              </a:rPr>
              <a:t>MENUJU AKREDITASI INSTITUSI BERPERINGKAT A</a:t>
            </a:r>
          </a:p>
        </p:txBody>
      </p:sp>
      <p:sp>
        <p:nvSpPr>
          <p:cNvPr id="6150" name="Content Placeholder 2"/>
          <p:cNvSpPr>
            <a:spLocks noGrp="1"/>
          </p:cNvSpPr>
          <p:nvPr>
            <p:ph idx="1"/>
          </p:nvPr>
        </p:nvSpPr>
        <p:spPr>
          <a:xfrm>
            <a:off x="330200" y="762000"/>
            <a:ext cx="9245600" cy="5791200"/>
          </a:xfrm>
        </p:spPr>
        <p:txBody>
          <a:bodyPr/>
          <a:lstStyle/>
          <a:p>
            <a:pPr>
              <a:lnSpc>
                <a:spcPts val="3100"/>
              </a:lnSpc>
              <a:spcBef>
                <a:spcPts val="0"/>
              </a:spcBef>
              <a:buFontTx/>
              <a:buNone/>
              <a:defRPr/>
            </a:pPr>
            <a:r>
              <a:rPr lang="id-ID" sz="2800" dirty="0" smtClean="0">
                <a:latin typeface="Franklin Gothic Demi" pitchFamily="34" charset="0"/>
              </a:rPr>
              <a:t>BOBOT PENILAIAN BORANG</a:t>
            </a:r>
          </a:p>
          <a:p>
            <a:pPr>
              <a:lnSpc>
                <a:spcPts val="3100"/>
              </a:lnSpc>
              <a:spcBef>
                <a:spcPts val="0"/>
              </a:spcBef>
              <a:buFontTx/>
              <a:buNone/>
              <a:defRPr/>
            </a:pPr>
            <a:endParaRPr lang="id-ID" sz="1400" dirty="0" smtClean="0">
              <a:latin typeface="Franklin Gothic Demi Cond" pitchFamily="34" charset="0"/>
            </a:endParaRPr>
          </a:p>
          <a:p>
            <a:pPr>
              <a:lnSpc>
                <a:spcPts val="3100"/>
              </a:lnSpc>
              <a:spcBef>
                <a:spcPts val="0"/>
              </a:spcBef>
              <a:buFontTx/>
              <a:buNone/>
              <a:defRPr/>
            </a:pPr>
            <a:r>
              <a:rPr lang="id-ID" sz="2800" dirty="0" smtClean="0">
                <a:latin typeface="Franklin Gothic Demi Cond" pitchFamily="34" charset="0"/>
              </a:rPr>
              <a:t>BOBOT PENILAIAN BUTIR:</a:t>
            </a:r>
          </a:p>
          <a:p>
            <a:pPr marL="514350" indent="-514350">
              <a:lnSpc>
                <a:spcPts val="3100"/>
              </a:lnSpc>
              <a:spcBef>
                <a:spcPts val="0"/>
              </a:spcBef>
              <a:buFontTx/>
              <a:buNone/>
              <a:defRPr/>
            </a:pPr>
            <a:r>
              <a:rPr lang="id-ID" sz="2800" dirty="0" smtClean="0">
                <a:latin typeface="Franklin Gothic Demi Cond" pitchFamily="34" charset="0"/>
              </a:rPr>
              <a:t>    No.1, Butir 1.1	:  Visi, misi dan tujuan   	      0,88</a:t>
            </a:r>
          </a:p>
          <a:p>
            <a:pPr marL="514350" indent="-514350">
              <a:lnSpc>
                <a:spcPts val="3100"/>
              </a:lnSpc>
              <a:spcBef>
                <a:spcPts val="0"/>
              </a:spcBef>
              <a:buFontTx/>
              <a:buNone/>
              <a:defRPr/>
            </a:pPr>
            <a:r>
              <a:rPr lang="id-ID" sz="2800" dirty="0" smtClean="0">
                <a:latin typeface="Franklin Gothic Demi Cond" pitchFamily="34" charset="0"/>
              </a:rPr>
              <a:t>    No.2, Butir 1.2	:  Tonggak capaian tujuan	      0,44</a:t>
            </a:r>
          </a:p>
          <a:p>
            <a:pPr marL="514350" indent="-514350">
              <a:lnSpc>
                <a:spcPts val="3100"/>
              </a:lnSpc>
              <a:spcBef>
                <a:spcPts val="0"/>
              </a:spcBef>
              <a:buFontTx/>
              <a:buNone/>
              <a:defRPr/>
            </a:pPr>
            <a:r>
              <a:rPr lang="id-ID" sz="2800" dirty="0" smtClean="0">
                <a:latin typeface="Franklin Gothic Demi Cond" pitchFamily="34" charset="0"/>
              </a:rPr>
              <a:t>    No.3, Butir 1.3.1	:  Sosialisasi visi dan misi	      0,44</a:t>
            </a:r>
          </a:p>
          <a:p>
            <a:pPr marL="514350" indent="-514350">
              <a:lnSpc>
                <a:spcPts val="3100"/>
              </a:lnSpc>
              <a:spcBef>
                <a:spcPts val="0"/>
              </a:spcBef>
              <a:buFontTx/>
              <a:buNone/>
              <a:defRPr/>
            </a:pPr>
            <a:r>
              <a:rPr lang="id-ID" sz="2800" dirty="0" smtClean="0">
                <a:latin typeface="Franklin Gothic Demi Cond" pitchFamily="34" charset="0"/>
              </a:rPr>
              <a:t>    No.4, Butir 1.3.2	:  Pelaksanaan renstra	      0,88</a:t>
            </a:r>
          </a:p>
          <a:p>
            <a:pPr marL="514350" indent="-514350">
              <a:lnSpc>
                <a:spcPts val="3100"/>
              </a:lnSpc>
              <a:spcBef>
                <a:spcPts val="0"/>
              </a:spcBef>
              <a:buFontTx/>
              <a:buNone/>
              <a:defRPr/>
            </a:pPr>
            <a:r>
              <a:rPr lang="id-ID" sz="2800" dirty="0" smtClean="0">
                <a:latin typeface="Franklin Gothic Demi Cond" pitchFamily="34" charset="0"/>
              </a:rPr>
              <a:t>    No.5, Butir 2.1.1	:  Sistem ketatapamongan	      1,48</a:t>
            </a:r>
          </a:p>
          <a:p>
            <a:pPr marL="514350" indent="-514350">
              <a:lnSpc>
                <a:spcPts val="3100"/>
              </a:lnSpc>
              <a:spcBef>
                <a:spcPts val="0"/>
              </a:spcBef>
              <a:buFontTx/>
              <a:buNone/>
              <a:defRPr/>
            </a:pPr>
            <a:r>
              <a:rPr lang="id-ID" sz="2800" dirty="0" smtClean="0">
                <a:latin typeface="Franklin Gothic Demi Cond" pitchFamily="34" charset="0"/>
              </a:rPr>
              <a:t>    No.6, Butir 2.1.2	:  Struktur organisasi	      1,48</a:t>
            </a:r>
          </a:p>
          <a:p>
            <a:pPr marL="514350" indent="-514350">
              <a:lnSpc>
                <a:spcPts val="3100"/>
              </a:lnSpc>
              <a:spcBef>
                <a:spcPts val="0"/>
              </a:spcBef>
              <a:buFontTx/>
              <a:buNone/>
              <a:defRPr/>
            </a:pPr>
            <a:r>
              <a:rPr lang="id-ID" sz="2800" dirty="0" smtClean="0">
                <a:latin typeface="Franklin Gothic Demi Cond" pitchFamily="34" charset="0"/>
              </a:rPr>
              <a:t>    No.7, Butir 2.1.3	:  Keberadaan lembaga	      0,74</a:t>
            </a:r>
          </a:p>
          <a:p>
            <a:pPr marL="514350" indent="-514350">
              <a:lnSpc>
                <a:spcPts val="3100"/>
              </a:lnSpc>
              <a:spcBef>
                <a:spcPts val="0"/>
              </a:spcBef>
              <a:buFontTx/>
              <a:buNone/>
              <a:defRPr/>
            </a:pPr>
            <a:r>
              <a:rPr lang="id-ID" sz="2800" dirty="0" smtClean="0">
                <a:latin typeface="Franklin Gothic Demi Cond" pitchFamily="34" charset="0"/>
              </a:rPr>
              <a:t>    ...	, ...		:  ...				         ...</a:t>
            </a:r>
          </a:p>
          <a:p>
            <a:pPr marL="514350" indent="-514350">
              <a:lnSpc>
                <a:spcPts val="3100"/>
              </a:lnSpc>
              <a:spcBef>
                <a:spcPts val="0"/>
              </a:spcBef>
              <a:buFontTx/>
              <a:buNone/>
              <a:defRPr/>
            </a:pPr>
            <a:r>
              <a:rPr lang="id-ID" sz="2800" dirty="0" smtClean="0">
                <a:latin typeface="Franklin Gothic Demi Cond" pitchFamily="34" charset="0"/>
              </a:rPr>
              <a:t>    No.101, Butir 7.3.5 :  Kepuasan mitra kerja	      0,94</a:t>
            </a:r>
          </a:p>
          <a:p>
            <a:pPr marL="514350" indent="-514350">
              <a:lnSpc>
                <a:spcPts val="3100"/>
              </a:lnSpc>
              <a:spcBef>
                <a:spcPts val="0"/>
              </a:spcBef>
              <a:buFontTx/>
              <a:buNone/>
              <a:defRPr/>
            </a:pPr>
            <a:r>
              <a:rPr lang="id-ID" sz="2800" dirty="0" smtClean="0">
                <a:latin typeface="Franklin Gothic Demi Cond" pitchFamily="34" charset="0"/>
              </a:rPr>
              <a:t>    _________________________________________ +</a:t>
            </a:r>
          </a:p>
          <a:p>
            <a:pPr marL="514350" indent="-514350">
              <a:lnSpc>
                <a:spcPts val="3100"/>
              </a:lnSpc>
              <a:spcBef>
                <a:spcPts val="0"/>
              </a:spcBef>
              <a:buFontTx/>
              <a:buNone/>
              <a:defRPr/>
            </a:pPr>
            <a:r>
              <a:rPr lang="id-ID" sz="2800" dirty="0" smtClean="0">
                <a:latin typeface="Franklin Gothic Demi Cond" pitchFamily="34" charset="0"/>
              </a:rPr>
              <a:t>    J  u  m  l  a  h    					 100,00	</a:t>
            </a:r>
          </a:p>
          <a:p>
            <a:pPr marL="514350" indent="-514350">
              <a:lnSpc>
                <a:spcPts val="3100"/>
              </a:lnSpc>
              <a:spcBef>
                <a:spcPts val="0"/>
              </a:spcBef>
              <a:buFontTx/>
              <a:buNone/>
              <a:defRPr/>
            </a:pPr>
            <a:r>
              <a:rPr lang="id-ID" sz="2800" dirty="0" smtClean="0">
                <a:latin typeface="Franklin Gothic Demi Cond" pitchFamily="34"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0"/>
            <a:ext cx="9906000" cy="6858000"/>
          </a:xfrm>
          <a:prstGeom prst="rect">
            <a:avLst/>
          </a:prstGeom>
          <a:solidFill>
            <a:srgbClr val="A50021"/>
          </a:solidFill>
          <a:ln w="9525" algn="ctr">
            <a:solidFill>
              <a:srgbClr val="C00000"/>
            </a:solidFill>
            <a:round/>
            <a:headEnd/>
            <a:tailEnd/>
          </a:ln>
        </p:spPr>
        <p:txBody>
          <a:bodyPr/>
          <a:lstStyle/>
          <a:p>
            <a:endParaRPr lang="id-ID"/>
          </a:p>
        </p:txBody>
      </p:sp>
      <p:sp>
        <p:nvSpPr>
          <p:cNvPr id="34819" name="Rectangle 4"/>
          <p:cNvSpPr>
            <a:spLocks noChangeArrowheads="1"/>
          </p:cNvSpPr>
          <p:nvPr/>
        </p:nvSpPr>
        <p:spPr bwMode="auto">
          <a:xfrm>
            <a:off x="165100" y="457200"/>
            <a:ext cx="9575800" cy="6248400"/>
          </a:xfrm>
          <a:prstGeom prst="rect">
            <a:avLst/>
          </a:prstGeom>
          <a:solidFill>
            <a:srgbClr val="FEECF0"/>
          </a:solidFill>
          <a:ln w="9525" algn="ctr">
            <a:solidFill>
              <a:srgbClr val="C00000"/>
            </a:solidFill>
            <a:round/>
            <a:headEnd/>
            <a:tailEnd/>
          </a:ln>
        </p:spPr>
        <p:txBody>
          <a:bodyPr/>
          <a:lstStyle/>
          <a:p>
            <a:endParaRPr lang="id-ID"/>
          </a:p>
        </p:txBody>
      </p:sp>
      <p:sp>
        <p:nvSpPr>
          <p:cNvPr id="34820" name="Oval 6"/>
          <p:cNvSpPr>
            <a:spLocks noChangeArrowheads="1"/>
          </p:cNvSpPr>
          <p:nvPr/>
        </p:nvSpPr>
        <p:spPr bwMode="auto">
          <a:xfrm rot="2009670">
            <a:off x="1104106" y="2708275"/>
            <a:ext cx="8337550" cy="2209800"/>
          </a:xfrm>
          <a:prstGeom prst="ellipse">
            <a:avLst/>
          </a:prstGeom>
          <a:solidFill>
            <a:srgbClr val="FFFF99"/>
          </a:solidFill>
          <a:ln w="9525" algn="ctr">
            <a:solidFill>
              <a:srgbClr val="FFFF99"/>
            </a:solidFill>
            <a:round/>
            <a:headEnd/>
            <a:tailEnd/>
          </a:ln>
        </p:spPr>
        <p:txBody>
          <a:bodyPr/>
          <a:lstStyle/>
          <a:p>
            <a:endParaRPr lang="id-ID"/>
          </a:p>
        </p:txBody>
      </p:sp>
      <p:sp>
        <p:nvSpPr>
          <p:cNvPr id="34821" name="Title 1"/>
          <p:cNvSpPr>
            <a:spLocks noGrp="1"/>
          </p:cNvSpPr>
          <p:nvPr>
            <p:ph type="title"/>
          </p:nvPr>
        </p:nvSpPr>
        <p:spPr>
          <a:xfrm>
            <a:off x="0" y="0"/>
            <a:ext cx="9906000" cy="533400"/>
          </a:xfrm>
        </p:spPr>
        <p:txBody>
          <a:bodyPr/>
          <a:lstStyle/>
          <a:p>
            <a:r>
              <a:rPr lang="id-ID" sz="2400" smtClean="0">
                <a:solidFill>
                  <a:schemeClr val="bg1"/>
                </a:solidFill>
                <a:latin typeface="Franklin Gothic Demi" pitchFamily="34" charset="0"/>
              </a:rPr>
              <a:t>MENUJU AKREDITASI INSTITUSI BERPERINGKAT A</a:t>
            </a:r>
          </a:p>
        </p:txBody>
      </p:sp>
      <p:sp>
        <p:nvSpPr>
          <p:cNvPr id="7174" name="Content Placeholder 2"/>
          <p:cNvSpPr>
            <a:spLocks noGrp="1"/>
          </p:cNvSpPr>
          <p:nvPr>
            <p:ph idx="1"/>
          </p:nvPr>
        </p:nvSpPr>
        <p:spPr>
          <a:xfrm>
            <a:off x="330200" y="1066800"/>
            <a:ext cx="9575800" cy="5486400"/>
          </a:xfrm>
        </p:spPr>
        <p:txBody>
          <a:bodyPr/>
          <a:lstStyle/>
          <a:p>
            <a:pPr marL="0">
              <a:lnSpc>
                <a:spcPts val="3500"/>
              </a:lnSpc>
              <a:spcBef>
                <a:spcPts val="0"/>
              </a:spcBef>
              <a:buFontTx/>
              <a:buNone/>
              <a:defRPr/>
            </a:pPr>
            <a:r>
              <a:rPr lang="id-ID" sz="4800" dirty="0" smtClean="0">
                <a:latin typeface="Rockwell Extra Bold" pitchFamily="18" charset="0"/>
              </a:rPr>
              <a:t>ALTERNATIF </a:t>
            </a:r>
          </a:p>
          <a:p>
            <a:pPr marL="0">
              <a:lnSpc>
                <a:spcPts val="3500"/>
              </a:lnSpc>
              <a:spcBef>
                <a:spcPts val="0"/>
              </a:spcBef>
              <a:buFontTx/>
              <a:buNone/>
              <a:defRPr/>
            </a:pPr>
            <a:r>
              <a:rPr lang="id-ID" sz="3600" dirty="0" smtClean="0">
                <a:latin typeface="Franklin Gothic Demi Cond" pitchFamily="34" charset="0"/>
              </a:rPr>
              <a:t>PERUBAHAN PERINGKAT :</a:t>
            </a:r>
          </a:p>
          <a:p>
            <a:pPr marL="171450" indent="-514350">
              <a:lnSpc>
                <a:spcPts val="2900"/>
              </a:lnSpc>
              <a:spcBef>
                <a:spcPts val="0"/>
              </a:spcBef>
              <a:buFontTx/>
              <a:buNone/>
              <a:defRPr/>
            </a:pPr>
            <a:endParaRPr lang="id-ID" sz="2800" dirty="0" smtClean="0">
              <a:latin typeface="Franklin Gothic Demi Cond" pitchFamily="34" charset="0"/>
            </a:endParaRPr>
          </a:p>
          <a:p>
            <a:pPr marL="171450" indent="-514350">
              <a:lnSpc>
                <a:spcPts val="2900"/>
              </a:lnSpc>
              <a:spcBef>
                <a:spcPts val="0"/>
              </a:spcBef>
              <a:buFontTx/>
              <a:buNone/>
              <a:defRPr/>
            </a:pPr>
            <a:endParaRPr lang="id-ID" sz="2800" dirty="0" smtClean="0">
              <a:latin typeface="Franklin Gothic Demi Cond" pitchFamily="34" charset="0"/>
            </a:endParaRPr>
          </a:p>
          <a:p>
            <a:pPr marL="171450" indent="-514350">
              <a:lnSpc>
                <a:spcPts val="2900"/>
              </a:lnSpc>
              <a:spcBef>
                <a:spcPts val="0"/>
              </a:spcBef>
              <a:buFontTx/>
              <a:buNone/>
              <a:defRPr/>
            </a:pPr>
            <a:r>
              <a:rPr lang="id-ID" sz="4000" dirty="0" smtClean="0">
                <a:latin typeface="Franklin Gothic Demi Cond" pitchFamily="34" charset="0"/>
              </a:rPr>
              <a:t>	</a:t>
            </a:r>
            <a:r>
              <a:rPr lang="id-ID" sz="4400" dirty="0" smtClean="0">
                <a:latin typeface="Franklin Gothic Demi Cond" pitchFamily="34" charset="0"/>
              </a:rPr>
              <a:t>1.  Akreditasi	</a:t>
            </a:r>
            <a:r>
              <a:rPr lang="id-ID" sz="4400" dirty="0" smtClean="0">
                <a:solidFill>
                  <a:srgbClr val="0000CC"/>
                </a:solidFill>
                <a:latin typeface="Franklin Gothic Demi Cond" pitchFamily="34" charset="0"/>
              </a:rPr>
              <a:t>-&gt;  Akreditasi</a:t>
            </a:r>
          </a:p>
          <a:p>
            <a:pPr marL="171450" indent="-514350">
              <a:lnSpc>
                <a:spcPts val="2900"/>
              </a:lnSpc>
              <a:spcBef>
                <a:spcPts val="0"/>
              </a:spcBef>
              <a:buFontTx/>
              <a:buNone/>
              <a:defRPr/>
            </a:pPr>
            <a:endParaRPr lang="id-ID" sz="4400" dirty="0" smtClean="0">
              <a:latin typeface="Franklin Gothic Demi Cond" pitchFamily="34" charset="0"/>
            </a:endParaRPr>
          </a:p>
          <a:p>
            <a:pPr marL="171450" indent="-514350">
              <a:lnSpc>
                <a:spcPts val="2900"/>
              </a:lnSpc>
              <a:spcBef>
                <a:spcPts val="0"/>
              </a:spcBef>
              <a:buFontTx/>
              <a:buNone/>
              <a:defRPr/>
            </a:pPr>
            <a:r>
              <a:rPr lang="id-ID" sz="4400" dirty="0" smtClean="0">
                <a:latin typeface="Franklin Gothic Demi Cond" pitchFamily="34" charset="0"/>
              </a:rPr>
              <a:t>	2.  Reakreditasi	</a:t>
            </a:r>
            <a:r>
              <a:rPr lang="id-ID" sz="4400" dirty="0" smtClean="0">
                <a:solidFill>
                  <a:srgbClr val="0000CC"/>
                </a:solidFill>
                <a:latin typeface="Franklin Gothic Demi Cond" pitchFamily="34" charset="0"/>
              </a:rPr>
              <a:t>-&gt;  Akreditasi Ulang</a:t>
            </a:r>
          </a:p>
          <a:p>
            <a:pPr marL="171450" indent="-514350">
              <a:lnSpc>
                <a:spcPts val="2900"/>
              </a:lnSpc>
              <a:spcBef>
                <a:spcPts val="0"/>
              </a:spcBef>
              <a:buFontTx/>
              <a:buNone/>
              <a:defRPr/>
            </a:pPr>
            <a:r>
              <a:rPr lang="id-ID" sz="4400" dirty="0" smtClean="0">
                <a:latin typeface="Franklin Gothic Demi Cond" pitchFamily="34" charset="0"/>
              </a:rPr>
              <a:t>	</a:t>
            </a:r>
          </a:p>
          <a:p>
            <a:pPr marL="171450" indent="-514350">
              <a:lnSpc>
                <a:spcPts val="2900"/>
              </a:lnSpc>
              <a:spcBef>
                <a:spcPts val="0"/>
              </a:spcBef>
              <a:buFontTx/>
              <a:buNone/>
              <a:defRPr/>
            </a:pPr>
            <a:r>
              <a:rPr lang="id-ID" sz="4400" dirty="0" smtClean="0">
                <a:latin typeface="Franklin Gothic Demi Cond" pitchFamily="34" charset="0"/>
              </a:rPr>
              <a:t>	3.  Banding		</a:t>
            </a:r>
            <a:r>
              <a:rPr lang="id-ID" sz="4400" dirty="0" smtClean="0">
                <a:solidFill>
                  <a:srgbClr val="0000CC"/>
                </a:solidFill>
                <a:latin typeface="Franklin Gothic Demi Cond" pitchFamily="34" charset="0"/>
              </a:rPr>
              <a:t>-&gt;  Surveilen</a:t>
            </a:r>
          </a:p>
          <a:p>
            <a:pPr marL="171450" indent="-514350">
              <a:lnSpc>
                <a:spcPts val="2900"/>
              </a:lnSpc>
              <a:spcBef>
                <a:spcPts val="0"/>
              </a:spcBef>
              <a:buFontTx/>
              <a:buNone/>
              <a:defRPr/>
            </a:pPr>
            <a:endParaRPr lang="id-ID" sz="4400" dirty="0" smtClean="0">
              <a:latin typeface="Franklin Gothic Demi Cond" pitchFamily="34" charset="0"/>
            </a:endParaRPr>
          </a:p>
          <a:p>
            <a:pPr marL="171450" indent="-514350">
              <a:lnSpc>
                <a:spcPts val="2900"/>
              </a:lnSpc>
              <a:spcBef>
                <a:spcPts val="0"/>
              </a:spcBef>
              <a:buFontTx/>
              <a:buNone/>
              <a:defRPr/>
            </a:pPr>
            <a:r>
              <a:rPr lang="id-ID" sz="4400" dirty="0" smtClean="0">
                <a:latin typeface="Franklin Gothic Demi Cond" pitchFamily="34" charset="0"/>
              </a:rPr>
              <a:t>	4.  Pasif		         </a:t>
            </a:r>
            <a:r>
              <a:rPr lang="id-ID" sz="4400" dirty="0" smtClean="0">
                <a:solidFill>
                  <a:srgbClr val="0000CC"/>
                </a:solidFill>
                <a:latin typeface="Franklin Gothic Demi Cond" pitchFamily="34" charset="0"/>
              </a:rPr>
              <a:t>-&gt;  Surveilen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54</a:t>
            </a:fld>
            <a:endParaRPr lang="id-ID"/>
          </a:p>
        </p:txBody>
      </p:sp>
      <p:sp>
        <p:nvSpPr>
          <p:cNvPr id="3" name="Title 1"/>
          <p:cNvSpPr txBox="1">
            <a:spLocks/>
          </p:cNvSpPr>
          <p:nvPr/>
        </p:nvSpPr>
        <p:spPr>
          <a:xfrm>
            <a:off x="1" y="-23"/>
            <a:ext cx="9874129"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INSTITUSI PERGURUAN TINGGI</a:t>
            </a:r>
            <a:b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4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4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extLst/>
          </p:nvPr>
        </p:nvGraphicFramePr>
        <p:xfrm>
          <a:off x="309531" y="1500174"/>
          <a:ext cx="9364296" cy="4718643"/>
        </p:xfrm>
        <a:graphic>
          <a:graphicData uri="http://schemas.openxmlformats.org/drawingml/2006/table">
            <a:tbl>
              <a:tblPr>
                <a:tableStyleId>{22838BEF-8BB2-4498-84A7-C5851F593DF1}</a:tableStyleId>
              </a:tblPr>
              <a:tblGrid>
                <a:gridCol w="4048864"/>
                <a:gridCol w="1328858"/>
                <a:gridCol w="1328858"/>
                <a:gridCol w="1328858"/>
                <a:gridCol w="1328858"/>
              </a:tblGrid>
              <a:tr h="544601">
                <a:tc>
                  <a:txBody>
                    <a:bodyPr/>
                    <a:lstStyle/>
                    <a:p>
                      <a:pPr algn="ctr" fontAlgn="b"/>
                      <a:r>
                        <a:rPr lang="en-US" sz="2800" b="1" u="none" strike="noStrike" dirty="0" err="1">
                          <a:solidFill>
                            <a:schemeClr val="bg1"/>
                          </a:solidFill>
                          <a:effectLst>
                            <a:outerShdw blurRad="38100" dist="38100" dir="2700000" algn="tl">
                              <a:srgbClr val="000000">
                                <a:alpha val="43137"/>
                              </a:srgbClr>
                            </a:outerShdw>
                          </a:effectLst>
                        </a:rPr>
                        <a:t>Lembaga</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A</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B</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C</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TOTAL</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r>
              <a:tr h="544601">
                <a:tc>
                  <a:txBody>
                    <a:bodyPr/>
                    <a:lstStyle/>
                    <a:p>
                      <a:pPr algn="l" fontAlgn="b"/>
                      <a:r>
                        <a:rPr lang="en-US" sz="2800" u="none" strike="noStrike">
                          <a:effectLst/>
                        </a:rPr>
                        <a:t>PTN</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17</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53</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8</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b="1" u="none" strike="noStrike" dirty="0" smtClean="0">
                          <a:effectLst/>
                        </a:rPr>
                        <a:t>78</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44601">
                <a:tc>
                  <a:txBody>
                    <a:bodyPr/>
                    <a:lstStyle/>
                    <a:p>
                      <a:pPr algn="l" fontAlgn="b"/>
                      <a:r>
                        <a:rPr lang="en-US" sz="2800" u="none" strike="noStrike">
                          <a:effectLst/>
                        </a:rPr>
                        <a:t>PTS</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6</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175</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495</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b="1" u="none" strike="noStrike" dirty="0" smtClean="0">
                          <a:effectLst/>
                        </a:rPr>
                        <a:t>676</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997819">
                <a:tc>
                  <a:txBody>
                    <a:bodyPr/>
                    <a:lstStyle/>
                    <a:p>
                      <a:pPr algn="l" fontAlgn="b"/>
                      <a:r>
                        <a:rPr lang="en-US" sz="2800" u="none" strike="noStrike">
                          <a:effectLst/>
                        </a:rPr>
                        <a:t>Kementerian Agama Negeri</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19</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b="1" u="none" strike="noStrike" dirty="0" smtClean="0">
                          <a:effectLst/>
                        </a:rPr>
                        <a:t>50</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997819">
                <a:tc>
                  <a:txBody>
                    <a:bodyPr/>
                    <a:lstStyle/>
                    <a:p>
                      <a:pPr algn="l" fontAlgn="b"/>
                      <a:r>
                        <a:rPr lang="en-US" sz="2800" u="none" strike="noStrike">
                          <a:effectLst/>
                        </a:rPr>
                        <a:t>Kementerian Agama Swasta</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140</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b="1" u="none" strike="noStrike" dirty="0" smtClean="0">
                          <a:effectLst/>
                        </a:rPr>
                        <a:t>147</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44601">
                <a:tc>
                  <a:txBody>
                    <a:bodyPr/>
                    <a:lstStyle/>
                    <a:p>
                      <a:pPr algn="l" fontAlgn="b"/>
                      <a:r>
                        <a:rPr lang="en-US" sz="2800" u="none" strike="noStrike">
                          <a:effectLst/>
                        </a:rPr>
                        <a:t>Kementerian Lain</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15</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3</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b="1" u="none" strike="noStrike" dirty="0">
                          <a:effectLst/>
                        </a:rPr>
                        <a:t>18</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44601">
                <a:tc>
                  <a:txBody>
                    <a:bodyPr/>
                    <a:lstStyle/>
                    <a:p>
                      <a:pPr algn="l" fontAlgn="b"/>
                      <a:r>
                        <a:rPr lang="en-US" sz="2800" b="1" u="none" strike="noStrike">
                          <a:effectLst/>
                        </a:rPr>
                        <a:t>TOTAL</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a:effectLst/>
                        </a:rPr>
                        <a:t>26</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278</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665</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969</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bl>
          </a:graphicData>
        </a:graphic>
      </p:graphicFrame>
    </p:spTree>
    <p:extLst>
      <p:ext uri="{BB962C8B-B14F-4D97-AF65-F5344CB8AC3E}">
        <p14:creationId xmlns:p14="http://schemas.microsoft.com/office/powerpoint/2010/main" val="1634126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descr="Bouquet"/>
          <p:cNvSpPr>
            <a:spLocks noChangeArrowheads="1"/>
          </p:cNvSpPr>
          <p:nvPr/>
        </p:nvSpPr>
        <p:spPr bwMode="auto">
          <a:xfrm>
            <a:off x="0" y="0"/>
            <a:ext cx="9906000" cy="6858000"/>
          </a:xfrm>
          <a:prstGeom prst="rect">
            <a:avLst/>
          </a:prstGeom>
          <a:solidFill>
            <a:srgbClr val="DFFEC2"/>
          </a:solidFill>
          <a:ln w="9525">
            <a:solidFill>
              <a:srgbClr val="CCFF99"/>
            </a:solidFill>
            <a:miter lim="800000"/>
            <a:headEnd/>
            <a:tailEnd/>
          </a:ln>
        </p:spPr>
        <p:txBody>
          <a:bodyPr wrap="none" anchor="ctr"/>
          <a:lstStyle/>
          <a:p>
            <a:pPr eaLnBrk="0" hangingPunct="0"/>
            <a:endParaRPr lang="id-ID"/>
          </a:p>
        </p:txBody>
      </p:sp>
      <p:sp>
        <p:nvSpPr>
          <p:cNvPr id="17411" name="AutoShape 3"/>
          <p:cNvSpPr>
            <a:spLocks noChangeArrowheads="1"/>
          </p:cNvSpPr>
          <p:nvPr/>
        </p:nvSpPr>
        <p:spPr bwMode="auto">
          <a:xfrm>
            <a:off x="4719108" y="3213100"/>
            <a:ext cx="3432704" cy="32400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CCCC"/>
          </a:solidFill>
          <a:ln w="9525">
            <a:noFill/>
            <a:miter lim="800000"/>
            <a:headEnd/>
            <a:tailEnd/>
          </a:ln>
        </p:spPr>
        <p:txBody>
          <a:bodyPr wrap="none" anchor="ctr"/>
          <a:lstStyle/>
          <a:p>
            <a:pPr eaLnBrk="0" hangingPunct="0"/>
            <a:endParaRPr lang="id-ID"/>
          </a:p>
        </p:txBody>
      </p:sp>
      <p:sp>
        <p:nvSpPr>
          <p:cNvPr id="17412" name="AutoShape 4"/>
          <p:cNvSpPr>
            <a:spLocks noChangeArrowheads="1"/>
          </p:cNvSpPr>
          <p:nvPr/>
        </p:nvSpPr>
        <p:spPr bwMode="auto">
          <a:xfrm>
            <a:off x="2301081" y="1196976"/>
            <a:ext cx="3654558" cy="31591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99"/>
          </a:solidFill>
          <a:ln w="9525">
            <a:noFill/>
            <a:miter lim="800000"/>
            <a:headEnd/>
            <a:tailEnd/>
          </a:ln>
        </p:spPr>
        <p:txBody>
          <a:bodyPr wrap="none" anchor="ctr"/>
          <a:lstStyle/>
          <a:p>
            <a:pPr eaLnBrk="0" hangingPunct="0"/>
            <a:endParaRPr lang="id-ID"/>
          </a:p>
        </p:txBody>
      </p:sp>
      <p:sp>
        <p:nvSpPr>
          <p:cNvPr id="17413" name="Rectangle 5"/>
          <p:cNvSpPr>
            <a:spLocks noGrp="1" noChangeArrowheads="1"/>
          </p:cNvSpPr>
          <p:nvPr>
            <p:ph type="body" idx="1"/>
          </p:nvPr>
        </p:nvSpPr>
        <p:spPr>
          <a:xfrm>
            <a:off x="990600" y="381000"/>
            <a:ext cx="9163050" cy="6248400"/>
          </a:xfrm>
        </p:spPr>
        <p:txBody>
          <a:bodyPr/>
          <a:lstStyle/>
          <a:p>
            <a:pPr marL="609600" indent="-609600" eaLnBrk="1" hangingPunct="1">
              <a:lnSpc>
                <a:spcPct val="80000"/>
              </a:lnSpc>
              <a:buFontTx/>
              <a:buNone/>
            </a:pPr>
            <a:r>
              <a:rPr lang="id-ID" sz="2800" smtClean="0">
                <a:solidFill>
                  <a:srgbClr val="C00000"/>
                </a:solidFill>
                <a:latin typeface="Franklin Gothic Demi" pitchFamily="34" charset="0"/>
              </a:rPr>
              <a:t>  SE NO.160 /E/AK/2013</a:t>
            </a:r>
          </a:p>
          <a:p>
            <a:pPr marL="609600" indent="-609600" eaLnBrk="1" hangingPunct="1">
              <a:lnSpc>
                <a:spcPct val="80000"/>
              </a:lnSpc>
              <a:buFontTx/>
              <a:buNone/>
            </a:pPr>
            <a:r>
              <a:rPr lang="id-ID" sz="2800" smtClean="0">
                <a:solidFill>
                  <a:srgbClr val="C00000"/>
                </a:solidFill>
                <a:latin typeface="Franklin Gothic Demi" pitchFamily="34" charset="0"/>
              </a:rPr>
              <a:t>  Dirjen Dikti 1 Maret 2013</a:t>
            </a:r>
          </a:p>
          <a:p>
            <a:pPr marL="609600" indent="-609600" eaLnBrk="1" hangingPunct="1">
              <a:lnSpc>
                <a:spcPct val="80000"/>
              </a:lnSpc>
              <a:buFontTx/>
              <a:buNone/>
            </a:pPr>
            <a:endParaRPr lang="id-ID" sz="1000" smtClean="0">
              <a:solidFill>
                <a:srgbClr val="C00000"/>
              </a:solidFill>
              <a:latin typeface="Franklin Gothic Demi" pitchFamily="34" charset="0"/>
            </a:endParaRPr>
          </a:p>
          <a:p>
            <a:pPr marL="609600" indent="-609600" eaLnBrk="1" hangingPunct="1">
              <a:lnSpc>
                <a:spcPct val="80000"/>
              </a:lnSpc>
              <a:buFontTx/>
              <a:buNone/>
            </a:pPr>
            <a:r>
              <a:rPr lang="id-ID" sz="2800" smtClean="0">
                <a:solidFill>
                  <a:srgbClr val="C00000"/>
                </a:solidFill>
                <a:latin typeface="Franklin Gothic Demi" pitchFamily="34" charset="0"/>
              </a:rPr>
              <a:t>	* Akreditasi Prodi hukumnya wajib</a:t>
            </a:r>
          </a:p>
          <a:p>
            <a:pPr marL="609600" indent="-609600" eaLnBrk="1" hangingPunct="1">
              <a:lnSpc>
                <a:spcPct val="80000"/>
              </a:lnSpc>
              <a:buFontTx/>
              <a:buNone/>
            </a:pPr>
            <a:r>
              <a:rPr lang="id-ID" sz="2800" smtClean="0">
                <a:solidFill>
                  <a:srgbClr val="C00000"/>
                </a:solidFill>
                <a:latin typeface="Franklin Gothic Demi" pitchFamily="34" charset="0"/>
              </a:rPr>
              <a:t>	* Batas pengajuan permohonan 10 Agus 2013</a:t>
            </a:r>
          </a:p>
          <a:p>
            <a:pPr marL="609600" indent="-609600" eaLnBrk="1" hangingPunct="1">
              <a:lnSpc>
                <a:spcPct val="80000"/>
              </a:lnSpc>
              <a:buFontTx/>
              <a:buNone/>
            </a:pPr>
            <a:r>
              <a:rPr lang="id-ID" sz="2800" smtClean="0">
                <a:solidFill>
                  <a:srgbClr val="C00000"/>
                </a:solidFill>
                <a:latin typeface="Franklin Gothic Demi" pitchFamily="34" charset="0"/>
              </a:rPr>
              <a:t>	* Risiko 1: ijin prodi dicabut</a:t>
            </a:r>
          </a:p>
          <a:p>
            <a:pPr marL="609600" indent="-609600" eaLnBrk="1" hangingPunct="1">
              <a:lnSpc>
                <a:spcPct val="80000"/>
              </a:lnSpc>
              <a:buFontTx/>
              <a:buNone/>
            </a:pPr>
            <a:r>
              <a:rPr lang="id-ID" sz="2800" smtClean="0">
                <a:solidFill>
                  <a:srgbClr val="C00000"/>
                </a:solidFill>
                <a:latin typeface="Franklin Gothic Demi" pitchFamily="34" charset="0"/>
              </a:rPr>
              <a:t>	* Risiko 2: Prodi dinyatakan tidak sah</a:t>
            </a:r>
          </a:p>
          <a:p>
            <a:pPr marL="609600" indent="-609600" eaLnBrk="1" hangingPunct="1">
              <a:lnSpc>
                <a:spcPct val="80000"/>
              </a:lnSpc>
              <a:buFontTx/>
              <a:buNone/>
            </a:pPr>
            <a:endParaRPr lang="id-ID" sz="2800" smtClean="0">
              <a:latin typeface="Franklin Gothic Demi" pitchFamily="34" charset="0"/>
            </a:endParaRPr>
          </a:p>
          <a:p>
            <a:pPr marL="609600" indent="-609600" eaLnBrk="1" hangingPunct="1">
              <a:lnSpc>
                <a:spcPct val="80000"/>
              </a:lnSpc>
              <a:buFontTx/>
              <a:buNone/>
            </a:pPr>
            <a:r>
              <a:rPr lang="id-ID" sz="2800" smtClean="0">
                <a:latin typeface="Franklin Gothic Demi" pitchFamily="34" charset="0"/>
              </a:rPr>
              <a:t>  SE NO.194 /E.E3/AK/2014</a:t>
            </a:r>
          </a:p>
          <a:p>
            <a:pPr marL="609600" indent="-609600" eaLnBrk="1" hangingPunct="1">
              <a:lnSpc>
                <a:spcPct val="80000"/>
              </a:lnSpc>
              <a:buFontTx/>
              <a:buNone/>
            </a:pPr>
            <a:r>
              <a:rPr lang="id-ID" sz="2800" smtClean="0">
                <a:latin typeface="Franklin Gothic Demi" pitchFamily="34" charset="0"/>
              </a:rPr>
              <a:t>  Dirjen Dikti 25 Februari 2014</a:t>
            </a:r>
          </a:p>
          <a:p>
            <a:pPr marL="609600" indent="-609600" eaLnBrk="1" hangingPunct="1">
              <a:lnSpc>
                <a:spcPct val="80000"/>
              </a:lnSpc>
              <a:buFontTx/>
              <a:buNone/>
            </a:pPr>
            <a:endParaRPr lang="id-ID" sz="1000" smtClean="0">
              <a:latin typeface="Franklin Gothic Demi" pitchFamily="34" charset="0"/>
            </a:endParaRPr>
          </a:p>
          <a:p>
            <a:pPr marL="609600" indent="-609600" eaLnBrk="1" hangingPunct="1">
              <a:lnSpc>
                <a:spcPct val="80000"/>
              </a:lnSpc>
              <a:buFontTx/>
              <a:buNone/>
            </a:pPr>
            <a:r>
              <a:rPr lang="id-ID" sz="2800" smtClean="0">
                <a:latin typeface="Franklin Gothic Demi" pitchFamily="34" charset="0"/>
              </a:rPr>
              <a:t>	* Akreditasi Institusi hukumnya wajib</a:t>
            </a:r>
          </a:p>
          <a:p>
            <a:pPr marL="609600" indent="-609600" eaLnBrk="1" hangingPunct="1">
              <a:lnSpc>
                <a:spcPct val="80000"/>
              </a:lnSpc>
              <a:buFontTx/>
              <a:buNone/>
            </a:pPr>
            <a:r>
              <a:rPr lang="id-ID" sz="2800" smtClean="0">
                <a:latin typeface="Franklin Gothic Demi" pitchFamily="34" charset="0"/>
              </a:rPr>
              <a:t>	* Batas pengajuan surat 10 Agustus 2014</a:t>
            </a:r>
          </a:p>
          <a:p>
            <a:pPr marL="609600" indent="-609600" eaLnBrk="1" hangingPunct="1">
              <a:lnSpc>
                <a:spcPct val="80000"/>
              </a:lnSpc>
              <a:buFontTx/>
              <a:buNone/>
            </a:pPr>
            <a:r>
              <a:rPr lang="id-ID" sz="2800" smtClean="0">
                <a:latin typeface="Franklin Gothic Demi" pitchFamily="34" charset="0"/>
              </a:rPr>
              <a:t>	* Risiko: ijin pendirian PT dicabut</a:t>
            </a:r>
          </a:p>
          <a:p>
            <a:pPr marL="609600" indent="-609600" eaLnBrk="1" hangingPunct="1">
              <a:lnSpc>
                <a:spcPct val="80000"/>
              </a:lnSpc>
              <a:buFontTx/>
              <a:buNone/>
            </a:pPr>
            <a:r>
              <a:rPr lang="id-ID" sz="2800" smtClean="0">
                <a:latin typeface="Franklin Gothic Demi" pitchFamily="34" charset="0"/>
              </a:rPr>
              <a:t> 	* Batas pengajuan dokumen 10 Agustus 2019</a:t>
            </a:r>
          </a:p>
          <a:p>
            <a:pPr marL="609600" indent="-609600" eaLnBrk="1" hangingPunct="1">
              <a:lnSpc>
                <a:spcPct val="80000"/>
              </a:lnSpc>
              <a:buFontTx/>
              <a:buNone/>
            </a:pPr>
            <a:r>
              <a:rPr lang="id-ID" sz="2800" smtClean="0">
                <a:latin typeface="Franklin Gothic Demi" pitchFamily="34" charset="0"/>
              </a:rPr>
              <a:t>	* Risiko: ijin pendirian PT dicabut</a:t>
            </a:r>
          </a:p>
          <a:p>
            <a:pPr marL="609600" indent="-609600" eaLnBrk="1" hangingPunct="1">
              <a:lnSpc>
                <a:spcPct val="80000"/>
              </a:lnSpc>
              <a:buFontTx/>
              <a:buNone/>
            </a:pPr>
            <a:endParaRPr lang="id-ID" sz="2800" smtClean="0">
              <a:latin typeface="Franklin Gothic Demi" pitchFamily="34" charset="0"/>
            </a:endParaRPr>
          </a:p>
          <a:p>
            <a:pPr marL="609600" indent="-609600" eaLnBrk="1" hangingPunct="1">
              <a:lnSpc>
                <a:spcPct val="80000"/>
              </a:lnSpc>
              <a:buFontTx/>
              <a:buNone/>
            </a:pPr>
            <a:endParaRPr lang="id-ID" sz="2800" smtClean="0">
              <a:latin typeface="Franklin Gothic Demi" pitchFamily="34" charset="0"/>
            </a:endParaRPr>
          </a:p>
        </p:txBody>
      </p:sp>
      <p:sp>
        <p:nvSpPr>
          <p:cNvPr id="17414" name="Rectangle 6"/>
          <p:cNvSpPr>
            <a:spLocks noGrp="1" noChangeArrowheads="1"/>
          </p:cNvSpPr>
          <p:nvPr>
            <p:ph type="title"/>
          </p:nvPr>
        </p:nvSpPr>
        <p:spPr>
          <a:xfrm>
            <a:off x="165100" y="228600"/>
            <a:ext cx="804863" cy="6477000"/>
          </a:xfrm>
          <a:solidFill>
            <a:srgbClr val="000000"/>
          </a:solidFill>
        </p:spPr>
        <p:txBody>
          <a:bodyPr/>
          <a:lstStyle/>
          <a:p>
            <a:pPr eaLnBrk="1" hangingPunct="1"/>
            <a:r>
              <a:rPr lang="id-ID" sz="2400" dirty="0" smtClean="0">
                <a:solidFill>
                  <a:schemeClr val="bg1"/>
                </a:solidFill>
                <a:latin typeface="Arial Black" pitchFamily="34" charset="0"/>
              </a:rPr>
              <a:t>E  D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A  R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A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N</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K</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 E M D   I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K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B </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U</a:t>
            </a:r>
            <a:br>
              <a:rPr lang="id-ID" sz="2400" dirty="0" smtClean="0">
                <a:solidFill>
                  <a:schemeClr val="bg1"/>
                </a:solidFill>
                <a:latin typeface="Arial Black" pitchFamily="34" charset="0"/>
              </a:rPr>
            </a:br>
            <a:r>
              <a:rPr lang="id-ID" sz="2400" dirty="0" smtClean="0">
                <a:solidFill>
                  <a:schemeClr val="bg1"/>
                </a:solidFill>
                <a:latin typeface="Arial Black" pitchFamily="34" charset="0"/>
              </a:rPr>
              <a:t>D </a:t>
            </a:r>
            <a:endParaRPr lang="en-US" sz="2400" dirty="0" smtClean="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descr="Bouquet"/>
          <p:cNvSpPr>
            <a:spLocks noChangeArrowheads="1"/>
          </p:cNvSpPr>
          <p:nvPr/>
        </p:nvSpPr>
        <p:spPr bwMode="auto">
          <a:xfrm>
            <a:off x="0" y="0"/>
            <a:ext cx="9906000" cy="6858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p>
            <a:endParaRPr lang="id-ID"/>
          </a:p>
        </p:txBody>
      </p:sp>
      <p:sp>
        <p:nvSpPr>
          <p:cNvPr id="15363" name="AutoShape 3"/>
          <p:cNvSpPr>
            <a:spLocks noChangeArrowheads="1"/>
          </p:cNvSpPr>
          <p:nvPr/>
        </p:nvSpPr>
        <p:spPr bwMode="auto">
          <a:xfrm>
            <a:off x="4719108" y="3213100"/>
            <a:ext cx="3432704" cy="32400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CCCC"/>
          </a:solidFill>
          <a:ln w="9525">
            <a:noFill/>
            <a:miter lim="800000"/>
            <a:headEnd/>
            <a:tailEnd/>
          </a:ln>
        </p:spPr>
        <p:txBody>
          <a:bodyPr wrap="none" anchor="ctr"/>
          <a:lstStyle/>
          <a:p>
            <a:endParaRPr lang="id-ID"/>
          </a:p>
        </p:txBody>
      </p:sp>
      <p:sp>
        <p:nvSpPr>
          <p:cNvPr id="15364" name="AutoShape 4"/>
          <p:cNvSpPr>
            <a:spLocks noChangeArrowheads="1"/>
          </p:cNvSpPr>
          <p:nvPr/>
        </p:nvSpPr>
        <p:spPr bwMode="auto">
          <a:xfrm>
            <a:off x="2301081" y="1196976"/>
            <a:ext cx="3654558" cy="31591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99"/>
          </a:solidFill>
          <a:ln w="9525">
            <a:noFill/>
            <a:miter lim="800000"/>
            <a:headEnd/>
            <a:tailEnd/>
          </a:ln>
        </p:spPr>
        <p:txBody>
          <a:bodyPr wrap="none" anchor="ctr"/>
          <a:lstStyle/>
          <a:p>
            <a:endParaRPr lang="id-ID"/>
          </a:p>
        </p:txBody>
      </p:sp>
      <p:sp>
        <p:nvSpPr>
          <p:cNvPr id="15365" name="Rectangle 5"/>
          <p:cNvSpPr>
            <a:spLocks noGrp="1" noChangeArrowheads="1"/>
          </p:cNvSpPr>
          <p:nvPr>
            <p:ph type="body" idx="1"/>
          </p:nvPr>
        </p:nvSpPr>
        <p:spPr>
          <a:xfrm>
            <a:off x="1238250" y="228600"/>
            <a:ext cx="8316913" cy="6400800"/>
          </a:xfrm>
        </p:spPr>
        <p:txBody>
          <a:bodyPr/>
          <a:lstStyle/>
          <a:p>
            <a:pPr>
              <a:spcBef>
                <a:spcPct val="0"/>
              </a:spcBef>
              <a:buFontTx/>
              <a:buNone/>
            </a:pPr>
            <a:r>
              <a:rPr lang="id-ID" sz="4000" smtClean="0">
                <a:latin typeface="Franklin Gothic Heavy" pitchFamily="34" charset="0"/>
              </a:rPr>
              <a:t>PEMERINGKATAN </a:t>
            </a:r>
          </a:p>
          <a:p>
            <a:pPr>
              <a:spcBef>
                <a:spcPct val="0"/>
              </a:spcBef>
              <a:buFontTx/>
              <a:buNone/>
            </a:pPr>
            <a:r>
              <a:rPr lang="id-ID" sz="4000" smtClean="0">
                <a:latin typeface="Franklin Gothic Heavy" pitchFamily="34" charset="0"/>
              </a:rPr>
              <a:t>AKREDITASI INSTITUSI:</a:t>
            </a:r>
          </a:p>
          <a:p>
            <a:pPr>
              <a:spcBef>
                <a:spcPct val="0"/>
              </a:spcBef>
              <a:buFontTx/>
              <a:buNone/>
            </a:pPr>
            <a:endParaRPr lang="id-ID" sz="4000" smtClean="0">
              <a:latin typeface="Franklin Gothic Demi" pitchFamily="34" charset="0"/>
            </a:endParaRPr>
          </a:p>
          <a:p>
            <a:pPr>
              <a:spcBef>
                <a:spcPct val="0"/>
              </a:spcBef>
              <a:buFontTx/>
              <a:buNone/>
            </a:pPr>
            <a:r>
              <a:rPr lang="id-ID" sz="4000" smtClean="0">
                <a:latin typeface="Franklin Gothic Demi" pitchFamily="34" charset="0"/>
              </a:rPr>
              <a:t>	Tidak Terakreditasi &lt; 200</a:t>
            </a:r>
          </a:p>
          <a:p>
            <a:pPr>
              <a:spcBef>
                <a:spcPct val="0"/>
              </a:spcBef>
              <a:buFontTx/>
              <a:buNone/>
            </a:pPr>
            <a:endParaRPr lang="id-ID" sz="4000" smtClean="0">
              <a:latin typeface="Franklin Gothic Demi" pitchFamily="34" charset="0"/>
            </a:endParaRPr>
          </a:p>
          <a:p>
            <a:pPr>
              <a:spcBef>
                <a:spcPct val="0"/>
              </a:spcBef>
              <a:buFontTx/>
              <a:buNone/>
            </a:pPr>
            <a:r>
              <a:rPr lang="id-ID" sz="4000" smtClean="0">
                <a:latin typeface="Franklin Gothic Demi" pitchFamily="34" charset="0"/>
              </a:rPr>
              <a:t>	Terakreditasi C  =  200 s/d 300</a:t>
            </a:r>
          </a:p>
          <a:p>
            <a:pPr>
              <a:spcBef>
                <a:spcPct val="0"/>
              </a:spcBef>
              <a:buFontTx/>
              <a:buNone/>
            </a:pPr>
            <a:r>
              <a:rPr lang="id-ID" sz="4000" smtClean="0">
                <a:latin typeface="Franklin Gothic Demi" pitchFamily="34" charset="0"/>
              </a:rPr>
              <a:t>	Terakreditasi B  =  301 s/d 360</a:t>
            </a:r>
          </a:p>
          <a:p>
            <a:pPr>
              <a:spcBef>
                <a:spcPct val="0"/>
              </a:spcBef>
              <a:buFontTx/>
              <a:buNone/>
            </a:pPr>
            <a:r>
              <a:rPr lang="id-ID" sz="4000" smtClean="0">
                <a:latin typeface="Franklin Gothic Demi" pitchFamily="34" charset="0"/>
              </a:rPr>
              <a:t>	Terakreditasi A  =  361 s/d 400</a:t>
            </a:r>
            <a:endParaRPr lang="id-ID" sz="4000" smtClean="0">
              <a:solidFill>
                <a:srgbClr val="000000"/>
              </a:solidFill>
              <a:latin typeface="Franklin Gothic Demi" pitchFamily="34" charset="0"/>
            </a:endParaRPr>
          </a:p>
        </p:txBody>
      </p:sp>
      <p:sp>
        <p:nvSpPr>
          <p:cNvPr id="15366" name="Rectangle 6"/>
          <p:cNvSpPr>
            <a:spLocks noGrp="1" noChangeArrowheads="1"/>
          </p:cNvSpPr>
          <p:nvPr>
            <p:ph type="title"/>
          </p:nvPr>
        </p:nvSpPr>
        <p:spPr>
          <a:xfrm>
            <a:off x="165100" y="228600"/>
            <a:ext cx="804863" cy="6477000"/>
          </a:xfrm>
          <a:solidFill>
            <a:srgbClr val="000000"/>
          </a:solidFill>
        </p:spPr>
        <p:txBody>
          <a:bodyPr/>
          <a:lstStyle/>
          <a:p>
            <a:pPr eaLnBrk="1" hangingPunct="1"/>
            <a:r>
              <a:rPr lang="id-ID" sz="2800" dirty="0" smtClean="0">
                <a:solidFill>
                  <a:schemeClr val="bg1"/>
                </a:solidFill>
                <a:latin typeface="Arial Black" pitchFamily="34" charset="0"/>
              </a:rPr>
              <a:t>J</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A</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MU </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E</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K</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S</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T</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E</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R</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N</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A</a:t>
            </a:r>
            <a:br>
              <a:rPr lang="id-ID" sz="2800" dirty="0" smtClean="0">
                <a:solidFill>
                  <a:schemeClr val="bg1"/>
                </a:solidFill>
                <a:latin typeface="Arial Black" pitchFamily="34" charset="0"/>
              </a:rPr>
            </a:br>
            <a:r>
              <a:rPr lang="id-ID" sz="2800" dirty="0" smtClean="0">
                <a:solidFill>
                  <a:schemeClr val="bg1"/>
                </a:solidFill>
                <a:latin typeface="Arial Black" pitchFamily="34" charset="0"/>
              </a:rPr>
              <a:t>L</a:t>
            </a:r>
            <a:endParaRPr lang="en-US" sz="2800" dirty="0" smtClean="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2760" y="1124744"/>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DIRJEN KELEMBAGAAN</a:t>
            </a:r>
          </a:p>
        </p:txBody>
      </p:sp>
      <p:sp>
        <p:nvSpPr>
          <p:cNvPr id="5" name="Rectangle 4"/>
          <p:cNvSpPr/>
          <p:nvPr/>
        </p:nvSpPr>
        <p:spPr>
          <a:xfrm>
            <a:off x="704528" y="3831431"/>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DIREKTUR LEMLITBANG</a:t>
            </a:r>
          </a:p>
        </p:txBody>
      </p:sp>
      <p:sp>
        <p:nvSpPr>
          <p:cNvPr id="6" name="Rectangle 5"/>
          <p:cNvSpPr/>
          <p:nvPr/>
        </p:nvSpPr>
        <p:spPr>
          <a:xfrm>
            <a:off x="2019412" y="3831431"/>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DIREKTUR STP DAN BAJANG</a:t>
            </a:r>
          </a:p>
        </p:txBody>
      </p:sp>
      <p:sp>
        <p:nvSpPr>
          <p:cNvPr id="7" name="Rectangle 6"/>
          <p:cNvSpPr/>
          <p:nvPr/>
        </p:nvSpPr>
        <p:spPr>
          <a:xfrm>
            <a:off x="3352056" y="3831431"/>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DIREKTUR PENGEMBANGAN</a:t>
            </a:r>
          </a:p>
        </p:txBody>
      </p:sp>
      <p:sp>
        <p:nvSpPr>
          <p:cNvPr id="8" name="Rectangle 7"/>
          <p:cNvSpPr/>
          <p:nvPr/>
        </p:nvSpPr>
        <p:spPr>
          <a:xfrm>
            <a:off x="4664968" y="3831431"/>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DIREKTUR PEMBINAAN</a:t>
            </a:r>
          </a:p>
        </p:txBody>
      </p:sp>
      <p:sp>
        <p:nvSpPr>
          <p:cNvPr id="9" name="Rectangle 8"/>
          <p:cNvSpPr/>
          <p:nvPr/>
        </p:nvSpPr>
        <p:spPr>
          <a:xfrm>
            <a:off x="7508792" y="1124744"/>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KOORDINATOR</a:t>
            </a:r>
          </a:p>
          <a:p>
            <a:pPr algn="ctr"/>
            <a:r>
              <a:rPr lang="en-US" sz="1200" dirty="0"/>
              <a:t>KOPERTIS</a:t>
            </a:r>
          </a:p>
        </p:txBody>
      </p:sp>
      <p:sp>
        <p:nvSpPr>
          <p:cNvPr id="10" name="Rectangle 9"/>
          <p:cNvSpPr/>
          <p:nvPr/>
        </p:nvSpPr>
        <p:spPr>
          <a:xfrm>
            <a:off x="3800872" y="2247255"/>
            <a:ext cx="1296144"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SESDITJEN</a:t>
            </a:r>
          </a:p>
        </p:txBody>
      </p:sp>
      <p:cxnSp>
        <p:nvCxnSpPr>
          <p:cNvPr id="12" name="Elbow Connector 11"/>
          <p:cNvCxnSpPr>
            <a:stCxn id="4" idx="2"/>
            <a:endCxn id="5" idx="0"/>
          </p:cNvCxnSpPr>
          <p:nvPr/>
        </p:nvCxnSpPr>
        <p:spPr>
          <a:xfrm rot="5400000">
            <a:off x="1259398" y="1649995"/>
            <a:ext cx="2274639" cy="208823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2"/>
            <a:endCxn id="6" idx="0"/>
          </p:cNvCxnSpPr>
          <p:nvPr/>
        </p:nvCxnSpPr>
        <p:spPr>
          <a:xfrm rot="5400000">
            <a:off x="1916840" y="2307437"/>
            <a:ext cx="2274639" cy="7733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 idx="2"/>
            <a:endCxn id="7" idx="0"/>
          </p:cNvCxnSpPr>
          <p:nvPr/>
        </p:nvCxnSpPr>
        <p:spPr>
          <a:xfrm rot="16200000" flipH="1">
            <a:off x="2583162" y="2414463"/>
            <a:ext cx="2274639" cy="55929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4" idx="2"/>
            <a:endCxn id="8" idx="0"/>
          </p:cNvCxnSpPr>
          <p:nvPr/>
        </p:nvCxnSpPr>
        <p:spPr>
          <a:xfrm rot="16200000" flipH="1">
            <a:off x="3239618" y="1758007"/>
            <a:ext cx="2274639" cy="18722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59768" y="1671192"/>
            <a:ext cx="1296144" cy="4320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TIM PENINGKATAN</a:t>
            </a:r>
          </a:p>
          <a:p>
            <a:pPr algn="ctr"/>
            <a:r>
              <a:rPr lang="en-US" sz="1100" dirty="0"/>
              <a:t>DIT LEMKERMA</a:t>
            </a:r>
          </a:p>
        </p:txBody>
      </p:sp>
      <p:sp>
        <p:nvSpPr>
          <p:cNvPr id="24" name="Rectangle 23"/>
          <p:cNvSpPr/>
          <p:nvPr/>
        </p:nvSpPr>
        <p:spPr>
          <a:xfrm>
            <a:off x="4736976" y="1671192"/>
            <a:ext cx="1296144" cy="4320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TIM PEMBINAAN</a:t>
            </a:r>
          </a:p>
          <a:p>
            <a:pPr algn="ctr"/>
            <a:r>
              <a:rPr lang="en-US" sz="1100" dirty="0"/>
              <a:t>DIT. LEMKERMA</a:t>
            </a:r>
          </a:p>
        </p:txBody>
      </p:sp>
      <p:cxnSp>
        <p:nvCxnSpPr>
          <p:cNvPr id="26" name="Elbow Connector 25"/>
          <p:cNvCxnSpPr>
            <a:stCxn id="4" idx="2"/>
            <a:endCxn id="10" idx="1"/>
          </p:cNvCxnSpPr>
          <p:nvPr/>
        </p:nvCxnSpPr>
        <p:spPr>
          <a:xfrm rot="16200000" flipH="1">
            <a:off x="3167610" y="1830015"/>
            <a:ext cx="906487" cy="36004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97216" y="3831431"/>
            <a:ext cx="79208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8" name="Rectangle 37"/>
          <p:cNvSpPr/>
          <p:nvPr/>
        </p:nvSpPr>
        <p:spPr>
          <a:xfrm>
            <a:off x="7761312" y="3831431"/>
            <a:ext cx="79208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Rectangle 38"/>
          <p:cNvSpPr/>
          <p:nvPr/>
        </p:nvSpPr>
        <p:spPr>
          <a:xfrm>
            <a:off x="8625408" y="3831431"/>
            <a:ext cx="79208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0" name="Rectangle 39"/>
          <p:cNvSpPr/>
          <p:nvPr/>
        </p:nvSpPr>
        <p:spPr>
          <a:xfrm>
            <a:off x="6232382" y="1671192"/>
            <a:ext cx="1296144" cy="4320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TIM PEMBINAAN</a:t>
            </a:r>
          </a:p>
          <a:p>
            <a:pPr algn="ctr"/>
            <a:r>
              <a:rPr lang="en-US" sz="1200" dirty="0"/>
              <a:t>KOPERTIS</a:t>
            </a:r>
          </a:p>
        </p:txBody>
      </p:sp>
      <p:cxnSp>
        <p:nvCxnSpPr>
          <p:cNvPr id="42" name="Elbow Connector 41"/>
          <p:cNvCxnSpPr>
            <a:stCxn id="9" idx="2"/>
            <a:endCxn id="39" idx="0"/>
          </p:cNvCxnSpPr>
          <p:nvPr/>
        </p:nvCxnSpPr>
        <p:spPr>
          <a:xfrm rot="16200000" flipH="1">
            <a:off x="7451840" y="2261817"/>
            <a:ext cx="2274639" cy="8645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9" idx="2"/>
            <a:endCxn id="38" idx="0"/>
          </p:cNvCxnSpPr>
          <p:nvPr/>
        </p:nvCxnSpPr>
        <p:spPr>
          <a:xfrm rot="16200000" flipH="1">
            <a:off x="7019792" y="2693865"/>
            <a:ext cx="2274639" cy="4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9" idx="2"/>
            <a:endCxn id="37" idx="0"/>
          </p:cNvCxnSpPr>
          <p:nvPr/>
        </p:nvCxnSpPr>
        <p:spPr>
          <a:xfrm rot="5400000">
            <a:off x="6587744" y="2262309"/>
            <a:ext cx="2274639" cy="8636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 idx="3"/>
            <a:endCxn id="24" idx="1"/>
          </p:cNvCxnSpPr>
          <p:nvPr/>
        </p:nvCxnSpPr>
        <p:spPr>
          <a:xfrm>
            <a:off x="4088904" y="1340768"/>
            <a:ext cx="648072" cy="546448"/>
          </a:xfrm>
          <a:prstGeom prst="bentConnector3">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 idx="1"/>
            <a:endCxn id="23" idx="3"/>
          </p:cNvCxnSpPr>
          <p:nvPr/>
        </p:nvCxnSpPr>
        <p:spPr>
          <a:xfrm rot="10800000" flipV="1">
            <a:off x="2055912" y="1340768"/>
            <a:ext cx="736848" cy="546448"/>
          </a:xfrm>
          <a:prstGeom prst="bentConnector3">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625408" y="2175247"/>
            <a:ext cx="792088"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SEKPEL</a:t>
            </a:r>
          </a:p>
        </p:txBody>
      </p:sp>
      <p:cxnSp>
        <p:nvCxnSpPr>
          <p:cNvPr id="53" name="Elbow Connector 52"/>
          <p:cNvCxnSpPr>
            <a:stCxn id="9" idx="2"/>
            <a:endCxn id="51" idx="1"/>
          </p:cNvCxnSpPr>
          <p:nvPr/>
        </p:nvCxnSpPr>
        <p:spPr>
          <a:xfrm rot="16200000" flipH="1">
            <a:off x="7973898" y="1739759"/>
            <a:ext cx="834479" cy="46854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9" idx="1"/>
            <a:endCxn id="40" idx="0"/>
          </p:cNvCxnSpPr>
          <p:nvPr/>
        </p:nvCxnSpPr>
        <p:spPr>
          <a:xfrm rot="10800000" flipV="1">
            <a:off x="6880454" y="1340768"/>
            <a:ext cx="628338" cy="330424"/>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4" idx="3"/>
            <a:endCxn id="40" idx="1"/>
          </p:cNvCxnSpPr>
          <p:nvPr/>
        </p:nvCxnSpPr>
        <p:spPr>
          <a:xfrm>
            <a:off x="6033120" y="1887216"/>
            <a:ext cx="1992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050" name="Picture 2" descr="C:\Program Files (x86)\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056" y="4839543"/>
            <a:ext cx="1818742" cy="180959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817096" y="6202760"/>
            <a:ext cx="1082348" cy="307777"/>
          </a:xfrm>
          <a:prstGeom prst="rect">
            <a:avLst/>
          </a:prstGeom>
          <a:noFill/>
        </p:spPr>
        <p:txBody>
          <a:bodyPr wrap="none" rtlCol="0">
            <a:spAutoFit/>
          </a:bodyPr>
          <a:lstStyle/>
          <a:p>
            <a:r>
              <a:rPr lang="en-US" sz="1400" b="1" dirty="0">
                <a:solidFill>
                  <a:schemeClr val="tx2">
                    <a:lumMod val="60000"/>
                    <a:lumOff val="40000"/>
                  </a:schemeClr>
                </a:solidFill>
              </a:rPr>
              <a:t>PT DIBINA</a:t>
            </a:r>
          </a:p>
        </p:txBody>
      </p:sp>
      <p:cxnSp>
        <p:nvCxnSpPr>
          <p:cNvPr id="62" name="Elbow Connector 61"/>
          <p:cNvCxnSpPr>
            <a:stCxn id="40" idx="2"/>
            <a:endCxn id="2050" idx="0"/>
          </p:cNvCxnSpPr>
          <p:nvPr/>
        </p:nvCxnSpPr>
        <p:spPr>
          <a:xfrm rot="5400000">
            <a:off x="5255291" y="3214379"/>
            <a:ext cx="2736303" cy="514027"/>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48" name="Elbow Connector 2047"/>
          <p:cNvCxnSpPr>
            <a:stCxn id="24" idx="2"/>
            <a:endCxn id="2050" idx="0"/>
          </p:cNvCxnSpPr>
          <p:nvPr/>
        </p:nvCxnSpPr>
        <p:spPr>
          <a:xfrm rot="16200000" flipH="1">
            <a:off x="4507587" y="2980702"/>
            <a:ext cx="2736303" cy="981379"/>
          </a:xfrm>
          <a:prstGeom prst="bentConnector3">
            <a:avLst/>
          </a:prstGeom>
          <a:ln>
            <a:prstDash val="dash"/>
          </a:ln>
        </p:spPr>
        <p:style>
          <a:lnRef idx="1">
            <a:schemeClr val="accent1"/>
          </a:lnRef>
          <a:fillRef idx="0">
            <a:schemeClr val="accent1"/>
          </a:fillRef>
          <a:effectRef idx="0">
            <a:schemeClr val="accent1"/>
          </a:effectRef>
          <a:fontRef idx="minor">
            <a:schemeClr val="tx1"/>
          </a:fontRef>
        </p:style>
      </p:cxnSp>
      <p:pic>
        <p:nvPicPr>
          <p:cNvPr id="66" name="Picture 2" descr="C:\Program Files (x86)\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272" y="4839543"/>
            <a:ext cx="1818742" cy="1809598"/>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p:cNvSpPr txBox="1"/>
          <p:nvPr/>
        </p:nvSpPr>
        <p:spPr>
          <a:xfrm>
            <a:off x="499254" y="6279704"/>
            <a:ext cx="2023374" cy="461665"/>
          </a:xfrm>
          <a:prstGeom prst="rect">
            <a:avLst/>
          </a:prstGeom>
          <a:noFill/>
        </p:spPr>
        <p:txBody>
          <a:bodyPr wrap="none" rtlCol="0">
            <a:spAutoFit/>
          </a:bodyPr>
          <a:lstStyle/>
          <a:p>
            <a:r>
              <a:rPr lang="en-US" sz="1200" b="1" dirty="0">
                <a:solidFill>
                  <a:schemeClr val="tx2">
                    <a:lumMod val="75000"/>
                  </a:schemeClr>
                </a:solidFill>
              </a:rPr>
              <a:t>PT – CALON TOP 5000</a:t>
            </a:r>
          </a:p>
          <a:p>
            <a:r>
              <a:rPr lang="en-US" sz="1200" b="1" dirty="0">
                <a:solidFill>
                  <a:schemeClr val="tx2">
                    <a:lumMod val="75000"/>
                  </a:schemeClr>
                </a:solidFill>
              </a:rPr>
              <a:t>PT – SIAP AKREDITASI A</a:t>
            </a:r>
          </a:p>
        </p:txBody>
      </p:sp>
      <p:cxnSp>
        <p:nvCxnSpPr>
          <p:cNvPr id="2053" name="Elbow Connector 2052"/>
          <p:cNvCxnSpPr>
            <a:stCxn id="23" idx="2"/>
            <a:endCxn id="66" idx="1"/>
          </p:cNvCxnSpPr>
          <p:nvPr/>
        </p:nvCxnSpPr>
        <p:spPr>
          <a:xfrm rot="5400000">
            <a:off x="-863995" y="3472507"/>
            <a:ext cx="3641102" cy="902568"/>
          </a:xfrm>
          <a:prstGeom prst="bentConnector4">
            <a:avLst>
              <a:gd name="adj1" fmla="val 11730"/>
              <a:gd name="adj2" fmla="val 92869"/>
            </a:avLst>
          </a:prstGeom>
          <a:ln>
            <a:prstDash val="dash"/>
          </a:ln>
        </p:spPr>
        <p:style>
          <a:lnRef idx="1">
            <a:schemeClr val="accent1"/>
          </a:lnRef>
          <a:fillRef idx="0">
            <a:schemeClr val="accent1"/>
          </a:fillRef>
          <a:effectRef idx="0">
            <a:schemeClr val="accent1"/>
          </a:effectRef>
          <a:fontRef idx="minor">
            <a:schemeClr val="tx1"/>
          </a:fontRef>
        </p:style>
      </p:cxnSp>
      <p:pic>
        <p:nvPicPr>
          <p:cNvPr id="81" name="Picture 2" descr="C:\Program Files (x86)\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056" y="4149080"/>
            <a:ext cx="1818742" cy="180959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381000" y="3"/>
            <a:ext cx="9144000" cy="838199"/>
          </a:xfrm>
          <a:prstGeom prst="rect">
            <a:avLst/>
          </a:prstGeom>
          <a:solidFill>
            <a:schemeClr val="accent1">
              <a:lumMod val="75000"/>
            </a:schemeClr>
          </a:solidFill>
        </p:spPr>
        <p:txBody>
          <a:bodyPr wrap="square" rtlCol="0" anchor="ctr">
            <a:noAutofit/>
          </a:bodyPr>
          <a:lstStyle>
            <a:defPPr>
              <a:defRPr lang="en-US"/>
            </a:defPPr>
            <a:lvl1pPr algn="ctr">
              <a:defRPr sz="3200" b="1">
                <a:solidFill>
                  <a:schemeClr val="bg1"/>
                </a:solidFill>
                <a:latin typeface="Calibri" pitchFamily="34" charset="0"/>
              </a:defRPr>
            </a:lvl1pPr>
          </a:lstStyle>
          <a:p>
            <a:r>
              <a:rPr lang="en-US" dirty="0"/>
              <a:t>Program </a:t>
            </a:r>
            <a:r>
              <a:rPr lang="en-US" dirty="0" err="1"/>
              <a:t>Pembinaan</a:t>
            </a:r>
            <a:r>
              <a:rPr lang="en-US" dirty="0"/>
              <a:t> </a:t>
            </a:r>
            <a:r>
              <a:rPr lang="en-US" dirty="0" err="1"/>
              <a:t>dan</a:t>
            </a:r>
            <a:r>
              <a:rPr lang="en-US" dirty="0"/>
              <a:t> </a:t>
            </a:r>
            <a:r>
              <a:rPr lang="en-US" dirty="0" err="1"/>
              <a:t>Peningkatan</a:t>
            </a:r>
            <a:r>
              <a:rPr lang="en-US" dirty="0"/>
              <a:t> </a:t>
            </a:r>
            <a:r>
              <a:rPr lang="en-US" dirty="0" err="1"/>
              <a:t>Mutu</a:t>
            </a:r>
            <a:r>
              <a:rPr lang="en-US" dirty="0"/>
              <a:t> </a:t>
            </a:r>
            <a:endParaRPr lang="id-ID" dirty="0"/>
          </a:p>
        </p:txBody>
      </p:sp>
    </p:spTree>
    <p:extLst>
      <p:ext uri="{BB962C8B-B14F-4D97-AF65-F5344CB8AC3E}">
        <p14:creationId xmlns:p14="http://schemas.microsoft.com/office/powerpoint/2010/main" val="2272092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
            <a:ext cx="9144000" cy="838199"/>
          </a:xfrm>
          <a:prstGeom prst="rect">
            <a:avLst/>
          </a:prstGeom>
          <a:solidFill>
            <a:schemeClr val="accent1">
              <a:lumMod val="75000"/>
            </a:schemeClr>
          </a:solidFill>
        </p:spPr>
        <p:txBody>
          <a:bodyPr wrap="square" rtlCol="0" anchor="ctr">
            <a:noAutofit/>
          </a:bodyPr>
          <a:lstStyle/>
          <a:p>
            <a:pPr algn="ctr"/>
            <a:r>
              <a:rPr lang="en-US" sz="3600" b="1" dirty="0">
                <a:solidFill>
                  <a:schemeClr val="bg1"/>
                </a:solidFill>
                <a:latin typeface="Calibri" pitchFamily="34" charset="0"/>
              </a:rPr>
              <a:t>Grand Design </a:t>
            </a:r>
            <a:r>
              <a:rPr lang="en-US" sz="3600" b="1" dirty="0" err="1">
                <a:solidFill>
                  <a:schemeClr val="bg1"/>
                </a:solidFill>
                <a:latin typeface="Calibri" pitchFamily="34" charset="0"/>
              </a:rPr>
              <a:t>Pendidikan</a:t>
            </a:r>
            <a:r>
              <a:rPr lang="en-US" sz="3600" b="1" dirty="0">
                <a:solidFill>
                  <a:schemeClr val="bg1"/>
                </a:solidFill>
                <a:latin typeface="Calibri" pitchFamily="34" charset="0"/>
              </a:rPr>
              <a:t> </a:t>
            </a:r>
            <a:r>
              <a:rPr lang="en-US" sz="3600" b="1" dirty="0" err="1">
                <a:solidFill>
                  <a:schemeClr val="bg1"/>
                </a:solidFill>
                <a:latin typeface="Calibri" pitchFamily="34" charset="0"/>
              </a:rPr>
              <a:t>Tinggi</a:t>
            </a:r>
            <a:r>
              <a:rPr lang="en-US" sz="3600" b="1" dirty="0">
                <a:solidFill>
                  <a:schemeClr val="bg1"/>
                </a:solidFill>
                <a:latin typeface="Calibri" pitchFamily="34" charset="0"/>
              </a:rPr>
              <a:t> 2015 - 2025</a:t>
            </a:r>
          </a:p>
        </p:txBody>
      </p:sp>
      <p:sp>
        <p:nvSpPr>
          <p:cNvPr id="21" name="Rectangle 20"/>
          <p:cNvSpPr/>
          <p:nvPr/>
        </p:nvSpPr>
        <p:spPr>
          <a:xfrm>
            <a:off x="533401" y="3373760"/>
            <a:ext cx="34142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WORLD CLASS UNIVERSITY</a:t>
            </a:r>
            <a:endParaRPr lang="id-ID" dirty="0"/>
          </a:p>
        </p:txBody>
      </p:sp>
      <p:sp>
        <p:nvSpPr>
          <p:cNvPr id="22" name="Rectangle 21"/>
          <p:cNvSpPr/>
          <p:nvPr/>
        </p:nvSpPr>
        <p:spPr>
          <a:xfrm>
            <a:off x="533401" y="4533528"/>
            <a:ext cx="34142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INNOVATION AND COMMERCIALIZATION</a:t>
            </a:r>
            <a:endParaRPr lang="id-ID" dirty="0"/>
          </a:p>
        </p:txBody>
      </p:sp>
      <p:sp>
        <p:nvSpPr>
          <p:cNvPr id="23" name="Rectangle 22"/>
          <p:cNvSpPr/>
          <p:nvPr/>
        </p:nvSpPr>
        <p:spPr>
          <a:xfrm>
            <a:off x="533401" y="1066800"/>
            <a:ext cx="34142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AFFIRMATION /CLOSING THE GAP</a:t>
            </a:r>
            <a:endParaRPr lang="id-ID" dirty="0"/>
          </a:p>
        </p:txBody>
      </p:sp>
      <p:sp>
        <p:nvSpPr>
          <p:cNvPr id="24" name="Rectangle 23"/>
          <p:cNvSpPr/>
          <p:nvPr/>
        </p:nvSpPr>
        <p:spPr>
          <a:xfrm>
            <a:off x="533401" y="5715000"/>
            <a:ext cx="34142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DEREGULATION</a:t>
            </a:r>
            <a:endParaRPr lang="id-ID" dirty="0"/>
          </a:p>
        </p:txBody>
      </p:sp>
      <p:sp>
        <p:nvSpPr>
          <p:cNvPr id="25" name="Rectangle 24"/>
          <p:cNvSpPr/>
          <p:nvPr/>
        </p:nvSpPr>
        <p:spPr>
          <a:xfrm>
            <a:off x="533401" y="2209800"/>
            <a:ext cx="34142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MISSION DIFFERENTIATION</a:t>
            </a:r>
            <a:endParaRPr lang="id-ID" dirty="0"/>
          </a:p>
        </p:txBody>
      </p:sp>
      <p:sp>
        <p:nvSpPr>
          <p:cNvPr id="34" name="Rectangle 33"/>
          <p:cNvSpPr/>
          <p:nvPr/>
        </p:nvSpPr>
        <p:spPr>
          <a:xfrm>
            <a:off x="4662998" y="3373760"/>
            <a:ext cx="46334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Minimum </a:t>
            </a:r>
            <a:r>
              <a:rPr lang="en-US" sz="1600" dirty="0" err="1"/>
              <a:t>ada</a:t>
            </a:r>
            <a:r>
              <a:rPr lang="en-US" sz="1600" dirty="0"/>
              <a:t> 5 (lima) </a:t>
            </a:r>
            <a:r>
              <a:rPr lang="en-US" sz="1600" dirty="0" err="1"/>
              <a:t>perguruan</a:t>
            </a:r>
            <a:r>
              <a:rPr lang="en-US" sz="1600" dirty="0"/>
              <a:t> </a:t>
            </a:r>
            <a:r>
              <a:rPr lang="en-US" sz="1600" dirty="0" err="1"/>
              <a:t>tinggi</a:t>
            </a:r>
            <a:r>
              <a:rPr lang="en-US" sz="1600" dirty="0"/>
              <a:t> Indonesia yang </a:t>
            </a:r>
            <a:r>
              <a:rPr lang="en-US" sz="1600" dirty="0" err="1"/>
              <a:t>bisa</a:t>
            </a:r>
            <a:r>
              <a:rPr lang="en-US" sz="1600" dirty="0"/>
              <a:t> </a:t>
            </a:r>
            <a:r>
              <a:rPr lang="en-US" sz="1600" dirty="0" err="1"/>
              <a:t>masuk</a:t>
            </a:r>
            <a:r>
              <a:rPr lang="en-US" sz="1600" dirty="0"/>
              <a:t> 500 </a:t>
            </a:r>
            <a:r>
              <a:rPr lang="en-US" sz="1600" dirty="0" err="1"/>
              <a:t>perguruan</a:t>
            </a:r>
            <a:r>
              <a:rPr lang="en-US" sz="1600" dirty="0"/>
              <a:t> </a:t>
            </a:r>
            <a:r>
              <a:rPr lang="en-US" sz="1600" dirty="0" err="1"/>
              <a:t>tinggi</a:t>
            </a:r>
            <a:r>
              <a:rPr lang="en-US" sz="1600" dirty="0"/>
              <a:t> </a:t>
            </a:r>
            <a:r>
              <a:rPr lang="en-US" sz="1600" dirty="0" err="1"/>
              <a:t>terbaik</a:t>
            </a:r>
            <a:r>
              <a:rPr lang="en-US" sz="1600" dirty="0"/>
              <a:t> </a:t>
            </a:r>
            <a:r>
              <a:rPr lang="en-US" sz="1600" dirty="0" err="1"/>
              <a:t>dunia</a:t>
            </a:r>
            <a:r>
              <a:rPr lang="en-US" sz="1600" dirty="0"/>
              <a:t> </a:t>
            </a:r>
            <a:r>
              <a:rPr lang="en-US" sz="1600" dirty="0" err="1"/>
              <a:t>versi</a:t>
            </a:r>
            <a:r>
              <a:rPr lang="en-US" sz="1600" dirty="0"/>
              <a:t> QS</a:t>
            </a:r>
            <a:endParaRPr lang="id-ID" sz="1600" dirty="0"/>
          </a:p>
        </p:txBody>
      </p:sp>
      <p:sp>
        <p:nvSpPr>
          <p:cNvPr id="35" name="Rectangle 34"/>
          <p:cNvSpPr/>
          <p:nvPr/>
        </p:nvSpPr>
        <p:spPr>
          <a:xfrm>
            <a:off x="4662998" y="4533528"/>
            <a:ext cx="46334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t>Perguruan</a:t>
            </a:r>
            <a:r>
              <a:rPr lang="en-US" sz="1600" dirty="0"/>
              <a:t> </a:t>
            </a:r>
            <a:r>
              <a:rPr lang="en-US" sz="1600" dirty="0" err="1"/>
              <a:t>tinggi</a:t>
            </a:r>
            <a:r>
              <a:rPr lang="en-US" sz="1600" dirty="0"/>
              <a:t> </a:t>
            </a:r>
            <a:r>
              <a:rPr lang="en-US" sz="1600" dirty="0" err="1"/>
              <a:t>harus</a:t>
            </a:r>
            <a:r>
              <a:rPr lang="en-US" sz="1600" dirty="0"/>
              <a:t> </a:t>
            </a:r>
            <a:r>
              <a:rPr lang="en-US" sz="1600" dirty="0" err="1"/>
              <a:t>melakukan</a:t>
            </a:r>
            <a:r>
              <a:rPr lang="en-US" sz="1600" dirty="0"/>
              <a:t> </a:t>
            </a:r>
            <a:r>
              <a:rPr lang="en-US" sz="1600" dirty="0" err="1"/>
              <a:t>inovasi</a:t>
            </a:r>
            <a:r>
              <a:rPr lang="en-US" sz="1600" dirty="0"/>
              <a:t> </a:t>
            </a:r>
            <a:r>
              <a:rPr lang="en-US" sz="1600" dirty="0" err="1"/>
              <a:t>di</a:t>
            </a:r>
            <a:r>
              <a:rPr lang="en-US" sz="1600" dirty="0"/>
              <a:t> </a:t>
            </a:r>
            <a:r>
              <a:rPr lang="en-US" sz="1600" dirty="0" err="1"/>
              <a:t>segala</a:t>
            </a:r>
            <a:r>
              <a:rPr lang="en-US" sz="1600" dirty="0"/>
              <a:t> </a:t>
            </a:r>
            <a:r>
              <a:rPr lang="en-US" sz="1600" dirty="0" err="1"/>
              <a:t>bidang</a:t>
            </a:r>
            <a:r>
              <a:rPr lang="en-US" sz="1600" dirty="0"/>
              <a:t>. </a:t>
            </a:r>
            <a:r>
              <a:rPr lang="en-US" sz="1600" dirty="0" err="1"/>
              <a:t>Penelitian</a:t>
            </a:r>
            <a:r>
              <a:rPr lang="en-US" sz="1600" dirty="0"/>
              <a:t> yang </a:t>
            </a:r>
            <a:r>
              <a:rPr lang="en-US" sz="1600" dirty="0" err="1"/>
              <a:t>dilakukan</a:t>
            </a:r>
            <a:r>
              <a:rPr lang="en-US" sz="1600" dirty="0"/>
              <a:t> </a:t>
            </a:r>
            <a:r>
              <a:rPr lang="en-US" sz="1600" dirty="0" err="1"/>
              <a:t>sebagian</a:t>
            </a:r>
            <a:r>
              <a:rPr lang="en-US" sz="1600" dirty="0"/>
              <a:t> </a:t>
            </a:r>
            <a:r>
              <a:rPr lang="en-US" sz="1600" dirty="0" err="1"/>
              <a:t>bisa</a:t>
            </a:r>
            <a:r>
              <a:rPr lang="en-US" sz="1600" dirty="0"/>
              <a:t> </a:t>
            </a:r>
            <a:r>
              <a:rPr lang="en-US" sz="1600" dirty="0" err="1"/>
              <a:t>diproduksi</a:t>
            </a:r>
            <a:r>
              <a:rPr lang="en-US" sz="1600" dirty="0"/>
              <a:t> </a:t>
            </a:r>
            <a:r>
              <a:rPr lang="en-US" sz="1600" dirty="0" err="1"/>
              <a:t>secara</a:t>
            </a:r>
            <a:r>
              <a:rPr lang="en-US" sz="1600" dirty="0"/>
              <a:t> </a:t>
            </a:r>
            <a:r>
              <a:rPr lang="en-US" sz="1600" dirty="0" err="1"/>
              <a:t>komersial</a:t>
            </a:r>
            <a:r>
              <a:rPr lang="en-US" sz="1600" dirty="0"/>
              <a:t>.</a:t>
            </a:r>
            <a:endParaRPr lang="id-ID" sz="1600" dirty="0"/>
          </a:p>
        </p:txBody>
      </p:sp>
      <p:sp>
        <p:nvSpPr>
          <p:cNvPr id="41" name="Rectangle 40"/>
          <p:cNvSpPr/>
          <p:nvPr/>
        </p:nvSpPr>
        <p:spPr>
          <a:xfrm>
            <a:off x="4662998" y="1066800"/>
            <a:ext cx="4633403" cy="10241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rPr>
              <a:t>Pemberian</a:t>
            </a:r>
            <a:r>
              <a:rPr lang="en-US" sz="1600" dirty="0">
                <a:solidFill>
                  <a:schemeClr val="tx1"/>
                </a:solidFill>
              </a:rPr>
              <a:t> </a:t>
            </a:r>
            <a:r>
              <a:rPr lang="en-US" sz="1600" dirty="0" err="1">
                <a:solidFill>
                  <a:schemeClr val="tx1"/>
                </a:solidFill>
              </a:rPr>
              <a:t>afirmasi</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perguruan</a:t>
            </a:r>
            <a:r>
              <a:rPr lang="en-US" sz="1600" dirty="0">
                <a:solidFill>
                  <a:schemeClr val="tx1"/>
                </a:solidFill>
              </a:rPr>
              <a:t> </a:t>
            </a:r>
            <a:r>
              <a:rPr lang="en-US" sz="1600" dirty="0" err="1">
                <a:solidFill>
                  <a:schemeClr val="tx1"/>
                </a:solidFill>
              </a:rPr>
              <a:t>tinggi</a:t>
            </a:r>
            <a:r>
              <a:rPr lang="en-US" sz="1600" dirty="0">
                <a:solidFill>
                  <a:schemeClr val="tx1"/>
                </a:solidFill>
              </a:rPr>
              <a:t> </a:t>
            </a:r>
            <a:r>
              <a:rPr lang="en-US" sz="1600" dirty="0" err="1">
                <a:solidFill>
                  <a:schemeClr val="tx1"/>
                </a:solidFill>
              </a:rPr>
              <a:t>lemah</a:t>
            </a:r>
            <a:r>
              <a:rPr lang="en-US" sz="1600" dirty="0">
                <a:solidFill>
                  <a:schemeClr val="tx1"/>
                </a:solidFill>
              </a:rPr>
              <a:t> agar </a:t>
            </a:r>
            <a:r>
              <a:rPr lang="en-US" sz="1600" dirty="0" err="1">
                <a:solidFill>
                  <a:schemeClr val="tx1"/>
                </a:solidFill>
              </a:rPr>
              <a:t>mutunya</a:t>
            </a:r>
            <a:r>
              <a:rPr lang="en-US" sz="1600" dirty="0">
                <a:solidFill>
                  <a:schemeClr val="tx1"/>
                </a:solidFill>
              </a:rPr>
              <a:t> </a:t>
            </a:r>
            <a:r>
              <a:rPr lang="en-US" sz="1600" dirty="0" err="1">
                <a:solidFill>
                  <a:schemeClr val="tx1"/>
                </a:solidFill>
              </a:rPr>
              <a:t>tidak</a:t>
            </a:r>
            <a:r>
              <a:rPr lang="en-US" sz="1600" dirty="0">
                <a:solidFill>
                  <a:schemeClr val="tx1"/>
                </a:solidFill>
              </a:rPr>
              <a:t> </a:t>
            </a:r>
            <a:r>
              <a:rPr lang="en-US" sz="1600" dirty="0" err="1">
                <a:solidFill>
                  <a:schemeClr val="tx1"/>
                </a:solidFill>
              </a:rPr>
              <a:t>jauh</a:t>
            </a:r>
            <a:r>
              <a:rPr lang="en-US" sz="1600" dirty="0">
                <a:solidFill>
                  <a:schemeClr val="tx1"/>
                </a:solidFill>
              </a:rPr>
              <a:t> </a:t>
            </a:r>
            <a:r>
              <a:rPr lang="en-US" sz="1600" dirty="0" err="1">
                <a:solidFill>
                  <a:schemeClr val="tx1"/>
                </a:solidFill>
              </a:rPr>
              <a:t>berbeda</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perguruan</a:t>
            </a:r>
            <a:r>
              <a:rPr lang="en-US" sz="1600" dirty="0">
                <a:solidFill>
                  <a:schemeClr val="tx1"/>
                </a:solidFill>
              </a:rPr>
              <a:t> </a:t>
            </a:r>
            <a:r>
              <a:rPr lang="en-US" sz="1600" dirty="0" err="1">
                <a:solidFill>
                  <a:schemeClr val="tx1"/>
                </a:solidFill>
              </a:rPr>
              <a:t>tinggi</a:t>
            </a:r>
            <a:r>
              <a:rPr lang="en-US" sz="1600" dirty="0">
                <a:solidFill>
                  <a:schemeClr val="tx1"/>
                </a:solidFill>
              </a:rPr>
              <a:t> yang </a:t>
            </a:r>
            <a:r>
              <a:rPr lang="en-US" sz="1600" dirty="0" err="1">
                <a:solidFill>
                  <a:schemeClr val="tx1"/>
                </a:solidFill>
              </a:rPr>
              <a:t>mutunya</a:t>
            </a:r>
            <a:r>
              <a:rPr lang="en-US" sz="1600" dirty="0">
                <a:solidFill>
                  <a:schemeClr val="tx1"/>
                </a:solidFill>
              </a:rPr>
              <a:t> </a:t>
            </a:r>
            <a:r>
              <a:rPr lang="en-US" sz="1600" dirty="0" err="1">
                <a:solidFill>
                  <a:schemeClr val="tx1"/>
                </a:solidFill>
              </a:rPr>
              <a:t>sudah</a:t>
            </a:r>
            <a:r>
              <a:rPr lang="en-US" sz="1600" dirty="0">
                <a:solidFill>
                  <a:schemeClr val="tx1"/>
                </a:solidFill>
              </a:rPr>
              <a:t> </a:t>
            </a:r>
            <a:r>
              <a:rPr lang="en-US" sz="1600" dirty="0" err="1">
                <a:solidFill>
                  <a:schemeClr val="tx1"/>
                </a:solidFill>
              </a:rPr>
              <a:t>bagus</a:t>
            </a:r>
            <a:endParaRPr lang="id-ID" sz="1600" dirty="0">
              <a:solidFill>
                <a:schemeClr val="tx1"/>
              </a:solidFill>
            </a:endParaRPr>
          </a:p>
        </p:txBody>
      </p:sp>
      <p:sp>
        <p:nvSpPr>
          <p:cNvPr id="42" name="Rectangle 41"/>
          <p:cNvSpPr/>
          <p:nvPr/>
        </p:nvSpPr>
        <p:spPr>
          <a:xfrm>
            <a:off x="4662998" y="5715000"/>
            <a:ext cx="46334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t>Peraturan</a:t>
            </a:r>
            <a:r>
              <a:rPr lang="en-US" sz="1600" dirty="0"/>
              <a:t> yang </a:t>
            </a:r>
            <a:r>
              <a:rPr lang="en-US" sz="1600" dirty="0" err="1"/>
              <a:t>menghambat</a:t>
            </a:r>
            <a:r>
              <a:rPr lang="en-US" sz="1600" dirty="0"/>
              <a:t> </a:t>
            </a:r>
            <a:r>
              <a:rPr lang="en-US" sz="1600" dirty="0" err="1"/>
              <a:t>pengembangan</a:t>
            </a:r>
            <a:r>
              <a:rPr lang="en-US" sz="1600" dirty="0"/>
              <a:t> </a:t>
            </a:r>
            <a:r>
              <a:rPr lang="en-US" sz="1600" dirty="0" err="1"/>
              <a:t>perguruan</a:t>
            </a:r>
            <a:r>
              <a:rPr lang="en-US" sz="1600" dirty="0"/>
              <a:t> </a:t>
            </a:r>
            <a:r>
              <a:rPr lang="en-US" sz="1600" dirty="0" err="1"/>
              <a:t>tinggi</a:t>
            </a:r>
            <a:r>
              <a:rPr lang="en-US" sz="1600" dirty="0"/>
              <a:t> </a:t>
            </a:r>
            <a:r>
              <a:rPr lang="en-US" sz="1600" dirty="0" err="1"/>
              <a:t>harus</a:t>
            </a:r>
            <a:r>
              <a:rPr lang="en-US" sz="1600" dirty="0"/>
              <a:t> </a:t>
            </a:r>
            <a:r>
              <a:rPr lang="en-US" sz="1600" dirty="0" err="1"/>
              <a:t>diperbaiki</a:t>
            </a:r>
            <a:r>
              <a:rPr lang="en-US" sz="1600" dirty="0"/>
              <a:t>.</a:t>
            </a:r>
            <a:endParaRPr lang="id-ID" sz="1600" dirty="0"/>
          </a:p>
        </p:txBody>
      </p:sp>
      <p:sp>
        <p:nvSpPr>
          <p:cNvPr id="44" name="Rectangle 43"/>
          <p:cNvSpPr/>
          <p:nvPr/>
        </p:nvSpPr>
        <p:spPr>
          <a:xfrm>
            <a:off x="4662998" y="2209800"/>
            <a:ext cx="4633403" cy="1024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t>Perguruan</a:t>
            </a:r>
            <a:r>
              <a:rPr lang="en-US" sz="1600" dirty="0"/>
              <a:t> </a:t>
            </a:r>
            <a:r>
              <a:rPr lang="en-US" sz="1600" dirty="0" err="1"/>
              <a:t>tinggi</a:t>
            </a:r>
            <a:r>
              <a:rPr lang="en-US" sz="1600" dirty="0"/>
              <a:t> </a:t>
            </a:r>
            <a:r>
              <a:rPr lang="en-US" sz="1600" dirty="0" err="1"/>
              <a:t>bermacam-macam</a:t>
            </a:r>
            <a:r>
              <a:rPr lang="en-US" sz="1600" dirty="0"/>
              <a:t> </a:t>
            </a:r>
            <a:r>
              <a:rPr lang="en-US" sz="1600" dirty="0" err="1"/>
              <a:t>karakteristiknya</a:t>
            </a:r>
            <a:r>
              <a:rPr lang="en-US" sz="1600" dirty="0"/>
              <a:t>, </a:t>
            </a:r>
            <a:r>
              <a:rPr lang="en-US" sz="1600" dirty="0" err="1"/>
              <a:t>arah</a:t>
            </a:r>
            <a:r>
              <a:rPr lang="en-US" sz="1600" dirty="0"/>
              <a:t> </a:t>
            </a:r>
            <a:r>
              <a:rPr lang="en-US" sz="1600" dirty="0" err="1"/>
              <a:t>pengembangan</a:t>
            </a:r>
            <a:r>
              <a:rPr lang="en-US" sz="1600" dirty="0"/>
              <a:t> </a:t>
            </a:r>
            <a:r>
              <a:rPr lang="en-US" sz="1600" dirty="0" err="1"/>
              <a:t>tidak</a:t>
            </a:r>
            <a:r>
              <a:rPr lang="en-US" sz="1600" dirty="0"/>
              <a:t> </a:t>
            </a:r>
            <a:r>
              <a:rPr lang="en-US" sz="1600" dirty="0" err="1"/>
              <a:t>harus</a:t>
            </a:r>
            <a:r>
              <a:rPr lang="en-US" sz="1600" dirty="0"/>
              <a:t> </a:t>
            </a:r>
            <a:r>
              <a:rPr lang="en-US" sz="1600" dirty="0" err="1"/>
              <a:t>sama</a:t>
            </a:r>
            <a:r>
              <a:rPr lang="en-US" sz="1600" dirty="0"/>
              <a:t>. </a:t>
            </a:r>
            <a:r>
              <a:rPr lang="en-US" sz="1600" dirty="0" err="1"/>
              <a:t>Ada</a:t>
            </a:r>
            <a:r>
              <a:rPr lang="en-US" sz="1600" dirty="0"/>
              <a:t> yang </a:t>
            </a:r>
            <a:r>
              <a:rPr lang="en-US" sz="1600" dirty="0" err="1"/>
              <a:t>diarahkan</a:t>
            </a:r>
            <a:r>
              <a:rPr lang="en-US" sz="1600" dirty="0"/>
              <a:t> </a:t>
            </a:r>
            <a:r>
              <a:rPr lang="en-US" sz="1600" dirty="0" err="1"/>
              <a:t>pada</a:t>
            </a:r>
            <a:r>
              <a:rPr lang="en-US" sz="1600" dirty="0"/>
              <a:t> research university, teaching university, </a:t>
            </a:r>
            <a:r>
              <a:rPr lang="en-US" sz="1600" dirty="0" err="1"/>
              <a:t>dan</a:t>
            </a:r>
            <a:r>
              <a:rPr lang="en-US" sz="1600" dirty="0"/>
              <a:t> </a:t>
            </a:r>
            <a:r>
              <a:rPr lang="en-US" sz="1600" dirty="0" err="1"/>
              <a:t>penguatan</a:t>
            </a:r>
            <a:r>
              <a:rPr lang="en-US" sz="1600" dirty="0"/>
              <a:t> LPTK</a:t>
            </a:r>
            <a:endParaRPr lang="id-ID" sz="1600" dirty="0"/>
          </a:p>
        </p:txBody>
      </p:sp>
      <p:sp>
        <p:nvSpPr>
          <p:cNvPr id="47" name="Right Arrow 46"/>
          <p:cNvSpPr/>
          <p:nvPr/>
        </p:nvSpPr>
        <p:spPr>
          <a:xfrm>
            <a:off x="4038600" y="1143000"/>
            <a:ext cx="609600" cy="8678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4038600" y="2277276"/>
            <a:ext cx="609600" cy="8678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4038600" y="3496476"/>
            <a:ext cx="609600" cy="8678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4038600" y="4563276"/>
            <a:ext cx="609600" cy="8678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4038600" y="5795100"/>
            <a:ext cx="609600" cy="8678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741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839468" y="5942075"/>
            <a:ext cx="2860548" cy="90830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81000" y="0"/>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381000" y="0"/>
            <a:ext cx="9144000" cy="6858000"/>
          </a:xfrm>
          <a:custGeom>
            <a:avLst/>
            <a:gdLst/>
            <a:ahLst/>
            <a:cxnLst/>
            <a:rect l="l" t="t" r="r" b="b"/>
            <a:pathLst>
              <a:path w="9144000" h="6858000">
                <a:moveTo>
                  <a:pt x="9144000" y="0"/>
                </a:moveTo>
                <a:lnTo>
                  <a:pt x="0" y="0"/>
                </a:lnTo>
                <a:lnTo>
                  <a:pt x="0" y="6857999"/>
                </a:lnTo>
                <a:lnTo>
                  <a:pt x="9144000" y="6857999"/>
                </a:lnTo>
                <a:lnTo>
                  <a:pt x="9144000" y="0"/>
                </a:lnTo>
              </a:path>
            </a:pathLst>
          </a:custGeom>
          <a:ln w="9143">
            <a:solidFill>
              <a:srgbClr val="000000"/>
            </a:solidFill>
          </a:ln>
        </p:spPr>
        <p:txBody>
          <a:bodyPr wrap="square" lIns="0" tIns="0" rIns="0" bIns="0" rtlCol="0">
            <a:noAutofit/>
          </a:bodyPr>
          <a:lstStyle/>
          <a:p>
            <a:endParaRPr/>
          </a:p>
        </p:txBody>
      </p:sp>
      <p:sp>
        <p:nvSpPr>
          <p:cNvPr id="7" name="object 7"/>
          <p:cNvSpPr/>
          <p:nvPr/>
        </p:nvSpPr>
        <p:spPr>
          <a:xfrm>
            <a:off x="452628" y="115824"/>
            <a:ext cx="9000744" cy="646176"/>
          </a:xfrm>
          <a:custGeom>
            <a:avLst/>
            <a:gdLst/>
            <a:ahLst/>
            <a:cxnLst/>
            <a:rect l="l" t="t" r="r" b="b"/>
            <a:pathLst>
              <a:path w="9000744" h="646176">
                <a:moveTo>
                  <a:pt x="0" y="646176"/>
                </a:moveTo>
                <a:lnTo>
                  <a:pt x="9000744" y="646176"/>
                </a:lnTo>
                <a:lnTo>
                  <a:pt x="9000744" y="0"/>
                </a:lnTo>
                <a:lnTo>
                  <a:pt x="0" y="0"/>
                </a:lnTo>
                <a:lnTo>
                  <a:pt x="0" y="646176"/>
                </a:lnTo>
                <a:close/>
              </a:path>
            </a:pathLst>
          </a:custGeom>
          <a:solidFill>
            <a:srgbClr val="000000"/>
          </a:solidFill>
        </p:spPr>
        <p:txBody>
          <a:bodyPr wrap="square" lIns="0" tIns="0" rIns="0" bIns="0" rtlCol="0">
            <a:noAutofit/>
          </a:bodyPr>
          <a:lstStyle/>
          <a:p>
            <a:endParaRPr/>
          </a:p>
        </p:txBody>
      </p:sp>
      <p:sp>
        <p:nvSpPr>
          <p:cNvPr id="8" name="object 8"/>
          <p:cNvSpPr/>
          <p:nvPr/>
        </p:nvSpPr>
        <p:spPr>
          <a:xfrm>
            <a:off x="461772" y="952500"/>
            <a:ext cx="4338828" cy="5676900"/>
          </a:xfrm>
          <a:prstGeom prst="rect">
            <a:avLst/>
          </a:prstGeom>
          <a:blipFill>
            <a:blip r:embed="rId4" cstate="print"/>
            <a:stretch>
              <a:fillRect/>
            </a:stretch>
          </a:blipFill>
        </p:spPr>
        <p:txBody>
          <a:bodyPr wrap="square" lIns="0" tIns="0" rIns="0" bIns="0" rtlCol="0">
            <a:noAutofit/>
          </a:bodyPr>
          <a:lstStyle/>
          <a:p>
            <a:endParaRPr/>
          </a:p>
        </p:txBody>
      </p:sp>
      <p:sp>
        <p:nvSpPr>
          <p:cNvPr id="3" name="object 3"/>
          <p:cNvSpPr txBox="1"/>
          <p:nvPr/>
        </p:nvSpPr>
        <p:spPr>
          <a:xfrm>
            <a:off x="452628" y="115824"/>
            <a:ext cx="9000744" cy="64617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381000" y="0"/>
            <a:ext cx="9144000" cy="6857998"/>
          </a:xfrm>
          <a:prstGeom prst="rect">
            <a:avLst/>
          </a:prstGeom>
        </p:spPr>
        <p:txBody>
          <a:bodyPr wrap="square" lIns="0" tIns="0" rIns="0" bIns="0" rtlCol="0">
            <a:noAutofit/>
          </a:bodyPr>
          <a:lstStyle/>
          <a:p>
            <a:pPr>
              <a:lnSpc>
                <a:spcPts val="1000"/>
              </a:lnSpc>
            </a:pPr>
            <a:endParaRPr sz="1000" dirty="0"/>
          </a:p>
          <a:p>
            <a:pPr marL="623925">
              <a:lnSpc>
                <a:spcPct val="97859"/>
              </a:lnSpc>
              <a:spcBef>
                <a:spcPts val="1220"/>
              </a:spcBef>
            </a:pPr>
            <a:r>
              <a:rPr sz="2400" b="1" dirty="0">
                <a:solidFill>
                  <a:srgbClr val="FFFFFF"/>
                </a:solidFill>
                <a:latin typeface="Rockwell"/>
                <a:cs typeface="Rockwell"/>
              </a:rPr>
              <a:t>M</a:t>
            </a:r>
            <a:r>
              <a:rPr sz="2400" b="1" spc="-9" dirty="0">
                <a:solidFill>
                  <a:srgbClr val="FFFFFF"/>
                </a:solidFill>
                <a:latin typeface="Rockwell"/>
                <a:cs typeface="Rockwell"/>
              </a:rPr>
              <a:t>E</a:t>
            </a:r>
            <a:r>
              <a:rPr sz="2400" b="1" dirty="0">
                <a:solidFill>
                  <a:srgbClr val="FFFFFF"/>
                </a:solidFill>
                <a:latin typeface="Rockwell"/>
                <a:cs typeface="Rockwell"/>
              </a:rPr>
              <a:t>N</a:t>
            </a:r>
            <a:r>
              <a:rPr sz="2400" b="1" spc="-9" dirty="0">
                <a:solidFill>
                  <a:srgbClr val="FFFFFF"/>
                </a:solidFill>
                <a:latin typeface="Rockwell"/>
                <a:cs typeface="Rockwell"/>
              </a:rPr>
              <a:t>U</a:t>
            </a:r>
            <a:r>
              <a:rPr sz="2400" b="1" dirty="0">
                <a:solidFill>
                  <a:srgbClr val="FFFFFF"/>
                </a:solidFill>
                <a:latin typeface="Rockwell"/>
                <a:cs typeface="Rockwell"/>
              </a:rPr>
              <a:t>JU</a:t>
            </a:r>
            <a:r>
              <a:rPr sz="2400" b="1" spc="14" dirty="0">
                <a:solidFill>
                  <a:srgbClr val="FFFFFF"/>
                </a:solidFill>
                <a:latin typeface="Rockwell"/>
                <a:cs typeface="Rockwell"/>
              </a:rPr>
              <a:t> </a:t>
            </a:r>
            <a:r>
              <a:rPr sz="2400" b="1" dirty="0">
                <a:solidFill>
                  <a:srgbClr val="FFFFFF"/>
                </a:solidFill>
                <a:latin typeface="Rockwell"/>
                <a:cs typeface="Rockwell"/>
              </a:rPr>
              <a:t>AKRED</a:t>
            </a:r>
            <a:r>
              <a:rPr sz="2400" b="1" spc="-9" dirty="0">
                <a:solidFill>
                  <a:srgbClr val="FFFFFF"/>
                </a:solidFill>
                <a:latin typeface="Rockwell"/>
                <a:cs typeface="Rockwell"/>
              </a:rPr>
              <a:t>I</a:t>
            </a:r>
            <a:r>
              <a:rPr sz="2400" b="1" dirty="0">
                <a:solidFill>
                  <a:srgbClr val="FFFFFF"/>
                </a:solidFill>
                <a:latin typeface="Rockwell"/>
                <a:cs typeface="Rockwell"/>
              </a:rPr>
              <a:t>TASI</a:t>
            </a:r>
            <a:r>
              <a:rPr sz="2400" b="1" spc="14" dirty="0">
                <a:solidFill>
                  <a:srgbClr val="FFFFFF"/>
                </a:solidFill>
                <a:latin typeface="Rockwell"/>
                <a:cs typeface="Rockwell"/>
              </a:rPr>
              <a:t> </a:t>
            </a:r>
            <a:r>
              <a:rPr sz="2400" b="1" dirty="0">
                <a:solidFill>
                  <a:srgbClr val="FFFFFF"/>
                </a:solidFill>
                <a:latin typeface="Rockwell"/>
                <a:cs typeface="Rockwell"/>
              </a:rPr>
              <a:t>I</a:t>
            </a:r>
            <a:r>
              <a:rPr sz="2400" b="1" spc="-9" dirty="0">
                <a:solidFill>
                  <a:srgbClr val="FFFFFF"/>
                </a:solidFill>
                <a:latin typeface="Rockwell"/>
                <a:cs typeface="Rockwell"/>
              </a:rPr>
              <a:t>N</a:t>
            </a:r>
            <a:r>
              <a:rPr sz="2400" b="1" dirty="0">
                <a:solidFill>
                  <a:srgbClr val="FFFFFF"/>
                </a:solidFill>
                <a:latin typeface="Rockwell"/>
                <a:cs typeface="Rockwell"/>
              </a:rPr>
              <a:t>S</a:t>
            </a:r>
            <a:r>
              <a:rPr sz="2400" b="1" spc="-4" dirty="0">
                <a:solidFill>
                  <a:srgbClr val="FFFFFF"/>
                </a:solidFill>
                <a:latin typeface="Rockwell"/>
                <a:cs typeface="Rockwell"/>
              </a:rPr>
              <a:t>T</a:t>
            </a:r>
            <a:r>
              <a:rPr sz="2400" b="1" dirty="0">
                <a:solidFill>
                  <a:srgbClr val="FFFFFF"/>
                </a:solidFill>
                <a:latin typeface="Rockwell"/>
                <a:cs typeface="Rockwell"/>
              </a:rPr>
              <a:t>I</a:t>
            </a:r>
            <a:r>
              <a:rPr sz="2400" b="1" spc="-9" dirty="0">
                <a:solidFill>
                  <a:srgbClr val="FFFFFF"/>
                </a:solidFill>
                <a:latin typeface="Rockwell"/>
                <a:cs typeface="Rockwell"/>
              </a:rPr>
              <a:t>T</a:t>
            </a:r>
            <a:r>
              <a:rPr sz="2400" b="1" dirty="0">
                <a:solidFill>
                  <a:srgbClr val="FFFFFF"/>
                </a:solidFill>
                <a:latin typeface="Rockwell"/>
                <a:cs typeface="Rockwell"/>
              </a:rPr>
              <a:t>U</a:t>
            </a:r>
            <a:r>
              <a:rPr sz="2400" b="1" spc="-4" dirty="0">
                <a:solidFill>
                  <a:srgbClr val="FFFFFF"/>
                </a:solidFill>
                <a:latin typeface="Rockwell"/>
                <a:cs typeface="Rockwell"/>
              </a:rPr>
              <a:t>S</a:t>
            </a:r>
            <a:r>
              <a:rPr sz="2400" b="1" dirty="0">
                <a:solidFill>
                  <a:srgbClr val="FFFFFF"/>
                </a:solidFill>
                <a:latin typeface="Rockwell"/>
                <a:cs typeface="Rockwell"/>
              </a:rPr>
              <a:t>I</a:t>
            </a:r>
            <a:r>
              <a:rPr sz="2400" b="1" spc="29" dirty="0">
                <a:solidFill>
                  <a:srgbClr val="FFFFFF"/>
                </a:solidFill>
                <a:latin typeface="Rockwell"/>
                <a:cs typeface="Rockwell"/>
              </a:rPr>
              <a:t> </a:t>
            </a:r>
            <a:r>
              <a:rPr sz="2400" b="1" dirty="0">
                <a:solidFill>
                  <a:srgbClr val="FFFFFF"/>
                </a:solidFill>
                <a:latin typeface="Rockwell"/>
                <a:cs typeface="Rockwell"/>
              </a:rPr>
              <a:t>BERP</a:t>
            </a:r>
            <a:r>
              <a:rPr sz="2400" b="1" spc="-9" dirty="0">
                <a:solidFill>
                  <a:srgbClr val="FFFFFF"/>
                </a:solidFill>
                <a:latin typeface="Rockwell"/>
                <a:cs typeface="Rockwell"/>
              </a:rPr>
              <a:t>E</a:t>
            </a:r>
            <a:r>
              <a:rPr sz="2400" b="1" dirty="0">
                <a:solidFill>
                  <a:srgbClr val="FFFFFF"/>
                </a:solidFill>
                <a:latin typeface="Rockwell"/>
                <a:cs typeface="Rockwell"/>
              </a:rPr>
              <a:t>RI</a:t>
            </a:r>
            <a:r>
              <a:rPr sz="2400" b="1" spc="-4" dirty="0">
                <a:solidFill>
                  <a:srgbClr val="FFFFFF"/>
                </a:solidFill>
                <a:latin typeface="Rockwell"/>
                <a:cs typeface="Rockwell"/>
              </a:rPr>
              <a:t>N</a:t>
            </a:r>
            <a:r>
              <a:rPr sz="2400" b="1" dirty="0">
                <a:solidFill>
                  <a:srgbClr val="FFFFFF"/>
                </a:solidFill>
                <a:latin typeface="Rockwell"/>
                <a:cs typeface="Rockwell"/>
              </a:rPr>
              <a:t>GKAT </a:t>
            </a:r>
            <a:r>
              <a:rPr sz="2400" b="1" spc="9" dirty="0">
                <a:solidFill>
                  <a:srgbClr val="FFFFFF"/>
                </a:solidFill>
                <a:latin typeface="Rockwell"/>
                <a:cs typeface="Rockwell"/>
              </a:rPr>
              <a:t> </a:t>
            </a:r>
            <a:r>
              <a:rPr sz="2400" b="1" dirty="0">
                <a:solidFill>
                  <a:srgbClr val="FFFFFF"/>
                </a:solidFill>
                <a:latin typeface="Rockwell"/>
                <a:cs typeface="Rockwell"/>
              </a:rPr>
              <a:t>A</a:t>
            </a:r>
            <a:endParaRPr sz="2400" dirty="0">
              <a:latin typeface="Rockwell"/>
              <a:cs typeface="Rockwell"/>
            </a:endParaRPr>
          </a:p>
          <a:p>
            <a:pPr marL="5007229">
              <a:lnSpc>
                <a:spcPts val="6855"/>
              </a:lnSpc>
              <a:spcBef>
                <a:spcPts val="6865"/>
              </a:spcBef>
            </a:pPr>
            <a:r>
              <a:rPr sz="6000" dirty="0">
                <a:latin typeface="Cooper Black"/>
                <a:cs typeface="Cooper Black"/>
              </a:rPr>
              <a:t>TER</a:t>
            </a:r>
            <a:r>
              <a:rPr sz="6000" spc="-14" dirty="0">
                <a:latin typeface="Cooper Black"/>
                <a:cs typeface="Cooper Black"/>
              </a:rPr>
              <a:t>I</a:t>
            </a:r>
            <a:r>
              <a:rPr sz="6000" dirty="0">
                <a:latin typeface="Cooper Black"/>
                <a:cs typeface="Cooper Black"/>
              </a:rPr>
              <a:t>MA</a:t>
            </a:r>
          </a:p>
          <a:p>
            <a:pPr marL="5007229">
              <a:lnSpc>
                <a:spcPts val="6150"/>
              </a:lnSpc>
            </a:pPr>
            <a:r>
              <a:rPr sz="9000" baseline="1453" dirty="0">
                <a:latin typeface="Cooper Black"/>
                <a:cs typeface="Cooper Black"/>
              </a:rPr>
              <a:t>KASIH</a:t>
            </a:r>
            <a:endParaRPr sz="6000" dirty="0">
              <a:latin typeface="Cooper Black"/>
              <a:cs typeface="Cooper Black"/>
            </a:endParaRPr>
          </a:p>
          <a:p>
            <a:pPr marL="5007229">
              <a:lnSpc>
                <a:spcPct val="95581"/>
              </a:lnSpc>
              <a:spcBef>
                <a:spcPts val="370"/>
              </a:spcBef>
            </a:pPr>
            <a:r>
              <a:rPr sz="6000" dirty="0">
                <a:solidFill>
                  <a:srgbClr val="0000CC"/>
                </a:solidFill>
                <a:latin typeface="Cooper Black"/>
                <a:cs typeface="Cooper Black"/>
              </a:rPr>
              <a:t>dan</a:t>
            </a:r>
            <a:endParaRPr sz="6000" dirty="0">
              <a:latin typeface="Cooper Black"/>
              <a:cs typeface="Cooper Black"/>
            </a:endParaRPr>
          </a:p>
          <a:p>
            <a:pPr marL="5007229">
              <a:lnSpc>
                <a:spcPts val="6855"/>
              </a:lnSpc>
              <a:spcBef>
                <a:spcPts val="1023"/>
              </a:spcBef>
            </a:pPr>
            <a:r>
              <a:rPr sz="6000" dirty="0">
                <a:latin typeface="Cooper Black"/>
                <a:cs typeface="Cooper Black"/>
              </a:rPr>
              <a:t>SAL</a:t>
            </a:r>
            <a:r>
              <a:rPr sz="6000" spc="-14" dirty="0">
                <a:latin typeface="Cooper Black"/>
                <a:cs typeface="Cooper Black"/>
              </a:rPr>
              <a:t>A</a:t>
            </a:r>
            <a:r>
              <a:rPr sz="6000" dirty="0">
                <a:latin typeface="Cooper Black"/>
                <a:cs typeface="Cooper Black"/>
              </a:rPr>
              <a:t>M</a:t>
            </a:r>
          </a:p>
          <a:p>
            <a:pPr marL="5007229">
              <a:lnSpc>
                <a:spcPts val="6150"/>
              </a:lnSpc>
            </a:pPr>
            <a:r>
              <a:rPr sz="9000" baseline="1453" dirty="0">
                <a:latin typeface="Cooper Black"/>
                <a:cs typeface="Cooper Black"/>
              </a:rPr>
              <a:t>HORMAT</a:t>
            </a:r>
            <a:endParaRPr sz="6000" dirty="0">
              <a:latin typeface="Cooper Black"/>
              <a:cs typeface="Cooper Black"/>
            </a:endParaRPr>
          </a:p>
        </p:txBody>
      </p:sp>
    </p:spTree>
    <p:extLst>
      <p:ext uri="{BB962C8B-B14F-4D97-AF65-F5344CB8AC3E}">
        <p14:creationId xmlns:p14="http://schemas.microsoft.com/office/powerpoint/2010/main" val="414629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a:t>
            </a:fld>
            <a:endParaRPr lang="id-ID"/>
          </a:p>
        </p:txBody>
      </p:sp>
      <p:sp>
        <p:nvSpPr>
          <p:cNvPr id="3" name="TextBox 2"/>
          <p:cNvSpPr txBox="1"/>
          <p:nvPr/>
        </p:nvSpPr>
        <p:spPr>
          <a:xfrm>
            <a:off x="0" y="0"/>
            <a:ext cx="9906000" cy="707886"/>
          </a:xfrm>
          <a:prstGeom prst="rect">
            <a:avLst/>
          </a:prstGeom>
          <a:solidFill>
            <a:schemeClr val="accent6">
              <a:lumMod val="50000"/>
            </a:schemeClr>
          </a:solidFill>
        </p:spPr>
        <p:txBody>
          <a:bodyPr wrap="square" rtlCol="0">
            <a:spAutoFit/>
          </a:bodyPr>
          <a:lstStyle/>
          <a:p>
            <a:pPr algn="ctr"/>
            <a:r>
              <a:rPr lang="id-ID" sz="4000" b="1" dirty="0" smtClean="0">
                <a:solidFill>
                  <a:schemeClr val="bg1"/>
                </a:solidFill>
                <a:effectLst>
                  <a:outerShdw blurRad="38100" dist="38100" dir="2700000" algn="tl">
                    <a:srgbClr val="000000">
                      <a:alpha val="43137"/>
                    </a:srgbClr>
                  </a:outerShdw>
                </a:effectLst>
              </a:rPr>
              <a:t>Perubahan Eksternal dan Internal</a:t>
            </a:r>
            <a:endParaRPr lang="id-ID" sz="4000" b="1" dirty="0">
              <a:solidFill>
                <a:schemeClr val="bg1"/>
              </a:solidFill>
              <a:effectLst>
                <a:outerShdw blurRad="38100" dist="38100" dir="2700000" algn="tl">
                  <a:srgbClr val="000000">
                    <a:alpha val="43137"/>
                  </a:srgbClr>
                </a:outerShdw>
              </a:effectLst>
            </a:endParaRPr>
          </a:p>
        </p:txBody>
      </p:sp>
      <p:cxnSp>
        <p:nvCxnSpPr>
          <p:cNvPr id="4" name="Straight Connector 3"/>
          <p:cNvCxnSpPr/>
          <p:nvPr/>
        </p:nvCxnSpPr>
        <p:spPr>
          <a:xfrm rot="5400000">
            <a:off x="-786713" y="3464653"/>
            <a:ext cx="4357718" cy="1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94727" y="1285860"/>
            <a:ext cx="510609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93006" y="5641990"/>
            <a:ext cx="510781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536410" y="2250207"/>
            <a:ext cx="1928826" cy="17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26912" y="3214687"/>
            <a:ext cx="1779997" cy="461665"/>
          </a:xfrm>
          <a:prstGeom prst="rect">
            <a:avLst/>
          </a:prstGeom>
          <a:solidFill>
            <a:schemeClr val="tx2">
              <a:lumMod val="75000"/>
            </a:schemeClr>
          </a:solidFill>
          <a:effectLst>
            <a:innerShdw blurRad="63500" dist="50800" dir="2700000">
              <a:prstClr val="black">
                <a:alpha val="50000"/>
              </a:prstClr>
            </a:innerShdw>
          </a:effectLst>
        </p:spPr>
        <p:txBody>
          <a:bodyPr wrap="square" rtlCol="0">
            <a:spAutoFit/>
          </a:bodyPr>
          <a:lstStyle/>
          <a:p>
            <a:pPr algn="ctr"/>
            <a:r>
              <a:rPr lang="id-ID" sz="2400" b="1" dirty="0" smtClean="0">
                <a:solidFill>
                  <a:schemeClr val="bg1"/>
                </a:solidFill>
                <a:effectLst>
                  <a:outerShdw blurRad="38100" dist="38100" dir="2700000" algn="tl">
                    <a:srgbClr val="000000">
                      <a:alpha val="43137"/>
                    </a:srgbClr>
                  </a:outerShdw>
                </a:effectLst>
              </a:rPr>
              <a:t>Akreditasi</a:t>
            </a:r>
            <a:endParaRPr lang="id-ID" sz="24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8048647" y="3214687"/>
            <a:ext cx="1006085" cy="461665"/>
          </a:xfrm>
          <a:prstGeom prst="rect">
            <a:avLst/>
          </a:prstGeom>
          <a:solidFill>
            <a:schemeClr val="accent3">
              <a:lumMod val="50000"/>
            </a:schemeClr>
          </a:solidFill>
          <a:effectLst>
            <a:innerShdw blurRad="63500" dist="50800" dir="2700000">
              <a:prstClr val="black">
                <a:alpha val="50000"/>
              </a:prstClr>
            </a:innerShdw>
          </a:effectLst>
        </p:spPr>
        <p:txBody>
          <a:bodyPr wrap="square" rtlCol="0">
            <a:spAutoFit/>
          </a:bodyPr>
          <a:lstStyle/>
          <a:p>
            <a:pPr algn="ctr"/>
            <a:r>
              <a:rPr lang="id-ID" sz="2400" b="1" dirty="0" smtClean="0">
                <a:solidFill>
                  <a:schemeClr val="bg1"/>
                </a:solidFill>
                <a:effectLst>
                  <a:outerShdw blurRad="38100" dist="38100" dir="2700000" algn="tl">
                    <a:srgbClr val="000000">
                      <a:alpha val="43137"/>
                    </a:srgbClr>
                  </a:outerShdw>
                </a:effectLst>
              </a:rPr>
              <a:t>SAN</a:t>
            </a:r>
            <a:endParaRPr lang="id-ID"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810388" y="4177263"/>
            <a:ext cx="2940864" cy="1323439"/>
          </a:xfrm>
          <a:prstGeom prst="rect">
            <a:avLst/>
          </a:prstGeom>
          <a:solidFill>
            <a:schemeClr val="accent1">
              <a:lumMod val="75000"/>
            </a:schemeClr>
          </a:solidFill>
          <a:ln>
            <a:solidFill>
              <a:schemeClr val="tx1"/>
            </a:solidFill>
          </a:ln>
          <a:effectLst>
            <a:innerShdw blurRad="63500" dist="50800" dir="2700000">
              <a:prstClr val="black">
                <a:alpha val="50000"/>
              </a:prstClr>
            </a:innerShdw>
          </a:effectLst>
        </p:spPr>
        <p:txBody>
          <a:bodyPr wrap="square" rtlCol="0">
            <a:spAutoFit/>
          </a:bodyPr>
          <a:lstStyle/>
          <a:p>
            <a:pPr algn="ctr"/>
            <a:r>
              <a:rPr lang="en-US" sz="2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Lembaga</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akreditasi</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t>
            </a:r>
            <a:r>
              <a:rPr lang="id-ID"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bg</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Single Authority and Independent Agency</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ounded Rectangle 10"/>
          <p:cNvSpPr/>
          <p:nvPr/>
        </p:nvSpPr>
        <p:spPr>
          <a:xfrm>
            <a:off x="309530" y="1643050"/>
            <a:ext cx="2166953" cy="3643338"/>
          </a:xfrm>
          <a:prstGeom prst="round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3018221" y="1714488"/>
            <a:ext cx="2166953" cy="3500462"/>
          </a:xfrm>
          <a:prstGeom prst="ellipse">
            <a:avLst/>
          </a:prstGeom>
          <a:solidFill>
            <a:schemeClr val="accent3">
              <a:lumMod val="7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Arrow Connector 12"/>
          <p:cNvCxnSpPr/>
          <p:nvPr/>
        </p:nvCxnSpPr>
        <p:spPr>
          <a:xfrm rot="5400000">
            <a:off x="5501552" y="4642586"/>
            <a:ext cx="2000264" cy="172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530" y="2184892"/>
            <a:ext cx="2166953" cy="815480"/>
          </a:xfrm>
          <a:prstGeom prst="rect">
            <a:avLst/>
          </a:prstGeom>
          <a:solidFill>
            <a:schemeClr val="accent2">
              <a:lumMod val="75000"/>
            </a:schemeClr>
          </a:solidFill>
        </p:spPr>
        <p:txBody>
          <a:bodyPr wrap="square" rtlCol="0">
            <a:spAutoFit/>
          </a:bodyPr>
          <a:lstStyle/>
          <a:p>
            <a:pPr algn="ctr">
              <a:lnSpc>
                <a:spcPts val="2800"/>
              </a:lnSpc>
            </a:pPr>
            <a:r>
              <a:rPr lang="id-ID" sz="2800" b="1" dirty="0" smtClean="0">
                <a:solidFill>
                  <a:schemeClr val="bg1"/>
                </a:solidFill>
                <a:effectLst>
                  <a:outerShdw blurRad="38100" dist="38100" dir="2700000" algn="tl">
                    <a:srgbClr val="000000">
                      <a:alpha val="43137"/>
                    </a:srgbClr>
                  </a:outerShdw>
                </a:effectLst>
              </a:rPr>
              <a:t>Perubahan Eksternal</a:t>
            </a:r>
            <a:endParaRPr lang="id-ID" sz="28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309530" y="3827966"/>
            <a:ext cx="2166953" cy="815480"/>
          </a:xfrm>
          <a:prstGeom prst="rect">
            <a:avLst/>
          </a:prstGeom>
          <a:solidFill>
            <a:schemeClr val="accent2">
              <a:lumMod val="75000"/>
            </a:schemeClr>
          </a:solidFill>
        </p:spPr>
        <p:txBody>
          <a:bodyPr wrap="square" rtlCol="0">
            <a:spAutoFit/>
          </a:bodyPr>
          <a:lstStyle/>
          <a:p>
            <a:pPr algn="ctr">
              <a:lnSpc>
                <a:spcPts val="2800"/>
              </a:lnSpc>
            </a:pPr>
            <a:r>
              <a:rPr lang="id-ID" sz="2800" b="1" dirty="0" smtClean="0">
                <a:solidFill>
                  <a:schemeClr val="bg1"/>
                </a:solidFill>
                <a:effectLst>
                  <a:outerShdw blurRad="38100" dist="38100" dir="2700000" algn="tl">
                    <a:srgbClr val="000000">
                      <a:alpha val="43137"/>
                    </a:srgbClr>
                  </a:outerShdw>
                </a:effectLst>
              </a:rPr>
              <a:t>Perubahan Internal</a:t>
            </a:r>
            <a:endParaRPr lang="id-ID" sz="2800" b="1" dirty="0">
              <a:solidFill>
                <a:schemeClr val="bg1"/>
              </a:solidFill>
              <a:effectLst>
                <a:outerShdw blurRad="38100" dist="38100" dir="2700000" algn="tl">
                  <a:srgbClr val="000000">
                    <a:alpha val="43137"/>
                  </a:srgbClr>
                </a:outerShdw>
              </a:effectLst>
            </a:endParaRPr>
          </a:p>
        </p:txBody>
      </p:sp>
      <p:sp>
        <p:nvSpPr>
          <p:cNvPr id="16" name="Up-Down Arrow 15"/>
          <p:cNvSpPr/>
          <p:nvPr/>
        </p:nvSpPr>
        <p:spPr>
          <a:xfrm>
            <a:off x="1160833" y="3000372"/>
            <a:ext cx="464347" cy="857256"/>
          </a:xfrm>
          <a:prstGeom prst="up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3018221" y="2357430"/>
            <a:ext cx="2166953" cy="2308324"/>
          </a:xfrm>
          <a:prstGeom prst="rect">
            <a:avLst/>
          </a:prstGeom>
          <a:noFill/>
        </p:spPr>
        <p:txBody>
          <a:bodyPr wrap="square" rtlCol="0">
            <a:spAutoFit/>
          </a:bodyPr>
          <a:lstStyle/>
          <a:p>
            <a:pPr algn="ctr"/>
            <a:r>
              <a:rPr lang="id-ID" sz="2400" b="1" dirty="0" smtClean="0">
                <a:solidFill>
                  <a:schemeClr val="bg1"/>
                </a:solidFill>
                <a:effectLst>
                  <a:outerShdw blurRad="38100" dist="38100" dir="2700000" algn="tl">
                    <a:srgbClr val="000000">
                      <a:alpha val="43137"/>
                    </a:srgbClr>
                  </a:outerShdw>
                </a:effectLst>
              </a:rPr>
              <a:t>Tanggung jawab Pemerintah utk layanan pendidikan bermutu</a:t>
            </a:r>
            <a:endParaRPr lang="id-ID" sz="2400" b="1" dirty="0">
              <a:solidFill>
                <a:schemeClr val="bg1"/>
              </a:solidFill>
              <a:effectLst>
                <a:outerShdw blurRad="38100" dist="38100" dir="2700000" algn="tl">
                  <a:srgbClr val="000000">
                    <a:alpha val="43137"/>
                  </a:srgbClr>
                </a:outerShdw>
              </a:effectLst>
            </a:endParaRPr>
          </a:p>
        </p:txBody>
      </p:sp>
      <p:sp>
        <p:nvSpPr>
          <p:cNvPr id="18" name="Right Arrow 17"/>
          <p:cNvSpPr/>
          <p:nvPr/>
        </p:nvSpPr>
        <p:spPr>
          <a:xfrm>
            <a:off x="2553874" y="2857496"/>
            <a:ext cx="464347" cy="1214446"/>
          </a:xfrm>
          <a:prstGeom prst="rightArrow">
            <a:avLst/>
          </a:prstGeom>
          <a:solidFill>
            <a:schemeClr val="accent6">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ight Arrow 18"/>
          <p:cNvSpPr/>
          <p:nvPr/>
        </p:nvSpPr>
        <p:spPr>
          <a:xfrm>
            <a:off x="5262565" y="2857496"/>
            <a:ext cx="464347" cy="1214446"/>
          </a:xfrm>
          <a:prstGeom prst="rightArrow">
            <a:avLst/>
          </a:prstGeom>
          <a:solidFill>
            <a:schemeClr val="accent6">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Arrow 19"/>
          <p:cNvSpPr/>
          <p:nvPr/>
        </p:nvSpPr>
        <p:spPr>
          <a:xfrm>
            <a:off x="7584300" y="2857496"/>
            <a:ext cx="464347" cy="1214446"/>
          </a:xfrm>
          <a:prstGeom prst="rightArrow">
            <a:avLst/>
          </a:prstGeom>
          <a:solidFill>
            <a:schemeClr val="accent6">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ight Arrow 20"/>
          <p:cNvSpPr/>
          <p:nvPr/>
        </p:nvSpPr>
        <p:spPr>
          <a:xfrm rot="5400000">
            <a:off x="8337375" y="3271241"/>
            <a:ext cx="428628" cy="1315650"/>
          </a:xfrm>
          <a:prstGeom prst="rightArrow">
            <a:avLst/>
          </a:prstGeom>
          <a:solidFill>
            <a:schemeClr val="accent6">
              <a:lumMod val="60000"/>
              <a:lumOff val="4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514600"/>
            <a:ext cx="9080500" cy="2057400"/>
          </a:xfrm>
        </p:spPr>
        <p:txBody>
          <a:bodyPr>
            <a:normAutofit/>
          </a:bodyPr>
          <a:lstStyle/>
          <a:p>
            <a:pPr algn="ctr"/>
            <a:r>
              <a:rPr lang="en-US" b="1" dirty="0" smtClean="0">
                <a:solidFill>
                  <a:srgbClr val="1E0284"/>
                </a:solidFill>
              </a:rPr>
              <a:t/>
            </a:r>
            <a:br>
              <a:rPr lang="en-US" b="1" dirty="0" smtClean="0">
                <a:solidFill>
                  <a:srgbClr val="1E0284"/>
                </a:solidFill>
              </a:rPr>
            </a:br>
            <a:r>
              <a:rPr lang="id-ID" b="1" dirty="0" smtClean="0">
                <a:solidFill>
                  <a:srgbClr val="1E0284"/>
                </a:solidFill>
              </a:rPr>
              <a:t>HASIL AKREDITASI</a:t>
            </a:r>
            <a:endParaRPr lang="en-US" b="1" dirty="0">
              <a:solidFill>
                <a:srgbClr val="1E0284"/>
              </a:solidFill>
            </a:endParaRPr>
          </a:p>
        </p:txBody>
      </p:sp>
      <p:pic>
        <p:nvPicPr>
          <p:cNvPr id="7" name="Picture 2"/>
          <p:cNvPicPr>
            <a:picLocks noChangeAspect="1" noChangeArrowheads="1"/>
          </p:cNvPicPr>
          <p:nvPr/>
        </p:nvPicPr>
        <p:blipFill>
          <a:blip r:embed="rId2" cstate="print"/>
          <a:srcRect/>
          <a:stretch>
            <a:fillRect/>
          </a:stretch>
        </p:blipFill>
        <p:spPr bwMode="auto">
          <a:xfrm>
            <a:off x="1" y="0"/>
            <a:ext cx="1748295" cy="100010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1" y="6291433"/>
            <a:ext cx="9905999" cy="571500"/>
          </a:xfrm>
          <a:prstGeom prst="rect">
            <a:avLst/>
          </a:prstGeom>
          <a:noFill/>
          <a:ln w="9525">
            <a:noFill/>
            <a:miter lim="800000"/>
            <a:headEnd/>
            <a:tailEnd/>
          </a:ln>
        </p:spPr>
      </p:pic>
    </p:spTree>
    <p:extLst>
      <p:ext uri="{BB962C8B-B14F-4D97-AF65-F5344CB8AC3E}">
        <p14:creationId xmlns:p14="http://schemas.microsoft.com/office/powerpoint/2010/main" val="235218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61</a:t>
            </a:fld>
            <a:endParaRPr lang="id-ID"/>
          </a:p>
        </p:txBody>
      </p:sp>
      <p:sp>
        <p:nvSpPr>
          <p:cNvPr id="3" name="TextBox 2"/>
          <p:cNvSpPr txBox="1"/>
          <p:nvPr/>
        </p:nvSpPr>
        <p:spPr>
          <a:xfrm>
            <a:off x="0" y="2317616"/>
            <a:ext cx="9906000" cy="1754326"/>
          </a:xfrm>
          <a:prstGeom prst="rect">
            <a:avLst/>
          </a:prstGeom>
          <a:solidFill>
            <a:schemeClr val="accent3">
              <a:lumMod val="50000"/>
            </a:schemeClr>
          </a:solidFill>
        </p:spPr>
        <p:txBody>
          <a:bodyPr wrap="square" rtlCol="0">
            <a:spAutoFit/>
          </a:bodyPr>
          <a:lstStyle/>
          <a:p>
            <a:pPr algn="ctr"/>
            <a:r>
              <a:rPr lang="id-ID" sz="5400" b="1" dirty="0" smtClean="0">
                <a:solidFill>
                  <a:schemeClr val="bg1"/>
                </a:solidFill>
                <a:effectLst>
                  <a:outerShdw blurRad="38100" dist="38100" dir="2700000" algn="tl">
                    <a:srgbClr val="000000">
                      <a:alpha val="43137"/>
                    </a:srgbClr>
                  </a:outerShdw>
                </a:effectLst>
              </a:rPr>
              <a:t>Peringkat Akreditasi Prodi dan Institusi PT Indonesia</a:t>
            </a:r>
            <a:endParaRPr lang="id-ID" sz="5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62</a:t>
            </a:fld>
            <a:endParaRPr lang="id-ID"/>
          </a:p>
        </p:txBody>
      </p:sp>
      <p:sp>
        <p:nvSpPr>
          <p:cNvPr id="3" name="Title 1"/>
          <p:cNvSpPr txBox="1">
            <a:spLocks/>
          </p:cNvSpPr>
          <p:nvPr/>
        </p:nvSpPr>
        <p:spPr>
          <a:xfrm>
            <a:off x="0" y="-23"/>
            <a:ext cx="9900919"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5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PROGRAM STUDI</a:t>
            </a:r>
            <a:b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2380346200"/>
              </p:ext>
            </p:extLst>
          </p:nvPr>
        </p:nvGraphicFramePr>
        <p:xfrm>
          <a:off x="309530" y="1654667"/>
          <a:ext cx="9379117" cy="3560284"/>
        </p:xfrm>
        <a:graphic>
          <a:graphicData uri="http://schemas.openxmlformats.org/drawingml/2006/table">
            <a:tbl>
              <a:tblPr>
                <a:tableStyleId>{22838BEF-8BB2-4498-84A7-C5851F593DF1}</a:tableStyleId>
              </a:tblPr>
              <a:tblGrid>
                <a:gridCol w="4237673"/>
                <a:gridCol w="1285361"/>
                <a:gridCol w="1285361"/>
                <a:gridCol w="1285361"/>
                <a:gridCol w="1285361"/>
              </a:tblGrid>
              <a:tr h="508612">
                <a:tc>
                  <a:txBody>
                    <a:bodyPr/>
                    <a:lstStyle/>
                    <a:p>
                      <a:pPr algn="ctr" fontAlgn="b"/>
                      <a:r>
                        <a:rPr lang="en-US" sz="2400" b="1" u="none" strike="noStrike" dirty="0" err="1">
                          <a:solidFill>
                            <a:schemeClr val="bg1"/>
                          </a:solidFill>
                          <a:effectLst>
                            <a:outerShdw blurRad="38100" dist="38100" dir="2700000" algn="tl">
                              <a:srgbClr val="000000">
                                <a:alpha val="43137"/>
                              </a:srgbClr>
                            </a:outerShdw>
                          </a:effectLst>
                        </a:rPr>
                        <a:t>Lembaga</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400" b="1" u="none" strike="noStrike" dirty="0">
                          <a:solidFill>
                            <a:schemeClr val="bg1"/>
                          </a:solidFill>
                          <a:effectLst>
                            <a:outerShdw blurRad="38100" dist="38100" dir="2700000" algn="tl">
                              <a:srgbClr val="000000">
                                <a:alpha val="43137"/>
                              </a:srgbClr>
                            </a:outerShdw>
                          </a:effectLst>
                        </a:rPr>
                        <a:t>A</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400" b="1" u="none" strike="noStrike" dirty="0">
                          <a:solidFill>
                            <a:schemeClr val="bg1"/>
                          </a:solidFill>
                          <a:effectLst>
                            <a:outerShdw blurRad="38100" dist="38100" dir="2700000" algn="tl">
                              <a:srgbClr val="000000">
                                <a:alpha val="43137"/>
                              </a:srgbClr>
                            </a:outerShdw>
                          </a:effectLst>
                        </a:rPr>
                        <a:t>B</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400" b="1" u="none" strike="noStrike" dirty="0">
                          <a:solidFill>
                            <a:schemeClr val="bg1"/>
                          </a:solidFill>
                          <a:effectLst>
                            <a:outerShdw blurRad="38100" dist="38100" dir="2700000" algn="tl">
                              <a:srgbClr val="000000">
                                <a:alpha val="43137"/>
                              </a:srgbClr>
                            </a:outerShdw>
                          </a:effectLst>
                        </a:rPr>
                        <a:t>C</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c>
                  <a:txBody>
                    <a:bodyPr/>
                    <a:lstStyle/>
                    <a:p>
                      <a:pPr algn="ctr" fontAlgn="b"/>
                      <a:r>
                        <a:rPr lang="en-US" sz="2400" b="1" u="none" strike="noStrike" dirty="0">
                          <a:solidFill>
                            <a:schemeClr val="bg1"/>
                          </a:solidFill>
                          <a:effectLst>
                            <a:outerShdw blurRad="38100" dist="38100" dir="2700000" algn="tl">
                              <a:srgbClr val="000000">
                                <a:alpha val="43137"/>
                              </a:srgbClr>
                            </a:outerShdw>
                          </a:effectLst>
                        </a:rPr>
                        <a:t>TOTAL</a:t>
                      </a:r>
                      <a:endParaRPr lang="en-US" sz="24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accent1">
                        <a:lumMod val="75000"/>
                      </a:schemeClr>
                    </a:solidFill>
                  </a:tcPr>
                </a:tc>
              </a:tr>
              <a:tr h="508612">
                <a:tc>
                  <a:txBody>
                    <a:bodyPr/>
                    <a:lstStyle/>
                    <a:p>
                      <a:pPr algn="l" fontAlgn="b"/>
                      <a:r>
                        <a:rPr lang="en-US" sz="2400" u="none" strike="noStrike">
                          <a:effectLst/>
                        </a:rPr>
                        <a:t>PTN</a:t>
                      </a:r>
                      <a:endParaRPr lang="en-US" sz="24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1408</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2581</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794</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1" u="none" strike="noStrike" dirty="0" smtClean="0">
                          <a:effectLst/>
                        </a:rPr>
                        <a:t>4783</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08612">
                <a:tc>
                  <a:txBody>
                    <a:bodyPr/>
                    <a:lstStyle/>
                    <a:p>
                      <a:pPr algn="l" fontAlgn="b"/>
                      <a:r>
                        <a:rPr lang="en-US" sz="2400" u="none" strike="noStrike">
                          <a:effectLst/>
                        </a:rPr>
                        <a:t>PTS</a:t>
                      </a:r>
                      <a:endParaRPr lang="en-US" sz="24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526</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4504</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5964</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1" u="none" strike="noStrike" dirty="0" smtClean="0">
                          <a:effectLst/>
                        </a:rPr>
                        <a:t>10994</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08612">
                <a:tc>
                  <a:txBody>
                    <a:bodyPr/>
                    <a:lstStyle/>
                    <a:p>
                      <a:pPr algn="l" fontAlgn="b"/>
                      <a:r>
                        <a:rPr lang="en-US" sz="2400" u="none" strike="noStrike">
                          <a:effectLst/>
                        </a:rPr>
                        <a:t>Kementerian Agama Negeri</a:t>
                      </a:r>
                      <a:endParaRPr lang="en-US" sz="24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a:effectLst/>
                        </a:rPr>
                        <a:t>169</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718</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0" i="0" u="none" strike="noStrike" dirty="0" smtClean="0">
                          <a:solidFill>
                            <a:srgbClr val="000000"/>
                          </a:solidFill>
                          <a:effectLst/>
                          <a:latin typeface="Calibri" panose="020F0502020204030204" pitchFamily="34" charset="0"/>
                        </a:rPr>
                        <a:t>299</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1" u="none" strike="noStrike" dirty="0" smtClean="0">
                          <a:effectLst/>
                        </a:rPr>
                        <a:t>1186</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08612">
                <a:tc>
                  <a:txBody>
                    <a:bodyPr/>
                    <a:lstStyle/>
                    <a:p>
                      <a:pPr algn="l" fontAlgn="b"/>
                      <a:r>
                        <a:rPr lang="en-US" sz="2400" u="none" strike="noStrike">
                          <a:effectLst/>
                        </a:rPr>
                        <a:t>Kementerian Agama Swasta</a:t>
                      </a:r>
                      <a:endParaRPr lang="en-US" sz="24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a:effectLst/>
                        </a:rPr>
                        <a:t>13</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383</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1039</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1" u="none" strike="noStrike" dirty="0" smtClean="0">
                          <a:effectLst/>
                        </a:rPr>
                        <a:t>1435</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08612">
                <a:tc>
                  <a:txBody>
                    <a:bodyPr/>
                    <a:lstStyle/>
                    <a:p>
                      <a:pPr algn="l" fontAlgn="b"/>
                      <a:r>
                        <a:rPr lang="en-US" sz="2400" u="none" strike="noStrike">
                          <a:effectLst/>
                        </a:rPr>
                        <a:t>Kementerian Lain</a:t>
                      </a:r>
                      <a:endParaRPr lang="en-US" sz="24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43</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258</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u="none" strike="noStrike" dirty="0" smtClean="0">
                          <a:effectLst/>
                        </a:rPr>
                        <a:t>82</a:t>
                      </a:r>
                      <a:endParaRPr lang="en-US" sz="24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400" b="1" u="none" strike="noStrike" dirty="0" smtClean="0">
                          <a:effectLst/>
                        </a:rPr>
                        <a:t>383</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508612">
                <a:tc>
                  <a:txBody>
                    <a:bodyPr/>
                    <a:lstStyle/>
                    <a:p>
                      <a:pPr algn="l" fontAlgn="b"/>
                      <a:r>
                        <a:rPr lang="en-US" sz="2400" b="1" u="none" strike="noStrike">
                          <a:effectLst/>
                        </a:rPr>
                        <a:t>TOTAL</a:t>
                      </a:r>
                      <a:endParaRPr lang="en-US" sz="24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400" b="1" u="none" strike="noStrike" dirty="0" smtClean="0">
                          <a:effectLst/>
                        </a:rPr>
                        <a:t>2159</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400" b="1" u="none" strike="noStrike" dirty="0" smtClean="0">
                          <a:effectLst/>
                        </a:rPr>
                        <a:t>8444</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400" b="1" u="none" strike="noStrike" dirty="0" smtClean="0">
                          <a:effectLst/>
                        </a:rPr>
                        <a:t>8178</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400" b="1" u="none" strike="noStrike" dirty="0" smtClean="0">
                          <a:effectLst/>
                        </a:rPr>
                        <a:t>18781</a:t>
                      </a:r>
                      <a:endParaRPr lang="en-US" sz="24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63</a:t>
            </a:fld>
            <a:endParaRPr lang="id-ID"/>
          </a:p>
        </p:txBody>
      </p:sp>
      <p:sp>
        <p:nvSpPr>
          <p:cNvPr id="3" name="Title 1"/>
          <p:cNvSpPr txBox="1">
            <a:spLocks/>
          </p:cNvSpPr>
          <p:nvPr/>
        </p:nvSpPr>
        <p:spPr>
          <a:xfrm>
            <a:off x="0" y="-23"/>
            <a:ext cx="9906000"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5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PROGRAM STUDI</a:t>
            </a:r>
            <a:b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3288889374"/>
              </p:ext>
            </p:extLst>
          </p:nvPr>
        </p:nvGraphicFramePr>
        <p:xfrm>
          <a:off x="232139" y="1454530"/>
          <a:ext cx="9519114" cy="4774310"/>
        </p:xfrm>
        <a:graphic>
          <a:graphicData uri="http://schemas.openxmlformats.org/drawingml/2006/table">
            <a:tbl>
              <a:tblPr>
                <a:tableStyleId>{22838BEF-8BB2-4498-84A7-C5851F593DF1}</a:tableStyleId>
              </a:tblPr>
              <a:tblGrid>
                <a:gridCol w="2680997"/>
                <a:gridCol w="1624340"/>
                <a:gridCol w="1808861"/>
                <a:gridCol w="1732860"/>
                <a:gridCol w="1672056"/>
              </a:tblGrid>
              <a:tr h="477431">
                <a:tc>
                  <a:txBody>
                    <a:bodyPr/>
                    <a:lstStyle/>
                    <a:p>
                      <a:pPr algn="ctr" fontAlgn="b"/>
                      <a:r>
                        <a:rPr lang="en-US" sz="2800" b="1" u="none" strike="noStrike" dirty="0" err="1">
                          <a:solidFill>
                            <a:schemeClr val="bg1"/>
                          </a:solidFill>
                          <a:effectLst>
                            <a:outerShdw blurRad="38100" dist="38100" dir="2700000" algn="tl">
                              <a:srgbClr val="000000">
                                <a:alpha val="43137"/>
                              </a:srgbClr>
                            </a:outerShdw>
                          </a:effectLst>
                        </a:rPr>
                        <a:t>Jenjang</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tx2">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A</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tx2">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B</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tx2">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C</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tx2">
                        <a:lumMod val="75000"/>
                      </a:schemeClr>
                    </a:solidFill>
                  </a:tcPr>
                </a:tc>
                <a:tc>
                  <a:txBody>
                    <a:bodyPr/>
                    <a:lstStyle/>
                    <a:p>
                      <a:pPr algn="ctr" fontAlgn="b"/>
                      <a:r>
                        <a:rPr lang="en-US" sz="2800" b="1" u="none" strike="noStrike" dirty="0">
                          <a:solidFill>
                            <a:schemeClr val="bg1"/>
                          </a:solidFill>
                          <a:effectLst>
                            <a:outerShdw blurRad="38100" dist="38100" dir="2700000" algn="tl">
                              <a:srgbClr val="000000">
                                <a:alpha val="43137"/>
                              </a:srgbClr>
                            </a:outerShdw>
                          </a:effectLst>
                        </a:rPr>
                        <a:t>TOTAL</a:t>
                      </a:r>
                      <a:endParaRPr lang="en-US" sz="28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10319" marR="10319" marT="9525" marB="0" anchor="b">
                    <a:solidFill>
                      <a:schemeClr val="tx2">
                        <a:lumMod val="75000"/>
                      </a:schemeClr>
                    </a:solidFill>
                  </a:tcPr>
                </a:tc>
              </a:tr>
              <a:tr h="477431">
                <a:tc>
                  <a:txBody>
                    <a:bodyPr/>
                    <a:lstStyle/>
                    <a:p>
                      <a:pPr algn="l" fontAlgn="b"/>
                      <a:r>
                        <a:rPr lang="en-US" sz="2800" u="none" strike="noStrike">
                          <a:effectLst/>
                        </a:rPr>
                        <a:t>D-I</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3</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12</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4</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19</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D-II</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0</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15</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D-III</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152</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1309</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2073</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3534</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D-IV</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46</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217</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140</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403</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Profesi</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a:effectLst/>
                        </a:rPr>
                        <a:t>35</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59</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31</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a:effectLst/>
                        </a:rPr>
                        <a:t>125</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S1</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1319</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5462</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5420</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12201</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S2</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436</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1163</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445</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2044</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u="none" strike="noStrike">
                          <a:effectLst/>
                        </a:rPr>
                        <a:t>S3</a:t>
                      </a:r>
                      <a:endParaRPr lang="en-US" sz="2800" b="0" i="0" u="none" strike="noStrike">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168</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213</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59</a:t>
                      </a:r>
                      <a:endParaRPr lang="en-US" sz="2800" b="0" i="0" u="none" strike="noStrike" dirty="0">
                        <a:solidFill>
                          <a:srgbClr val="000000"/>
                        </a:solidFill>
                        <a:effectLst/>
                        <a:latin typeface="Calibri" panose="020F0502020204030204" pitchFamily="34" charset="0"/>
                      </a:endParaRPr>
                    </a:p>
                  </a:txBody>
                  <a:tcPr marL="10319" marR="10319" marT="9525" marB="0" anchor="b"/>
                </a:tc>
                <a:tc>
                  <a:txBody>
                    <a:bodyPr/>
                    <a:lstStyle/>
                    <a:p>
                      <a:pPr algn="r" fontAlgn="b"/>
                      <a:r>
                        <a:rPr lang="en-US" sz="2800" u="none" strike="noStrike" dirty="0" smtClean="0">
                          <a:effectLst/>
                        </a:rPr>
                        <a:t>440</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r h="477431">
                <a:tc>
                  <a:txBody>
                    <a:bodyPr/>
                    <a:lstStyle/>
                    <a:p>
                      <a:pPr algn="l" fontAlgn="b"/>
                      <a:r>
                        <a:rPr lang="en-US" sz="2800" b="1" u="none" strike="noStrike">
                          <a:effectLst/>
                        </a:rPr>
                        <a:t>TOTAL</a:t>
                      </a:r>
                      <a:endParaRPr lang="en-US" sz="2800" b="1" i="0" u="none" strike="noStrike">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2159</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8444</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8178</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c>
                  <a:txBody>
                    <a:bodyPr/>
                    <a:lstStyle/>
                    <a:p>
                      <a:pPr algn="r" fontAlgn="b"/>
                      <a:r>
                        <a:rPr lang="en-US" sz="2800" b="1" u="none" strike="noStrike" dirty="0" smtClean="0">
                          <a:effectLst/>
                        </a:rPr>
                        <a:t>18781</a:t>
                      </a:r>
                      <a:endParaRPr lang="en-US" sz="2800" b="1" i="0" u="none" strike="noStrike" dirty="0">
                        <a:solidFill>
                          <a:srgbClr val="000000"/>
                        </a:solidFill>
                        <a:effectLst/>
                        <a:latin typeface="Calibri" panose="020F0502020204030204" pitchFamily="34" charset="0"/>
                      </a:endParaRPr>
                    </a:p>
                  </a:txBody>
                  <a:tcPr marL="10319" marR="10319" marT="9525" marB="0" anchor="b">
                    <a:solidFill>
                      <a:schemeClr val="accent4">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64</a:t>
            </a:fld>
            <a:endParaRPr lang="id-ID"/>
          </a:p>
        </p:txBody>
      </p:sp>
      <p:sp>
        <p:nvSpPr>
          <p:cNvPr id="3" name="Title 1"/>
          <p:cNvSpPr txBox="1">
            <a:spLocks/>
          </p:cNvSpPr>
          <p:nvPr/>
        </p:nvSpPr>
        <p:spPr>
          <a:xfrm>
            <a:off x="0" y="-23"/>
            <a:ext cx="9906000"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5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PROGRAM STUDI</a:t>
            </a:r>
            <a:b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246157160"/>
              </p:ext>
            </p:extLst>
          </p:nvPr>
        </p:nvGraphicFramePr>
        <p:xfrm>
          <a:off x="0" y="1447800"/>
          <a:ext cx="99060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65</a:t>
            </a:fld>
            <a:endParaRPr lang="id-ID"/>
          </a:p>
        </p:txBody>
      </p:sp>
      <p:sp>
        <p:nvSpPr>
          <p:cNvPr id="3" name="Title 1"/>
          <p:cNvSpPr txBox="1">
            <a:spLocks/>
          </p:cNvSpPr>
          <p:nvPr/>
        </p:nvSpPr>
        <p:spPr>
          <a:xfrm>
            <a:off x="1" y="-23"/>
            <a:ext cx="9905999"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5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PROGRAM STUDI</a:t>
            </a:r>
            <a:b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479568262"/>
              </p:ext>
            </p:extLst>
          </p:nvPr>
        </p:nvGraphicFramePr>
        <p:xfrm>
          <a:off x="1" y="1490662"/>
          <a:ext cx="9906000" cy="5367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66</a:t>
            </a:fld>
            <a:endParaRPr lang="id-ID"/>
          </a:p>
        </p:txBody>
      </p:sp>
      <p:sp>
        <p:nvSpPr>
          <p:cNvPr id="3" name="Title 1"/>
          <p:cNvSpPr txBox="1">
            <a:spLocks/>
          </p:cNvSpPr>
          <p:nvPr/>
        </p:nvSpPr>
        <p:spPr>
          <a:xfrm>
            <a:off x="0" y="-23"/>
            <a:ext cx="9906000"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5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PROGRAM STUDI</a:t>
            </a:r>
            <a:b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32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1206211725"/>
              </p:ext>
            </p:extLst>
          </p:nvPr>
        </p:nvGraphicFramePr>
        <p:xfrm>
          <a:off x="0" y="1390919"/>
          <a:ext cx="9906000" cy="54670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67</a:t>
            </a:fld>
            <a:endParaRPr lang="id-ID"/>
          </a:p>
        </p:txBody>
      </p:sp>
      <p:graphicFrame>
        <p:nvGraphicFramePr>
          <p:cNvPr id="4" name="Chart 3"/>
          <p:cNvGraphicFramePr>
            <a:graphicFrameLocks/>
          </p:cNvGraphicFramePr>
          <p:nvPr>
            <p:extLst>
              <p:ext uri="{D42A27DB-BD31-4B8C-83A1-F6EECF244321}">
                <p14:modId xmlns:p14="http://schemas.microsoft.com/office/powerpoint/2010/main" val="485562598"/>
              </p:ext>
            </p:extLst>
          </p:nvPr>
        </p:nvGraphicFramePr>
        <p:xfrm>
          <a:off x="1" y="1447800"/>
          <a:ext cx="9906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 y="-23"/>
            <a:ext cx="9874129" cy="1141705"/>
          </a:xfrm>
          <a:prstGeom prst="rect">
            <a:avLst/>
          </a:prstGeom>
          <a:solidFill>
            <a:schemeClr val="accent3">
              <a:lumMod val="75000"/>
            </a:schemeClr>
          </a:solidFill>
        </p:spPr>
        <p:txBody>
          <a:body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INSTITUSI PERGURUAN TINGGI</a:t>
            </a:r>
            <a:b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4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4 </a:t>
            </a:r>
            <a:r>
              <a:rPr kumimoji="0" lang="en-US" sz="4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Agustus</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68</a:t>
            </a:fld>
            <a:endParaRPr lang="id-ID"/>
          </a:p>
        </p:txBody>
      </p:sp>
      <p:sp>
        <p:nvSpPr>
          <p:cNvPr id="3" name="Title 1"/>
          <p:cNvSpPr txBox="1">
            <a:spLocks/>
          </p:cNvSpPr>
          <p:nvPr/>
        </p:nvSpPr>
        <p:spPr>
          <a:xfrm>
            <a:off x="1" y="-23"/>
            <a:ext cx="9874129" cy="1141705"/>
          </a:xfrm>
          <a:prstGeom prst="rect">
            <a:avLst/>
          </a:prstGeom>
          <a:solidFill>
            <a:schemeClr val="accent3">
              <a:lumMod val="75000"/>
            </a:schemeClr>
          </a:solidFill>
        </p:spPr>
        <p:txBody>
          <a:bodyPr/>
          <a:lstStyle/>
          <a:p>
            <a:pPr lvl="0" algn="ctr">
              <a:lnSpc>
                <a:spcPts val="4400"/>
              </a:lnSpc>
              <a:spcBef>
                <a:spcPct val="0"/>
              </a:spcBef>
              <a:defRPr/>
            </a:pP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AKREDITASI INSTITUSI PERGURUAN TINGGI</a:t>
            </a:r>
            <a:b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b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Data BAN-PT per </a:t>
            </a:r>
            <a:r>
              <a:rPr kumimoji="0" lang="en-US" sz="4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tanggal</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lang="en-US" sz="4000" dirty="0">
                <a:solidFill>
                  <a:schemeClr val="bg1"/>
                </a:solidFill>
                <a:effectLst>
                  <a:outerShdw blurRad="38100" dist="38100" dir="2700000" algn="tl">
                    <a:srgbClr val="000000">
                      <a:alpha val="43137"/>
                    </a:srgbClr>
                  </a:outerShdw>
                </a:effectLst>
              </a:rPr>
              <a:t>4 </a:t>
            </a:r>
            <a:r>
              <a:rPr lang="en-US" sz="4000" dirty="0" err="1">
                <a:solidFill>
                  <a:schemeClr val="bg1"/>
                </a:solidFill>
                <a:effectLst>
                  <a:outerShdw blurRad="38100" dist="38100" dir="2700000" algn="tl">
                    <a:srgbClr val="000000">
                      <a:alpha val="43137"/>
                    </a:srgbClr>
                  </a:outerShdw>
                </a:effectLst>
              </a:rPr>
              <a:t>Agustus</a:t>
            </a:r>
            <a:r>
              <a:rPr kumimoji="0" 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2016</a:t>
            </a:r>
            <a:endParaRPr kumimoji="0" 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2452867344"/>
              </p:ext>
            </p:extLst>
          </p:nvPr>
        </p:nvGraphicFramePr>
        <p:xfrm>
          <a:off x="0" y="1490662"/>
          <a:ext cx="9906000" cy="5367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id-ID" sz="4800" dirty="0" smtClean="0"/>
              <a:t>AKREDITASI INSTITUSI</a:t>
            </a:r>
            <a:endParaRPr lang="id-ID"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7</a:t>
            </a:fld>
            <a:endParaRPr lang="id-ID"/>
          </a:p>
        </p:txBody>
      </p:sp>
      <p:graphicFrame>
        <p:nvGraphicFramePr>
          <p:cNvPr id="3" name="Content Placeholder 4"/>
          <p:cNvGraphicFramePr>
            <a:graphicFrameLocks/>
          </p:cNvGraphicFramePr>
          <p:nvPr>
            <p:extLst>
              <p:ext uri="{D42A27DB-BD31-4B8C-83A1-F6EECF244321}">
                <p14:modId xmlns:p14="http://schemas.microsoft.com/office/powerpoint/2010/main" val="806944840"/>
              </p:ext>
            </p:extLst>
          </p:nvPr>
        </p:nvGraphicFramePr>
        <p:xfrm>
          <a:off x="569757" y="1323597"/>
          <a:ext cx="9080498" cy="456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txBox="1">
            <a:spLocks/>
          </p:cNvSpPr>
          <p:nvPr/>
        </p:nvSpPr>
        <p:spPr>
          <a:xfrm>
            <a:off x="0" y="-24"/>
            <a:ext cx="9906000" cy="757606"/>
          </a:xfrm>
          <a:prstGeom prst="rect">
            <a:avLst/>
          </a:prstGeom>
          <a:solidFill>
            <a:schemeClr val="accent3">
              <a:lumMod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err="1" smtClean="0">
                <a:solidFill>
                  <a:schemeClr val="bg1"/>
                </a:solidFill>
                <a:effectLst>
                  <a:outerShdw blurRad="38100" dist="38100" dir="2700000" algn="tl">
                    <a:srgbClr val="000000">
                      <a:alpha val="43137"/>
                    </a:srgbClr>
                  </a:outerShdw>
                </a:effectLst>
                <a:latin typeface="Arial"/>
                <a:cs typeface="Arial"/>
              </a:rPr>
              <a:t>Perubahan</a:t>
            </a:r>
            <a:r>
              <a:rPr lang="en-US" sz="4000" b="1" dirty="0" smtClean="0">
                <a:solidFill>
                  <a:schemeClr val="bg1"/>
                </a:solidFill>
                <a:effectLst>
                  <a:outerShdw blurRad="38100" dist="38100" dir="2700000" algn="tl">
                    <a:srgbClr val="000000">
                      <a:alpha val="43137"/>
                    </a:srgbClr>
                  </a:outerShdw>
                </a:effectLst>
                <a:latin typeface="Arial"/>
                <a:cs typeface="Arial"/>
              </a:rPr>
              <a:t> </a:t>
            </a:r>
            <a:r>
              <a:rPr lang="en-US" sz="4000" b="1" dirty="0" err="1" smtClean="0">
                <a:solidFill>
                  <a:schemeClr val="bg1"/>
                </a:solidFill>
                <a:effectLst>
                  <a:outerShdw blurRad="38100" dist="38100" dir="2700000" algn="tl">
                    <a:srgbClr val="000000">
                      <a:alpha val="43137"/>
                    </a:srgbClr>
                  </a:outerShdw>
                </a:effectLst>
                <a:latin typeface="Arial"/>
                <a:cs typeface="Arial"/>
              </a:rPr>
              <a:t>Eksternal</a:t>
            </a:r>
            <a:endParaRPr lang="en-US" sz="4000" b="1" dirty="0">
              <a:solidFill>
                <a:schemeClr val="bg1"/>
              </a:solidFill>
              <a:effectLst>
                <a:outerShdw blurRad="38100" dist="38100" dir="2700000" algn="tl">
                  <a:srgbClr val="000000">
                    <a:alpha val="43137"/>
                  </a:srgbClr>
                </a:outerShdw>
              </a:effectLst>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70</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251015027"/>
              </p:ext>
            </p:extLst>
          </p:nvPr>
        </p:nvGraphicFramePr>
        <p:xfrm>
          <a:off x="681037" y="685800"/>
          <a:ext cx="8482013"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70</a:t>
            </a:fld>
            <a:endParaRPr lang="en-US"/>
          </a:p>
        </p:txBody>
      </p:sp>
    </p:spTree>
    <p:extLst>
      <p:ext uri="{BB962C8B-B14F-4D97-AF65-F5344CB8AC3E}">
        <p14:creationId xmlns:p14="http://schemas.microsoft.com/office/powerpoint/2010/main" val="4108157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71</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406649010"/>
              </p:ext>
            </p:extLst>
          </p:nvPr>
        </p:nvGraphicFramePr>
        <p:xfrm>
          <a:off x="825500" y="685800"/>
          <a:ext cx="8255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71</a:t>
            </a:fld>
            <a:endParaRPr lang="en-US"/>
          </a:p>
        </p:txBody>
      </p:sp>
    </p:spTree>
    <p:extLst>
      <p:ext uri="{BB962C8B-B14F-4D97-AF65-F5344CB8AC3E}">
        <p14:creationId xmlns:p14="http://schemas.microsoft.com/office/powerpoint/2010/main" val="6025595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72</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66221691"/>
              </p:ext>
            </p:extLst>
          </p:nvPr>
        </p:nvGraphicFramePr>
        <p:xfrm>
          <a:off x="908050" y="762000"/>
          <a:ext cx="80899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72</a:t>
            </a:fld>
            <a:endParaRPr lang="en-US"/>
          </a:p>
        </p:txBody>
      </p:sp>
    </p:spTree>
    <p:extLst>
      <p:ext uri="{BB962C8B-B14F-4D97-AF65-F5344CB8AC3E}">
        <p14:creationId xmlns:p14="http://schemas.microsoft.com/office/powerpoint/2010/main" val="3822381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73</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084365207"/>
              </p:ext>
            </p:extLst>
          </p:nvPr>
        </p:nvGraphicFramePr>
        <p:xfrm>
          <a:off x="681037" y="609600"/>
          <a:ext cx="8316913"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73</a:t>
            </a:fld>
            <a:endParaRPr lang="en-US"/>
          </a:p>
        </p:txBody>
      </p:sp>
    </p:spTree>
    <p:extLst>
      <p:ext uri="{BB962C8B-B14F-4D97-AF65-F5344CB8AC3E}">
        <p14:creationId xmlns:p14="http://schemas.microsoft.com/office/powerpoint/2010/main" val="4794191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74</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317457397"/>
              </p:ext>
            </p:extLst>
          </p:nvPr>
        </p:nvGraphicFramePr>
        <p:xfrm>
          <a:off x="681037" y="609600"/>
          <a:ext cx="8316913"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74</a:t>
            </a:fld>
            <a:endParaRPr lang="en-US"/>
          </a:p>
        </p:txBody>
      </p:sp>
    </p:spTree>
    <p:extLst>
      <p:ext uri="{BB962C8B-B14F-4D97-AF65-F5344CB8AC3E}">
        <p14:creationId xmlns:p14="http://schemas.microsoft.com/office/powerpoint/2010/main" val="4037668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75</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282222655"/>
              </p:ext>
            </p:extLst>
          </p:nvPr>
        </p:nvGraphicFramePr>
        <p:xfrm>
          <a:off x="681037" y="762000"/>
          <a:ext cx="8316913"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75</a:t>
            </a:fld>
            <a:endParaRPr lang="en-US"/>
          </a:p>
        </p:txBody>
      </p:sp>
    </p:spTree>
    <p:extLst>
      <p:ext uri="{BB962C8B-B14F-4D97-AF65-F5344CB8AC3E}">
        <p14:creationId xmlns:p14="http://schemas.microsoft.com/office/powerpoint/2010/main" val="24952656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76</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864885371"/>
              </p:ext>
            </p:extLst>
          </p:nvPr>
        </p:nvGraphicFramePr>
        <p:xfrm>
          <a:off x="825500" y="685800"/>
          <a:ext cx="817245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76</a:t>
            </a:fld>
            <a:endParaRPr lang="en-US"/>
          </a:p>
        </p:txBody>
      </p:sp>
    </p:spTree>
    <p:extLst>
      <p:ext uri="{BB962C8B-B14F-4D97-AF65-F5344CB8AC3E}">
        <p14:creationId xmlns:p14="http://schemas.microsoft.com/office/powerpoint/2010/main" val="10081195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77</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025376750"/>
              </p:ext>
            </p:extLst>
          </p:nvPr>
        </p:nvGraphicFramePr>
        <p:xfrm>
          <a:off x="825500" y="685800"/>
          <a:ext cx="817245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77</a:t>
            </a:fld>
            <a:endParaRPr lang="en-US"/>
          </a:p>
        </p:txBody>
      </p:sp>
    </p:spTree>
    <p:extLst>
      <p:ext uri="{BB962C8B-B14F-4D97-AF65-F5344CB8AC3E}">
        <p14:creationId xmlns:p14="http://schemas.microsoft.com/office/powerpoint/2010/main" val="184906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78</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781005699"/>
              </p:ext>
            </p:extLst>
          </p:nvPr>
        </p:nvGraphicFramePr>
        <p:xfrm>
          <a:off x="825500" y="762000"/>
          <a:ext cx="80899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78</a:t>
            </a:fld>
            <a:endParaRPr lang="en-US"/>
          </a:p>
        </p:txBody>
      </p:sp>
    </p:spTree>
    <p:extLst>
      <p:ext uri="{BB962C8B-B14F-4D97-AF65-F5344CB8AC3E}">
        <p14:creationId xmlns:p14="http://schemas.microsoft.com/office/powerpoint/2010/main" val="15479213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136207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77BD393-580B-4F1C-9715-B9C759829F44}" type="slidenum">
              <a:rPr lang="id-ID" b="1" smtClean="0"/>
              <a:pPr algn="ctr"/>
              <a:t>79</a:t>
            </a:fld>
            <a:r>
              <a:rPr lang="id-ID" b="1" dirty="0" smtClean="0"/>
              <a:t>.</a:t>
            </a:r>
            <a:endParaRPr lang="en-US" b="1" dirty="0"/>
          </a:p>
        </p:txBody>
      </p:sp>
      <p:sp>
        <p:nvSpPr>
          <p:cNvPr id="6" name="Rectangle 5"/>
          <p:cNvSpPr/>
          <p:nvPr/>
        </p:nvSpPr>
        <p:spPr>
          <a:xfrm>
            <a:off x="1362075" y="6477000"/>
            <a:ext cx="8543925" cy="381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BADAN AKREDITASI NASIONAL PERGURUAN TINGGI</a:t>
            </a:r>
            <a:endParaRPr lang="en-US"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004881188"/>
              </p:ext>
            </p:extLst>
          </p:nvPr>
        </p:nvGraphicFramePr>
        <p:xfrm>
          <a:off x="825500" y="838200"/>
          <a:ext cx="817245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D036CF1D-929E-46D4-8E6C-A9793514539F}" type="slidenum">
              <a:rPr lang="en-US" smtClean="0"/>
              <a:pPr/>
              <a:t>79</a:t>
            </a:fld>
            <a:endParaRPr lang="en-US"/>
          </a:p>
        </p:txBody>
      </p:sp>
    </p:spTree>
    <p:extLst>
      <p:ext uri="{BB962C8B-B14F-4D97-AF65-F5344CB8AC3E}">
        <p14:creationId xmlns:p14="http://schemas.microsoft.com/office/powerpoint/2010/main" val="401021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8</a:t>
            </a:fld>
            <a:endParaRPr lang="id-ID"/>
          </a:p>
        </p:txBody>
      </p:sp>
      <p:graphicFrame>
        <p:nvGraphicFramePr>
          <p:cNvPr id="3" name="Content Placeholder 4"/>
          <p:cNvGraphicFramePr>
            <a:graphicFrameLocks/>
          </p:cNvGraphicFramePr>
          <p:nvPr>
            <p:extLst>
              <p:ext uri="{D42A27DB-BD31-4B8C-83A1-F6EECF244321}">
                <p14:modId xmlns:p14="http://schemas.microsoft.com/office/powerpoint/2010/main" val="2511987967"/>
              </p:ext>
            </p:extLst>
          </p:nvPr>
        </p:nvGraphicFramePr>
        <p:xfrm>
          <a:off x="580283" y="1347591"/>
          <a:ext cx="9093579" cy="5153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txBox="1">
            <a:spLocks/>
          </p:cNvSpPr>
          <p:nvPr/>
        </p:nvSpPr>
        <p:spPr>
          <a:xfrm>
            <a:off x="0" y="-24"/>
            <a:ext cx="9906000" cy="757606"/>
          </a:xfrm>
          <a:prstGeom prst="rect">
            <a:avLst/>
          </a:prstGeom>
          <a:solidFill>
            <a:schemeClr val="accent3">
              <a:lumMod val="75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err="1" smtClean="0">
                <a:solidFill>
                  <a:schemeClr val="bg1"/>
                </a:solidFill>
                <a:effectLst>
                  <a:outerShdw blurRad="38100" dist="38100" dir="2700000" algn="tl">
                    <a:srgbClr val="000000">
                      <a:alpha val="43137"/>
                    </a:srgbClr>
                  </a:outerShdw>
                </a:effectLst>
                <a:latin typeface="Arial"/>
                <a:cs typeface="Arial"/>
              </a:rPr>
              <a:t>Perubahan</a:t>
            </a:r>
            <a:r>
              <a:rPr lang="en-US" sz="4000" b="1" dirty="0" smtClean="0">
                <a:solidFill>
                  <a:schemeClr val="bg1"/>
                </a:solidFill>
                <a:effectLst>
                  <a:outerShdw blurRad="38100" dist="38100" dir="2700000" algn="tl">
                    <a:srgbClr val="000000">
                      <a:alpha val="43137"/>
                    </a:srgbClr>
                  </a:outerShdw>
                </a:effectLst>
                <a:latin typeface="Arial"/>
                <a:cs typeface="Arial"/>
              </a:rPr>
              <a:t> Internal</a:t>
            </a:r>
            <a:endParaRPr lang="en-US" sz="4000" b="1" dirty="0">
              <a:solidFill>
                <a:schemeClr val="bg1"/>
              </a:solidFill>
              <a:effectLst>
                <a:outerShdw blurRad="38100" dist="38100" dir="2700000" algn="tl">
                  <a:srgbClr val="000000">
                    <a:alpha val="43137"/>
                  </a:srgbClr>
                </a:outerShdw>
              </a:effectLst>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78" y="1709739"/>
            <a:ext cx="8543925" cy="2038014"/>
          </a:xfrm>
        </p:spPr>
        <p:txBody>
          <a:bodyPr>
            <a:normAutofit/>
          </a:bodyPr>
          <a:lstStyle/>
          <a:p>
            <a:pPr algn="ctr"/>
            <a:r>
              <a:rPr lang="id-ID" sz="3600" dirty="0" smtClean="0"/>
              <a:t>AKREDITASI</a:t>
            </a:r>
            <a:br>
              <a:rPr lang="id-ID" sz="3600" dirty="0" smtClean="0"/>
            </a:br>
            <a:r>
              <a:rPr lang="id-ID" sz="3600" dirty="0" smtClean="0"/>
              <a:t>PROGRAM STUDI</a:t>
            </a:r>
            <a:endParaRPr lang="en-US" sz="3600" dirty="0"/>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14954078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78" y="1709739"/>
            <a:ext cx="8543925" cy="2038014"/>
          </a:xfrm>
        </p:spPr>
        <p:txBody>
          <a:bodyPr>
            <a:normAutofit/>
          </a:bodyPr>
          <a:lstStyle/>
          <a:p>
            <a:pPr algn="ctr"/>
            <a:r>
              <a:rPr lang="en-US" sz="8800" dirty="0" smtClean="0"/>
              <a:t>PERINGKAT A</a:t>
            </a:r>
            <a:endParaRPr lang="en-US" sz="8800" dirty="0"/>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22462831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51538634"/>
              </p:ext>
            </p:extLst>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2356193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02827250"/>
              </p:ext>
            </p:extLst>
          </p:nvPr>
        </p:nvGraphicFramePr>
        <p:xfrm>
          <a:off x="2" y="0"/>
          <a:ext cx="9905999"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21798446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77666090"/>
              </p:ext>
            </p:extLst>
          </p:nvPr>
        </p:nvGraphicFramePr>
        <p:xfrm>
          <a:off x="0" y="1"/>
          <a:ext cx="9906000" cy="68579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23586427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78" y="1709739"/>
            <a:ext cx="8543925" cy="2038014"/>
          </a:xfrm>
        </p:spPr>
        <p:txBody>
          <a:bodyPr>
            <a:normAutofit/>
          </a:bodyPr>
          <a:lstStyle/>
          <a:p>
            <a:pPr algn="ctr"/>
            <a:r>
              <a:rPr lang="en-US" sz="8800" dirty="0" smtClean="0"/>
              <a:t>PERINGKAT B</a:t>
            </a:r>
            <a:endParaRPr lang="en-US" sz="8800" dirty="0"/>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11406858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41619013"/>
              </p:ext>
            </p:extLst>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23474788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29276807"/>
              </p:ext>
            </p:extLst>
          </p:nvPr>
        </p:nvGraphicFramePr>
        <p:xfrm>
          <a:off x="2" y="0"/>
          <a:ext cx="9905999"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8104260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51713831"/>
              </p:ext>
            </p:extLst>
          </p:nvPr>
        </p:nvGraphicFramePr>
        <p:xfrm>
          <a:off x="0" y="1"/>
          <a:ext cx="9906000" cy="68579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36421927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78" y="1709739"/>
            <a:ext cx="8543925" cy="2038014"/>
          </a:xfrm>
        </p:spPr>
        <p:txBody>
          <a:bodyPr>
            <a:normAutofit/>
          </a:bodyPr>
          <a:lstStyle/>
          <a:p>
            <a:pPr algn="ctr"/>
            <a:r>
              <a:rPr lang="en-US" sz="8800" dirty="0" smtClean="0"/>
              <a:t>PERINGKAT C</a:t>
            </a:r>
            <a:endParaRPr lang="en-US" sz="8800" dirty="0"/>
          </a:p>
        </p:txBody>
      </p:sp>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35531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9</a:t>
            </a:fld>
            <a:endParaRPr lang="id-ID"/>
          </a:p>
        </p:txBody>
      </p:sp>
      <p:sp>
        <p:nvSpPr>
          <p:cNvPr id="3" name="TextBox 2"/>
          <p:cNvSpPr txBox="1"/>
          <p:nvPr/>
        </p:nvSpPr>
        <p:spPr>
          <a:xfrm>
            <a:off x="0" y="0"/>
            <a:ext cx="9906000" cy="769441"/>
          </a:xfrm>
          <a:prstGeom prst="rect">
            <a:avLst/>
          </a:prstGeom>
          <a:solidFill>
            <a:schemeClr val="accent1">
              <a:lumMod val="75000"/>
            </a:schemeClr>
          </a:solidFill>
        </p:spPr>
        <p:txBody>
          <a:bodyPr wrap="square" rtlCol="0">
            <a:spAutoFit/>
          </a:bodyPr>
          <a:lstStyle/>
          <a:p>
            <a:pPr algn="ctr"/>
            <a:r>
              <a:rPr lang="id-ID" sz="4400" b="1" dirty="0" smtClean="0">
                <a:solidFill>
                  <a:schemeClr val="bg1"/>
                </a:solidFill>
                <a:effectLst>
                  <a:outerShdw blurRad="38100" dist="38100" dir="2700000" algn="tl">
                    <a:srgbClr val="000000">
                      <a:alpha val="43137"/>
                    </a:srgbClr>
                  </a:outerShdw>
                </a:effectLst>
              </a:rPr>
              <a:t>Sistem Penjaminan Mutu PT</a:t>
            </a:r>
            <a:endParaRPr lang="id-ID" sz="4400" b="1" dirty="0">
              <a:solidFill>
                <a:schemeClr val="bg1"/>
              </a:solidFill>
              <a:effectLst>
                <a:outerShdw blurRad="38100" dist="38100" dir="2700000" algn="tl">
                  <a:srgbClr val="000000">
                    <a:alpha val="43137"/>
                  </a:srgbClr>
                </a:outerShdw>
              </a:effectLst>
            </a:endParaRPr>
          </a:p>
        </p:txBody>
      </p:sp>
      <p:graphicFrame>
        <p:nvGraphicFramePr>
          <p:cNvPr id="4" name="Diagram 3"/>
          <p:cNvGraphicFramePr/>
          <p:nvPr/>
        </p:nvGraphicFramePr>
        <p:xfrm>
          <a:off x="584515" y="2143116"/>
          <a:ext cx="86589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18541" y="780146"/>
            <a:ext cx="8112901" cy="1077218"/>
          </a:xfrm>
          <a:prstGeom prst="rect">
            <a:avLst/>
          </a:prstGeom>
          <a:noFill/>
        </p:spPr>
        <p:txBody>
          <a:bodyPr wrap="square" rtlCol="0">
            <a:spAutoFit/>
          </a:bodyPr>
          <a:lstStyle/>
          <a:p>
            <a:pPr algn="ctr">
              <a:buFont typeface="Arial" pitchFamily="34" charset="0"/>
              <a:buChar char="•"/>
            </a:pPr>
            <a:r>
              <a:rPr lang="id-ID" sz="3200" b="1" dirty="0" smtClean="0">
                <a:solidFill>
                  <a:srgbClr val="C00000"/>
                </a:solidFill>
                <a:latin typeface="Calibri" pitchFamily="34" charset="0"/>
              </a:rPr>
              <a:t> UU No. 12/2012 </a:t>
            </a:r>
          </a:p>
          <a:p>
            <a:pPr algn="ctr">
              <a:buFont typeface="Arial" pitchFamily="34" charset="0"/>
              <a:buChar char="•"/>
            </a:pPr>
            <a:r>
              <a:rPr lang="id-ID" sz="3200" b="1" dirty="0" smtClean="0">
                <a:solidFill>
                  <a:srgbClr val="C00000"/>
                </a:solidFill>
                <a:latin typeface="Calibri" pitchFamily="34" charset="0"/>
              </a:rPr>
              <a:t> SPM mengacu pada PD-Dikti</a:t>
            </a:r>
            <a:endParaRPr lang="id-ID" sz="3200" b="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23418336"/>
              </p:ext>
            </p:extLst>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12386989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44726807"/>
              </p:ext>
            </p:extLst>
          </p:nvPr>
        </p:nvGraphicFramePr>
        <p:xfrm>
          <a:off x="2" y="0"/>
          <a:ext cx="9905999"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503788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913111406"/>
              </p:ext>
            </p:extLst>
          </p:nvPr>
        </p:nvGraphicFramePr>
        <p:xfrm>
          <a:off x="0" y="1"/>
          <a:ext cx="9906000" cy="68579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027" y="6109879"/>
            <a:ext cx="475894" cy="593685"/>
          </a:xfrm>
          <a:prstGeom prst="rect">
            <a:avLst/>
          </a:prstGeom>
        </p:spPr>
      </p:pic>
    </p:spTree>
    <p:extLst>
      <p:ext uri="{BB962C8B-B14F-4D97-AF65-F5344CB8AC3E}">
        <p14:creationId xmlns:p14="http://schemas.microsoft.com/office/powerpoint/2010/main" val="6434801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93</a:t>
            </a:fld>
            <a:endParaRPr lang="id-ID"/>
          </a:p>
        </p:txBody>
      </p:sp>
      <p:sp>
        <p:nvSpPr>
          <p:cNvPr id="3" name="AutoShape 3"/>
          <p:cNvSpPr>
            <a:spLocks noChangeArrowheads="1"/>
          </p:cNvSpPr>
          <p:nvPr/>
        </p:nvSpPr>
        <p:spPr bwMode="auto">
          <a:xfrm>
            <a:off x="4765490" y="1443080"/>
            <a:ext cx="4134459" cy="1571636"/>
          </a:xfrm>
          <a:prstGeom prst="rightArrowCallout">
            <a:avLst>
              <a:gd name="adj1" fmla="val 67352"/>
              <a:gd name="adj2" fmla="val 50000"/>
              <a:gd name="adj3" fmla="val 21397"/>
              <a:gd name="adj4" fmla="val 91690"/>
            </a:avLst>
          </a:prstGeom>
          <a:solidFill>
            <a:srgbClr val="7030A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44000" tIns="10800" rIns="18000" bIns="10800" anchor="ctr"/>
          <a:lstStyle/>
          <a:p>
            <a:pPr>
              <a:lnSpc>
                <a:spcPct val="75000"/>
              </a:lnSpc>
              <a:spcBef>
                <a:spcPct val="20000"/>
              </a:spcBef>
              <a:defRPr/>
            </a:pPr>
            <a:endParaRPr lang="en-US" sz="2400" b="1" dirty="0" smtClean="0">
              <a:solidFill>
                <a:srgbClr val="000000"/>
              </a:solidFill>
              <a:latin typeface="Arial" charset="0"/>
            </a:endParaRPr>
          </a:p>
          <a:p>
            <a:pPr>
              <a:lnSpc>
                <a:spcPct val="75000"/>
              </a:lnSpc>
              <a:spcBef>
                <a:spcPct val="20000"/>
              </a:spcBef>
              <a:defRPr/>
            </a:pPr>
            <a:r>
              <a:rPr lang="id-ID" sz="2400" b="1" dirty="0" smtClean="0">
                <a:solidFill>
                  <a:prstClr val="white"/>
                </a:solidFill>
                <a:latin typeface="Arial" charset="0"/>
              </a:rPr>
              <a:t>Pelatihan Penyusunan </a:t>
            </a:r>
          </a:p>
          <a:p>
            <a:pPr>
              <a:lnSpc>
                <a:spcPct val="75000"/>
              </a:lnSpc>
              <a:spcBef>
                <a:spcPct val="20000"/>
              </a:spcBef>
              <a:defRPr/>
            </a:pPr>
            <a:r>
              <a:rPr lang="id-ID" sz="2400" b="1" dirty="0" smtClean="0">
                <a:solidFill>
                  <a:prstClr val="white"/>
                </a:solidFill>
                <a:latin typeface="Arial" charset="0"/>
              </a:rPr>
              <a:t>Renstra PT</a:t>
            </a:r>
            <a:endParaRPr lang="en-US" sz="2400" b="1" dirty="0">
              <a:solidFill>
                <a:prstClr val="white"/>
              </a:solidFill>
              <a:latin typeface="Arial" charset="0"/>
            </a:endParaRPr>
          </a:p>
          <a:p>
            <a:pPr>
              <a:lnSpc>
                <a:spcPct val="75000"/>
              </a:lnSpc>
              <a:spcBef>
                <a:spcPct val="20000"/>
              </a:spcBef>
              <a:defRPr/>
            </a:pPr>
            <a:endParaRPr lang="en-US" sz="2800" dirty="0">
              <a:solidFill>
                <a:srgbClr val="FFFF00"/>
              </a:solidFill>
              <a:latin typeface="Arial" charset="0"/>
            </a:endParaRPr>
          </a:p>
        </p:txBody>
      </p:sp>
      <p:sp>
        <p:nvSpPr>
          <p:cNvPr id="4" name="Pentagon 3"/>
          <p:cNvSpPr/>
          <p:nvPr/>
        </p:nvSpPr>
        <p:spPr>
          <a:xfrm>
            <a:off x="696486" y="3229030"/>
            <a:ext cx="3327820" cy="2071702"/>
          </a:xfrm>
          <a:prstGeom prst="homePlate">
            <a:avLst>
              <a:gd name="adj" fmla="val 16359"/>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dirty="0" smtClean="0">
                <a:solidFill>
                  <a:prstClr val="white"/>
                </a:solidFill>
                <a:latin typeface="Arial Rounded MT Bold" pitchFamily="34" charset="0"/>
              </a:rPr>
              <a:t>STANDAR 1.</a:t>
            </a:r>
          </a:p>
          <a:p>
            <a:pPr algn="ctr">
              <a:defRPr/>
            </a:pPr>
            <a:r>
              <a:rPr lang="id-ID" sz="2800" dirty="0" smtClean="0">
                <a:solidFill>
                  <a:prstClr val="white"/>
                </a:solidFill>
                <a:latin typeface="Arial Rounded MT Bold" pitchFamily="34" charset="0"/>
              </a:rPr>
              <a:t>Visi-misi</a:t>
            </a:r>
          </a:p>
        </p:txBody>
      </p:sp>
      <p:sp>
        <p:nvSpPr>
          <p:cNvPr id="5" name="AutoShape 3"/>
          <p:cNvSpPr>
            <a:spLocks noChangeArrowheads="1"/>
          </p:cNvSpPr>
          <p:nvPr/>
        </p:nvSpPr>
        <p:spPr bwMode="auto">
          <a:xfrm>
            <a:off x="4796983" y="3229030"/>
            <a:ext cx="4134459" cy="1571636"/>
          </a:xfrm>
          <a:prstGeom prst="rightArrowCallout">
            <a:avLst>
              <a:gd name="adj1" fmla="val 67352"/>
              <a:gd name="adj2" fmla="val 50000"/>
              <a:gd name="adj3" fmla="val 21397"/>
              <a:gd name="adj4" fmla="val 91690"/>
            </a:avLst>
          </a:prstGeom>
          <a:solidFill>
            <a:schemeClr val="accent1">
              <a:lumMod val="5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44000" tIns="10800" rIns="18000" bIns="10800" anchor="ctr"/>
          <a:lstStyle/>
          <a:p>
            <a:pPr>
              <a:lnSpc>
                <a:spcPct val="75000"/>
              </a:lnSpc>
              <a:spcBef>
                <a:spcPct val="20000"/>
              </a:spcBef>
              <a:defRPr/>
            </a:pPr>
            <a:endParaRPr lang="en-US" sz="2400" b="1" dirty="0" smtClean="0">
              <a:solidFill>
                <a:srgbClr val="000000"/>
              </a:solidFill>
              <a:latin typeface="Arial" charset="0"/>
            </a:endParaRPr>
          </a:p>
          <a:p>
            <a:pPr>
              <a:lnSpc>
                <a:spcPct val="75000"/>
              </a:lnSpc>
              <a:spcBef>
                <a:spcPct val="20000"/>
              </a:spcBef>
              <a:defRPr/>
            </a:pPr>
            <a:r>
              <a:rPr lang="id-ID" sz="2400" b="1" dirty="0" smtClean="0">
                <a:solidFill>
                  <a:prstClr val="white"/>
                </a:solidFill>
                <a:latin typeface="Arial" charset="0"/>
              </a:rPr>
              <a:t>Pelatihan Analisis SWOT</a:t>
            </a:r>
          </a:p>
          <a:p>
            <a:pPr>
              <a:lnSpc>
                <a:spcPct val="75000"/>
              </a:lnSpc>
              <a:spcBef>
                <a:spcPct val="20000"/>
              </a:spcBef>
              <a:defRPr/>
            </a:pPr>
            <a:r>
              <a:rPr lang="id-ID" sz="2400" b="1" dirty="0" smtClean="0">
                <a:solidFill>
                  <a:prstClr val="white"/>
                </a:solidFill>
                <a:latin typeface="Arial" charset="0"/>
              </a:rPr>
              <a:t>Dan Evaluasi Diri</a:t>
            </a:r>
            <a:endParaRPr lang="en-US" sz="2400" b="1" dirty="0">
              <a:solidFill>
                <a:prstClr val="white"/>
              </a:solidFill>
              <a:latin typeface="Arial" charset="0"/>
            </a:endParaRPr>
          </a:p>
          <a:p>
            <a:pPr>
              <a:lnSpc>
                <a:spcPct val="75000"/>
              </a:lnSpc>
              <a:spcBef>
                <a:spcPct val="20000"/>
              </a:spcBef>
              <a:defRPr/>
            </a:pPr>
            <a:endParaRPr lang="en-US" sz="2800" dirty="0">
              <a:solidFill>
                <a:srgbClr val="FFFF00"/>
              </a:solidFill>
              <a:latin typeface="Arial" charset="0"/>
            </a:endParaRPr>
          </a:p>
        </p:txBody>
      </p:sp>
      <p:sp>
        <p:nvSpPr>
          <p:cNvPr id="6" name="AutoShape 3"/>
          <p:cNvSpPr>
            <a:spLocks noChangeArrowheads="1"/>
          </p:cNvSpPr>
          <p:nvPr/>
        </p:nvSpPr>
        <p:spPr bwMode="auto">
          <a:xfrm>
            <a:off x="4798298" y="4943542"/>
            <a:ext cx="4134459" cy="1571636"/>
          </a:xfrm>
          <a:prstGeom prst="rightArrowCallout">
            <a:avLst>
              <a:gd name="adj1" fmla="val 67352"/>
              <a:gd name="adj2" fmla="val 50000"/>
              <a:gd name="adj3" fmla="val 21397"/>
              <a:gd name="adj4" fmla="val 91690"/>
            </a:avLst>
          </a:prstGeom>
          <a:solidFill>
            <a:schemeClr val="tx1">
              <a:lumMod val="75000"/>
              <a:lumOff val="2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44000" tIns="10800" rIns="18000" bIns="10800" anchor="ctr"/>
          <a:lstStyle/>
          <a:p>
            <a:pPr>
              <a:lnSpc>
                <a:spcPct val="75000"/>
              </a:lnSpc>
              <a:spcBef>
                <a:spcPct val="20000"/>
              </a:spcBef>
              <a:defRPr/>
            </a:pPr>
            <a:r>
              <a:rPr lang="id-ID" sz="2400" b="1" dirty="0" smtClean="0">
                <a:solidFill>
                  <a:prstClr val="white"/>
                </a:solidFill>
                <a:latin typeface="Arial" charset="0"/>
              </a:rPr>
              <a:t>Pelatihan Menyusun </a:t>
            </a:r>
          </a:p>
          <a:p>
            <a:pPr>
              <a:lnSpc>
                <a:spcPct val="75000"/>
              </a:lnSpc>
              <a:spcBef>
                <a:spcPct val="20000"/>
              </a:spcBef>
              <a:defRPr/>
            </a:pPr>
            <a:r>
              <a:rPr lang="id-ID" sz="2400" b="1" dirty="0" smtClean="0">
                <a:solidFill>
                  <a:prstClr val="white"/>
                </a:solidFill>
                <a:latin typeface="Arial" charset="0"/>
              </a:rPr>
              <a:t>Borang Akreditasi</a:t>
            </a:r>
            <a:endParaRPr lang="en-US" sz="2400" b="1" dirty="0">
              <a:solidFill>
                <a:prstClr val="white"/>
              </a:solidFill>
              <a:latin typeface="Arial" charset="0"/>
            </a:endParaRPr>
          </a:p>
          <a:p>
            <a:pPr>
              <a:lnSpc>
                <a:spcPct val="75000"/>
              </a:lnSpc>
              <a:spcBef>
                <a:spcPct val="20000"/>
              </a:spcBef>
              <a:defRPr/>
            </a:pPr>
            <a:endParaRPr lang="en-US" sz="2800" dirty="0">
              <a:solidFill>
                <a:srgbClr val="FFFF00"/>
              </a:solidFill>
              <a:latin typeface="Arial" charset="0"/>
            </a:endParaRPr>
          </a:p>
        </p:txBody>
      </p:sp>
      <p:sp>
        <p:nvSpPr>
          <p:cNvPr id="7" name="Isosceles Triangle 6"/>
          <p:cNvSpPr/>
          <p:nvPr/>
        </p:nvSpPr>
        <p:spPr>
          <a:xfrm rot="16200000">
            <a:off x="1636041" y="3774252"/>
            <a:ext cx="5400600" cy="624069"/>
          </a:xfrm>
          <a:prstGeom prst="triangle">
            <a:avLst/>
          </a:pr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0" y="1"/>
            <a:ext cx="9906000" cy="830997"/>
          </a:xfrm>
          <a:prstGeom prst="rect">
            <a:avLst/>
          </a:prstGeom>
          <a:solidFill>
            <a:schemeClr val="accent3">
              <a:lumMod val="75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Standar-1</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800" decel="100000"/>
                                        <p:tgtEl>
                                          <p:spTgt spid="6"/>
                                        </p:tgtEl>
                                      </p:cBhvr>
                                    </p:animEffect>
                                    <p:anim calcmode="lin" valueType="num">
                                      <p:cBhvr>
                                        <p:cTn id="36" dur="800" decel="100000" fill="hold"/>
                                        <p:tgtEl>
                                          <p:spTgt spid="6"/>
                                        </p:tgtEl>
                                        <p:attrNameLst>
                                          <p:attrName>style.rotation</p:attrName>
                                        </p:attrNameLst>
                                      </p:cBhvr>
                                      <p:tavLst>
                                        <p:tav tm="0">
                                          <p:val>
                                            <p:fltVal val="-90"/>
                                          </p:val>
                                        </p:tav>
                                        <p:tav tm="100000">
                                          <p:val>
                                            <p:fltVal val="0"/>
                                          </p:val>
                                        </p:tav>
                                      </p:tavLst>
                                    </p:anim>
                                    <p:anim calcmode="lin" valueType="num">
                                      <p:cBhvr>
                                        <p:cTn id="37" dur="800" decel="100000" fill="hold"/>
                                        <p:tgtEl>
                                          <p:spTgt spid="6"/>
                                        </p:tgtEl>
                                        <p:attrNameLst>
                                          <p:attrName>ppt_x</p:attrName>
                                        </p:attrNameLst>
                                      </p:cBhvr>
                                      <p:tavLst>
                                        <p:tav tm="0">
                                          <p:val>
                                            <p:strVal val="#ppt_x+0.4"/>
                                          </p:val>
                                        </p:tav>
                                        <p:tav tm="100000">
                                          <p:val>
                                            <p:strVal val="#ppt_x-0.05"/>
                                          </p:val>
                                        </p:tav>
                                      </p:tavLst>
                                    </p:anim>
                                    <p:anim calcmode="lin" valueType="num">
                                      <p:cBhvr>
                                        <p:cTn id="38" dur="800" decel="100000" fill="hold"/>
                                        <p:tgtEl>
                                          <p:spTgt spid="6"/>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94</a:t>
            </a:fld>
            <a:endParaRPr lang="id-ID"/>
          </a:p>
        </p:txBody>
      </p:sp>
      <p:sp>
        <p:nvSpPr>
          <p:cNvPr id="3" name="Block Arc 2"/>
          <p:cNvSpPr/>
          <p:nvPr/>
        </p:nvSpPr>
        <p:spPr>
          <a:xfrm rot="16200000">
            <a:off x="2467553" y="2622346"/>
            <a:ext cx="5357850" cy="2399126"/>
          </a:xfrm>
          <a:prstGeom prst="blockArc">
            <a:avLst>
              <a:gd name="adj1" fmla="val 10250994"/>
              <a:gd name="adj2" fmla="val 847281"/>
              <a:gd name="adj3" fmla="val 13918"/>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Flowchart: Stored Data 3"/>
          <p:cNvSpPr/>
          <p:nvPr/>
        </p:nvSpPr>
        <p:spPr>
          <a:xfrm>
            <a:off x="1006050" y="3143248"/>
            <a:ext cx="3018256" cy="1357322"/>
          </a:xfrm>
          <a:prstGeom prst="flowChartOnlineStorage">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rgbClr val="FFFFFF"/>
                </a:solidFill>
                <a:effectLst>
                  <a:outerShdw blurRad="38100" dist="38100" dir="2700000" algn="tl">
                    <a:srgbClr val="000000">
                      <a:alpha val="43137"/>
                    </a:srgbClr>
                  </a:outerShdw>
                </a:effectLst>
              </a:rPr>
              <a:t>STANDAR 2 (TATA PAMONG)</a:t>
            </a:r>
            <a:endParaRPr lang="en-US" sz="2400" b="1" dirty="0">
              <a:solidFill>
                <a:srgbClr val="FFFFFF"/>
              </a:solidFill>
              <a:effectLst>
                <a:outerShdw blurRad="38100" dist="38100" dir="2700000" algn="tl">
                  <a:srgbClr val="000000">
                    <a:alpha val="43137"/>
                  </a:srgbClr>
                </a:outerShdw>
              </a:effectLst>
            </a:endParaRPr>
          </a:p>
        </p:txBody>
      </p:sp>
      <p:sp>
        <p:nvSpPr>
          <p:cNvPr id="5" name="Flowchart: Stored Data 4"/>
          <p:cNvSpPr/>
          <p:nvPr/>
        </p:nvSpPr>
        <p:spPr>
          <a:xfrm>
            <a:off x="4643435" y="2000240"/>
            <a:ext cx="3946950" cy="1071570"/>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FF"/>
                </a:solidFill>
                <a:effectLst>
                  <a:outerShdw blurRad="38100" dist="38100" dir="2700000" algn="tl">
                    <a:srgbClr val="000000">
                      <a:alpha val="43137"/>
                    </a:srgbClr>
                  </a:outerShdw>
                </a:effectLst>
              </a:rPr>
              <a:t>PE</a:t>
            </a:r>
            <a:r>
              <a:rPr lang="id-ID" sz="2400" b="1" dirty="0" smtClean="0">
                <a:solidFill>
                  <a:srgbClr val="FFFFFF"/>
                </a:solidFill>
                <a:effectLst>
                  <a:outerShdw blurRad="38100" dist="38100" dir="2700000" algn="tl">
                    <a:srgbClr val="000000">
                      <a:alpha val="43137"/>
                    </a:srgbClr>
                  </a:outerShdw>
                </a:effectLst>
              </a:rPr>
              <a:t>LATIHAN MANAJEMEN DIKTI</a:t>
            </a:r>
            <a:endParaRPr lang="en-US" sz="2400" b="1" dirty="0">
              <a:solidFill>
                <a:srgbClr val="FFFFFF"/>
              </a:solidFill>
              <a:effectLst>
                <a:outerShdw blurRad="38100" dist="38100" dir="2700000" algn="tl">
                  <a:srgbClr val="000000">
                    <a:alpha val="43137"/>
                  </a:srgbClr>
                </a:outerShdw>
              </a:effectLst>
            </a:endParaRPr>
          </a:p>
        </p:txBody>
      </p:sp>
      <p:sp>
        <p:nvSpPr>
          <p:cNvPr id="6" name="Flowchart: Stored Data 5"/>
          <p:cNvSpPr/>
          <p:nvPr/>
        </p:nvSpPr>
        <p:spPr>
          <a:xfrm>
            <a:off x="4566044" y="3357562"/>
            <a:ext cx="3946950" cy="1071570"/>
          </a:xfrm>
          <a:prstGeom prst="flowChartOnlineStorage">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FF"/>
                </a:solidFill>
                <a:effectLst>
                  <a:outerShdw blurRad="38100" dist="38100" dir="2700000" algn="tl">
                    <a:srgbClr val="000000">
                      <a:alpha val="43137"/>
                    </a:srgbClr>
                  </a:outerShdw>
                </a:effectLst>
              </a:rPr>
              <a:t>P</a:t>
            </a:r>
            <a:r>
              <a:rPr lang="id-ID" sz="2400" b="1" dirty="0" smtClean="0">
                <a:solidFill>
                  <a:srgbClr val="FFFFFF"/>
                </a:solidFill>
                <a:effectLst>
                  <a:outerShdw blurRad="38100" dist="38100" dir="2700000" algn="tl">
                    <a:srgbClr val="000000">
                      <a:alpha val="43137"/>
                    </a:srgbClr>
                  </a:outerShdw>
                </a:effectLst>
              </a:rPr>
              <a:t>ELATIHAN KEPEMIMPINAN DIKTI</a:t>
            </a:r>
            <a:endParaRPr lang="en-US" sz="2400" b="1" dirty="0">
              <a:solidFill>
                <a:srgbClr val="FFFFFF"/>
              </a:solidFill>
              <a:effectLst>
                <a:outerShdw blurRad="38100" dist="38100" dir="2700000" algn="tl">
                  <a:srgbClr val="000000">
                    <a:alpha val="43137"/>
                  </a:srgbClr>
                </a:outerShdw>
              </a:effectLst>
            </a:endParaRPr>
          </a:p>
        </p:txBody>
      </p:sp>
      <p:sp>
        <p:nvSpPr>
          <p:cNvPr id="7" name="Flowchart: Stored Data 6"/>
          <p:cNvSpPr/>
          <p:nvPr/>
        </p:nvSpPr>
        <p:spPr>
          <a:xfrm>
            <a:off x="4643435" y="4714884"/>
            <a:ext cx="4101732" cy="1143008"/>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rgbClr val="FFFFFF"/>
                </a:solidFill>
                <a:effectLst>
                  <a:outerShdw blurRad="38100" dist="38100" dir="2700000" algn="tl">
                    <a:srgbClr val="000000">
                      <a:alpha val="43137"/>
                    </a:srgbClr>
                  </a:outerShdw>
                </a:effectLst>
              </a:rPr>
              <a:t>PELATIHAN PENJAMINAN MUTU</a:t>
            </a:r>
            <a:r>
              <a:rPr lang="en-US" sz="2400" b="1" dirty="0" smtClean="0">
                <a:solidFill>
                  <a:srgbClr val="FFFFFF"/>
                </a:solidFill>
                <a:effectLst>
                  <a:outerShdw blurRad="38100" dist="38100" dir="2700000" algn="tl">
                    <a:srgbClr val="000000">
                      <a:alpha val="43137"/>
                    </a:srgbClr>
                  </a:outerShdw>
                </a:effectLst>
              </a:rPr>
              <a:t> </a:t>
            </a:r>
            <a:endParaRPr lang="en-US" sz="2400" b="1" dirty="0">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0" y="1"/>
            <a:ext cx="9906000" cy="830997"/>
          </a:xfrm>
          <a:prstGeom prst="rect">
            <a:avLst/>
          </a:prstGeom>
          <a:solidFill>
            <a:schemeClr val="accent6">
              <a:lumMod val="50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Standar-2</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800" decel="100000"/>
                                        <p:tgtEl>
                                          <p:spTgt spid="7"/>
                                        </p:tgtEl>
                                      </p:cBhvr>
                                    </p:animEffect>
                                    <p:anim calcmode="lin" valueType="num">
                                      <p:cBhvr>
                                        <p:cTn id="44" dur="800" decel="100000" fill="hold"/>
                                        <p:tgtEl>
                                          <p:spTgt spid="7"/>
                                        </p:tgtEl>
                                        <p:attrNameLst>
                                          <p:attrName>style.rotation</p:attrName>
                                        </p:attrNameLst>
                                      </p:cBhvr>
                                      <p:tavLst>
                                        <p:tav tm="0">
                                          <p:val>
                                            <p:fltVal val="-90"/>
                                          </p:val>
                                        </p:tav>
                                        <p:tav tm="100000">
                                          <p:val>
                                            <p:fltVal val="0"/>
                                          </p:val>
                                        </p:tav>
                                      </p:tavLst>
                                    </p:anim>
                                    <p:anim calcmode="lin" valueType="num">
                                      <p:cBhvr>
                                        <p:cTn id="45" dur="800" decel="100000" fill="hold"/>
                                        <p:tgtEl>
                                          <p:spTgt spid="7"/>
                                        </p:tgtEl>
                                        <p:attrNameLst>
                                          <p:attrName>ppt_x</p:attrName>
                                        </p:attrNameLst>
                                      </p:cBhvr>
                                      <p:tavLst>
                                        <p:tav tm="0">
                                          <p:val>
                                            <p:strVal val="#ppt_x+0.4"/>
                                          </p:val>
                                        </p:tav>
                                        <p:tav tm="100000">
                                          <p:val>
                                            <p:strVal val="#ppt_x-0.05"/>
                                          </p:val>
                                        </p:tav>
                                      </p:tavLst>
                                    </p:anim>
                                    <p:anim calcmode="lin" valueType="num">
                                      <p:cBhvr>
                                        <p:cTn id="46" dur="800" decel="100000" fill="hold"/>
                                        <p:tgtEl>
                                          <p:spTgt spid="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95</a:t>
            </a:fld>
            <a:endParaRPr lang="id-ID"/>
          </a:p>
        </p:txBody>
      </p:sp>
      <p:sp>
        <p:nvSpPr>
          <p:cNvPr id="3" name="Flowchart: Document 2"/>
          <p:cNvSpPr/>
          <p:nvPr/>
        </p:nvSpPr>
        <p:spPr>
          <a:xfrm>
            <a:off x="928659" y="3214686"/>
            <a:ext cx="3250429" cy="1785950"/>
          </a:xfrm>
          <a:prstGeom prst="flowChartDocumen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prstClr val="white"/>
                </a:solidFill>
                <a:effectLst>
                  <a:outerShdw blurRad="38100" dist="38100" dir="2700000" algn="tl">
                    <a:srgbClr val="000000">
                      <a:alpha val="43137"/>
                    </a:srgbClr>
                  </a:outerShdw>
                </a:effectLst>
              </a:rPr>
              <a:t>STANDAR 3</a:t>
            </a:r>
          </a:p>
          <a:p>
            <a:pPr algn="ctr"/>
            <a:r>
              <a:rPr lang="id-ID" sz="2400" b="1" dirty="0" smtClean="0">
                <a:solidFill>
                  <a:prstClr val="white"/>
                </a:solidFill>
                <a:effectLst>
                  <a:outerShdw blurRad="38100" dist="38100" dir="2700000" algn="tl">
                    <a:srgbClr val="000000">
                      <a:alpha val="43137"/>
                    </a:srgbClr>
                  </a:outerShdw>
                </a:effectLst>
              </a:rPr>
              <a:t>(Mahasiswa dan Alumni)</a:t>
            </a:r>
            <a:endParaRPr lang="en-US" sz="2400" b="1" dirty="0">
              <a:solidFill>
                <a:prstClr val="white"/>
              </a:solidFill>
              <a:effectLst>
                <a:outerShdw blurRad="38100" dist="38100" dir="2700000" algn="tl">
                  <a:srgbClr val="000000">
                    <a:alpha val="43137"/>
                  </a:srgbClr>
                </a:outerShdw>
              </a:effectLst>
            </a:endParaRPr>
          </a:p>
        </p:txBody>
      </p:sp>
      <p:sp>
        <p:nvSpPr>
          <p:cNvPr id="4" name="Flowchart: Document 3"/>
          <p:cNvSpPr/>
          <p:nvPr/>
        </p:nvSpPr>
        <p:spPr>
          <a:xfrm>
            <a:off x="5107782" y="1428736"/>
            <a:ext cx="3250429" cy="1500198"/>
          </a:xfrm>
          <a:prstGeom prst="flowChartDocumen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prstClr val="white"/>
                </a:solidFill>
                <a:effectLst>
                  <a:outerShdw blurRad="38100" dist="38100" dir="2700000" algn="tl">
                    <a:srgbClr val="000000">
                      <a:alpha val="43137"/>
                    </a:srgbClr>
                  </a:outerShdw>
                </a:effectLst>
              </a:rPr>
              <a:t>Pelatihan Marketing PT  dan lulusan </a:t>
            </a:r>
            <a:endParaRPr lang="en-US" sz="2400" b="1" dirty="0">
              <a:solidFill>
                <a:prstClr val="white"/>
              </a:solidFill>
              <a:effectLst>
                <a:outerShdw blurRad="38100" dist="38100" dir="2700000" algn="tl">
                  <a:srgbClr val="000000">
                    <a:alpha val="43137"/>
                  </a:srgbClr>
                </a:outerShdw>
              </a:effectLst>
            </a:endParaRPr>
          </a:p>
        </p:txBody>
      </p:sp>
      <p:sp>
        <p:nvSpPr>
          <p:cNvPr id="5" name="Flowchart: Document 4"/>
          <p:cNvSpPr/>
          <p:nvPr/>
        </p:nvSpPr>
        <p:spPr>
          <a:xfrm>
            <a:off x="5107782" y="4929198"/>
            <a:ext cx="3250429" cy="1571636"/>
          </a:xfrm>
          <a:prstGeom prst="flowChartDocumen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prstClr val="white"/>
                </a:solidFill>
                <a:effectLst>
                  <a:outerShdw blurRad="38100" dist="38100" dir="2700000" algn="tl">
                    <a:srgbClr val="000000">
                      <a:alpha val="43137"/>
                    </a:srgbClr>
                  </a:outerShdw>
                </a:effectLst>
              </a:rPr>
              <a:t>Fasilitasi kegiatan intra dan ekstra kurikuler mhs</a:t>
            </a:r>
            <a:endParaRPr lang="en-US" sz="2400" b="1" dirty="0">
              <a:solidFill>
                <a:prstClr val="white"/>
              </a:solidFill>
              <a:effectLst>
                <a:outerShdw blurRad="38100" dist="38100" dir="2700000" algn="tl">
                  <a:srgbClr val="000000">
                    <a:alpha val="43137"/>
                  </a:srgbClr>
                </a:outerShdw>
              </a:effectLst>
            </a:endParaRPr>
          </a:p>
        </p:txBody>
      </p:sp>
      <p:sp>
        <p:nvSpPr>
          <p:cNvPr id="6" name="Trapezoid 5"/>
          <p:cNvSpPr/>
          <p:nvPr/>
        </p:nvSpPr>
        <p:spPr>
          <a:xfrm rot="16200000">
            <a:off x="2143105" y="3619502"/>
            <a:ext cx="5000660" cy="619129"/>
          </a:xfrm>
          <a:prstGeom prst="trapezoid">
            <a:avLst>
              <a:gd name="adj" fmla="val 1601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prstClr val="white"/>
              </a:solidFill>
              <a:effectLst>
                <a:outerShdw blurRad="38100" dist="38100" dir="2700000" algn="tl">
                  <a:srgbClr val="000000">
                    <a:alpha val="43137"/>
                  </a:srgbClr>
                </a:outerShdw>
              </a:effectLst>
            </a:endParaRPr>
          </a:p>
        </p:txBody>
      </p:sp>
      <p:sp>
        <p:nvSpPr>
          <p:cNvPr id="7" name="Flowchart: Document 6"/>
          <p:cNvSpPr/>
          <p:nvPr/>
        </p:nvSpPr>
        <p:spPr>
          <a:xfrm>
            <a:off x="5107782" y="3143248"/>
            <a:ext cx="3250429" cy="1500198"/>
          </a:xfrm>
          <a:prstGeom prst="flowChartDocumen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prstClr val="white"/>
                </a:solidFill>
                <a:effectLst>
                  <a:outerShdw blurRad="38100" dist="38100" dir="2700000" algn="tl">
                    <a:srgbClr val="000000">
                      <a:alpha val="43137"/>
                    </a:srgbClr>
                  </a:outerShdw>
                </a:effectLst>
              </a:rPr>
              <a:t>Worskshop pemberdayaan alumni</a:t>
            </a:r>
            <a:endParaRPr lang="en-US" sz="2400" b="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0" y="1"/>
            <a:ext cx="9906000" cy="830997"/>
          </a:xfrm>
          <a:prstGeom prst="rect">
            <a:avLst/>
          </a:prstGeom>
          <a:solidFill>
            <a:schemeClr val="bg2">
              <a:lumMod val="25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Standar-3</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800" decel="100000"/>
                                        <p:tgtEl>
                                          <p:spTgt spid="4"/>
                                        </p:tgtEl>
                                      </p:cBhvr>
                                    </p:animEffect>
                                    <p:anim calcmode="lin" valueType="num">
                                      <p:cBhvr>
                                        <p:cTn id="32" dur="800" decel="100000" fill="hold"/>
                                        <p:tgtEl>
                                          <p:spTgt spid="4"/>
                                        </p:tgtEl>
                                        <p:attrNameLst>
                                          <p:attrName>style.rotation</p:attrName>
                                        </p:attrNameLst>
                                      </p:cBhvr>
                                      <p:tavLst>
                                        <p:tav tm="0">
                                          <p:val>
                                            <p:fltVal val="-90"/>
                                          </p:val>
                                        </p:tav>
                                        <p:tav tm="100000">
                                          <p:val>
                                            <p:fltVal val="0"/>
                                          </p:val>
                                        </p:tav>
                                      </p:tavLst>
                                    </p:anim>
                                    <p:anim calcmode="lin" valueType="num">
                                      <p:cBhvr>
                                        <p:cTn id="33" dur="800" decel="100000" fill="hold"/>
                                        <p:tgtEl>
                                          <p:spTgt spid="4"/>
                                        </p:tgtEl>
                                        <p:attrNameLst>
                                          <p:attrName>ppt_x</p:attrName>
                                        </p:attrNameLst>
                                      </p:cBhvr>
                                      <p:tavLst>
                                        <p:tav tm="0">
                                          <p:val>
                                            <p:strVal val="#ppt_x+0.4"/>
                                          </p:val>
                                        </p:tav>
                                        <p:tav tm="100000">
                                          <p:val>
                                            <p:strVal val="#ppt_x-0.05"/>
                                          </p:val>
                                        </p:tav>
                                      </p:tavLst>
                                    </p:anim>
                                    <p:anim calcmode="lin" valueType="num">
                                      <p:cBhvr>
                                        <p:cTn id="34" dur="800" decel="100000" fill="hold"/>
                                        <p:tgtEl>
                                          <p:spTgt spid="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800" decel="100000"/>
                                        <p:tgtEl>
                                          <p:spTgt spid="7"/>
                                        </p:tgtEl>
                                      </p:cBhvr>
                                    </p:animEffect>
                                    <p:anim calcmode="lin" valueType="num">
                                      <p:cBhvr>
                                        <p:cTn id="42" dur="800" decel="100000" fill="hold"/>
                                        <p:tgtEl>
                                          <p:spTgt spid="7"/>
                                        </p:tgtEl>
                                        <p:attrNameLst>
                                          <p:attrName>style.rotation</p:attrName>
                                        </p:attrNameLst>
                                      </p:cBhvr>
                                      <p:tavLst>
                                        <p:tav tm="0">
                                          <p:val>
                                            <p:fltVal val="-90"/>
                                          </p:val>
                                        </p:tav>
                                        <p:tav tm="100000">
                                          <p:val>
                                            <p:fltVal val="0"/>
                                          </p:val>
                                        </p:tav>
                                      </p:tavLst>
                                    </p:anim>
                                    <p:anim calcmode="lin" valueType="num">
                                      <p:cBhvr>
                                        <p:cTn id="43" dur="800" decel="100000" fill="hold"/>
                                        <p:tgtEl>
                                          <p:spTgt spid="7"/>
                                        </p:tgtEl>
                                        <p:attrNameLst>
                                          <p:attrName>ppt_x</p:attrName>
                                        </p:attrNameLst>
                                      </p:cBhvr>
                                      <p:tavLst>
                                        <p:tav tm="0">
                                          <p:val>
                                            <p:strVal val="#ppt_x+0.4"/>
                                          </p:val>
                                        </p:tav>
                                        <p:tav tm="100000">
                                          <p:val>
                                            <p:strVal val="#ppt_x-0.05"/>
                                          </p:val>
                                        </p:tav>
                                      </p:tavLst>
                                    </p:anim>
                                    <p:anim calcmode="lin" valueType="num">
                                      <p:cBhvr>
                                        <p:cTn id="44" dur="800" decel="100000" fill="hold"/>
                                        <p:tgtEl>
                                          <p:spTgt spid="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800" decel="100000"/>
                                        <p:tgtEl>
                                          <p:spTgt spid="5"/>
                                        </p:tgtEl>
                                      </p:cBhvr>
                                    </p:animEffect>
                                    <p:anim calcmode="lin" valueType="num">
                                      <p:cBhvr>
                                        <p:cTn id="52" dur="800" decel="100000" fill="hold"/>
                                        <p:tgtEl>
                                          <p:spTgt spid="5"/>
                                        </p:tgtEl>
                                        <p:attrNameLst>
                                          <p:attrName>style.rotation</p:attrName>
                                        </p:attrNameLst>
                                      </p:cBhvr>
                                      <p:tavLst>
                                        <p:tav tm="0">
                                          <p:val>
                                            <p:fltVal val="-90"/>
                                          </p:val>
                                        </p:tav>
                                        <p:tav tm="100000">
                                          <p:val>
                                            <p:fltVal val="0"/>
                                          </p:val>
                                        </p:tav>
                                      </p:tavLst>
                                    </p:anim>
                                    <p:anim calcmode="lin" valueType="num">
                                      <p:cBhvr>
                                        <p:cTn id="53" dur="800" decel="100000" fill="hold"/>
                                        <p:tgtEl>
                                          <p:spTgt spid="5"/>
                                        </p:tgtEl>
                                        <p:attrNameLst>
                                          <p:attrName>ppt_x</p:attrName>
                                        </p:attrNameLst>
                                      </p:cBhvr>
                                      <p:tavLst>
                                        <p:tav tm="0">
                                          <p:val>
                                            <p:strVal val="#ppt_x+0.4"/>
                                          </p:val>
                                        </p:tav>
                                        <p:tav tm="100000">
                                          <p:val>
                                            <p:strVal val="#ppt_x-0.05"/>
                                          </p:val>
                                        </p:tav>
                                      </p:tavLst>
                                    </p:anim>
                                    <p:anim calcmode="lin" valueType="num">
                                      <p:cBhvr>
                                        <p:cTn id="54" dur="800" decel="100000" fill="hold"/>
                                        <p:tgtEl>
                                          <p:spTgt spid="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921" y="1357298"/>
            <a:ext cx="1501873"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FFFF"/>
                </a:solidFill>
                <a:latin typeface="Arial Rounded MT Bold" pitchFamily="34" charset="0"/>
              </a:rPr>
              <a:t>1</a:t>
            </a:r>
            <a:endParaRPr lang="en-US" sz="3200" dirty="0">
              <a:solidFill>
                <a:srgbClr val="FFFFFF"/>
              </a:solidFill>
              <a:latin typeface="Arial Rounded MT Bold" pitchFamily="34" charset="0"/>
            </a:endParaRPr>
          </a:p>
        </p:txBody>
      </p:sp>
      <p:sp>
        <p:nvSpPr>
          <p:cNvPr id="5" name="Rectangle 4"/>
          <p:cNvSpPr/>
          <p:nvPr/>
        </p:nvSpPr>
        <p:spPr>
          <a:xfrm>
            <a:off x="386921" y="2357430"/>
            <a:ext cx="1501873" cy="85725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FFFF"/>
                </a:solidFill>
                <a:latin typeface="Arial Rounded MT Bold" pitchFamily="34" charset="0"/>
              </a:rPr>
              <a:t>2</a:t>
            </a:r>
            <a:endParaRPr lang="en-US" sz="3200" dirty="0">
              <a:solidFill>
                <a:srgbClr val="FFFFFF"/>
              </a:solidFill>
              <a:latin typeface="Arial Rounded MT Bold" pitchFamily="34" charset="0"/>
            </a:endParaRPr>
          </a:p>
        </p:txBody>
      </p:sp>
      <p:sp>
        <p:nvSpPr>
          <p:cNvPr id="6" name="Rectangle 5"/>
          <p:cNvSpPr/>
          <p:nvPr/>
        </p:nvSpPr>
        <p:spPr>
          <a:xfrm>
            <a:off x="386921" y="3286124"/>
            <a:ext cx="1501873"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FFFF"/>
                </a:solidFill>
                <a:latin typeface="Arial Rounded MT Bold" pitchFamily="34" charset="0"/>
              </a:rPr>
              <a:t>3</a:t>
            </a:r>
            <a:endParaRPr lang="en-US" sz="3200" dirty="0">
              <a:solidFill>
                <a:srgbClr val="FFFFFF"/>
              </a:solidFill>
              <a:latin typeface="Arial Rounded MT Bold" pitchFamily="34" charset="0"/>
            </a:endParaRPr>
          </a:p>
        </p:txBody>
      </p:sp>
      <p:sp>
        <p:nvSpPr>
          <p:cNvPr id="7" name="Rectangle 6"/>
          <p:cNvSpPr/>
          <p:nvPr/>
        </p:nvSpPr>
        <p:spPr>
          <a:xfrm>
            <a:off x="386921" y="4286256"/>
            <a:ext cx="1501873"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FFFF"/>
                </a:solidFill>
                <a:latin typeface="Arial Rounded MT Bold" pitchFamily="34" charset="0"/>
              </a:rPr>
              <a:t>4</a:t>
            </a:r>
            <a:endParaRPr lang="en-US" sz="3200" dirty="0">
              <a:solidFill>
                <a:srgbClr val="FFFFFF"/>
              </a:solidFill>
              <a:latin typeface="Arial Rounded MT Bold" pitchFamily="34" charset="0"/>
            </a:endParaRPr>
          </a:p>
        </p:txBody>
      </p:sp>
      <p:sp>
        <p:nvSpPr>
          <p:cNvPr id="8" name="Rectangle 7"/>
          <p:cNvSpPr/>
          <p:nvPr/>
        </p:nvSpPr>
        <p:spPr>
          <a:xfrm>
            <a:off x="386921" y="5286388"/>
            <a:ext cx="1501873"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FFFF"/>
                </a:solidFill>
                <a:latin typeface="Arial Rounded MT Bold" pitchFamily="34" charset="0"/>
              </a:rPr>
              <a:t>5</a:t>
            </a:r>
            <a:endParaRPr lang="en-US" sz="3200" dirty="0">
              <a:solidFill>
                <a:srgbClr val="FFFFFF"/>
              </a:solidFill>
              <a:latin typeface="Arial Rounded MT Bold" pitchFamily="34" charset="0"/>
            </a:endParaRPr>
          </a:p>
        </p:txBody>
      </p:sp>
      <p:sp>
        <p:nvSpPr>
          <p:cNvPr id="9" name="Rectangle 8"/>
          <p:cNvSpPr/>
          <p:nvPr/>
        </p:nvSpPr>
        <p:spPr>
          <a:xfrm>
            <a:off x="2553874" y="1357298"/>
            <a:ext cx="7042596"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dirty="0" smtClean="0">
                <a:solidFill>
                  <a:srgbClr val="FFFFFF"/>
                </a:solidFill>
                <a:latin typeface="Arial Rounded MT Bold" pitchFamily="34" charset="0"/>
              </a:rPr>
              <a:t>Pemberian kesempatan dosen untuk studi lanjut S2 dan S3</a:t>
            </a:r>
            <a:endParaRPr lang="en-US" sz="2800" dirty="0">
              <a:solidFill>
                <a:srgbClr val="FFFFFF"/>
              </a:solidFill>
              <a:latin typeface="Arial Rounded MT Bold" pitchFamily="34" charset="0"/>
            </a:endParaRPr>
          </a:p>
        </p:txBody>
      </p:sp>
      <p:sp>
        <p:nvSpPr>
          <p:cNvPr id="10" name="Rectangle 9"/>
          <p:cNvSpPr/>
          <p:nvPr/>
        </p:nvSpPr>
        <p:spPr>
          <a:xfrm>
            <a:off x="2553874" y="2357430"/>
            <a:ext cx="7042596" cy="85725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dirty="0" smtClean="0">
                <a:solidFill>
                  <a:srgbClr val="FFFFFF"/>
                </a:solidFill>
                <a:latin typeface="Arial Rounded MT Bold" pitchFamily="34" charset="0"/>
              </a:rPr>
              <a:t>Pelatihan, seminar, worskop untuk peningktan kompetensi keahlian</a:t>
            </a:r>
            <a:endParaRPr lang="en-US" sz="2800" dirty="0">
              <a:solidFill>
                <a:srgbClr val="FFFFFF"/>
              </a:solidFill>
              <a:latin typeface="Arial Rounded MT Bold" pitchFamily="34" charset="0"/>
            </a:endParaRPr>
          </a:p>
        </p:txBody>
      </p:sp>
      <p:sp>
        <p:nvSpPr>
          <p:cNvPr id="11" name="Rectangle 10"/>
          <p:cNvSpPr/>
          <p:nvPr/>
        </p:nvSpPr>
        <p:spPr>
          <a:xfrm>
            <a:off x="2553874" y="3286124"/>
            <a:ext cx="7042596"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dirty="0" smtClean="0">
                <a:solidFill>
                  <a:srgbClr val="FFFFFF"/>
                </a:solidFill>
                <a:latin typeface="Arial Rounded MT Bold" pitchFamily="34" charset="0"/>
              </a:rPr>
              <a:t>Pelatihan Tenaga Kependidikan</a:t>
            </a:r>
            <a:endParaRPr lang="en-US" sz="2800" dirty="0">
              <a:solidFill>
                <a:srgbClr val="FFFFFF"/>
              </a:solidFill>
              <a:latin typeface="Arial Rounded MT Bold" pitchFamily="34" charset="0"/>
            </a:endParaRPr>
          </a:p>
        </p:txBody>
      </p:sp>
      <p:sp>
        <p:nvSpPr>
          <p:cNvPr id="12" name="Rectangle 11"/>
          <p:cNvSpPr/>
          <p:nvPr/>
        </p:nvSpPr>
        <p:spPr>
          <a:xfrm>
            <a:off x="2553874" y="4286256"/>
            <a:ext cx="7042596"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dirty="0" smtClean="0">
                <a:solidFill>
                  <a:srgbClr val="FFFFFF"/>
                </a:solidFill>
                <a:latin typeface="Arial Rounded MT Bold" pitchFamily="34" charset="0"/>
              </a:rPr>
              <a:t>Bila dosen kurang. Bisa rekruitmen dosen baru, kerjasama dg PT lain</a:t>
            </a:r>
            <a:endParaRPr lang="en-US" sz="2800" dirty="0">
              <a:solidFill>
                <a:srgbClr val="FFFFFF"/>
              </a:solidFill>
              <a:latin typeface="Arial Rounded MT Bold" pitchFamily="34" charset="0"/>
            </a:endParaRPr>
          </a:p>
        </p:txBody>
      </p:sp>
      <p:sp>
        <p:nvSpPr>
          <p:cNvPr id="13" name="Rectangle 12"/>
          <p:cNvSpPr/>
          <p:nvPr/>
        </p:nvSpPr>
        <p:spPr>
          <a:xfrm>
            <a:off x="2553874" y="5286388"/>
            <a:ext cx="7042596"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800" dirty="0" smtClean="0">
                <a:solidFill>
                  <a:srgbClr val="FFFFFF"/>
                </a:solidFill>
                <a:latin typeface="Arial Rounded MT Bold" pitchFamily="34" charset="0"/>
              </a:rPr>
              <a:t>Dikti memberi bantuan dosen </a:t>
            </a:r>
            <a:endParaRPr lang="en-US" sz="2800" dirty="0">
              <a:solidFill>
                <a:srgbClr val="FFFFFF"/>
              </a:solidFill>
              <a:latin typeface="Arial Rounded MT Bold" pitchFamily="34" charset="0"/>
            </a:endParaRPr>
          </a:p>
        </p:txBody>
      </p:sp>
      <p:sp>
        <p:nvSpPr>
          <p:cNvPr id="2" name="Slide Number Placeholder 1"/>
          <p:cNvSpPr>
            <a:spLocks noGrp="1"/>
          </p:cNvSpPr>
          <p:nvPr>
            <p:ph type="sldNum" sz="quarter" idx="12"/>
          </p:nvPr>
        </p:nvSpPr>
        <p:spPr/>
        <p:txBody>
          <a:bodyPr/>
          <a:lstStyle/>
          <a:p>
            <a:fld id="{6144AB88-5B43-4547-88F8-D8B52DF95767}" type="slidenum">
              <a:rPr lang="id-ID" smtClean="0"/>
              <a:pPr/>
              <a:t>96</a:t>
            </a:fld>
            <a:endParaRPr lang="id-ID" dirty="0"/>
          </a:p>
        </p:txBody>
      </p:sp>
      <p:sp>
        <p:nvSpPr>
          <p:cNvPr id="14" name="TextBox 13"/>
          <p:cNvSpPr txBox="1"/>
          <p:nvPr/>
        </p:nvSpPr>
        <p:spPr>
          <a:xfrm>
            <a:off x="0" y="1"/>
            <a:ext cx="9906000" cy="830997"/>
          </a:xfrm>
          <a:prstGeom prst="rect">
            <a:avLst/>
          </a:prstGeom>
          <a:solidFill>
            <a:schemeClr val="accent3">
              <a:lumMod val="50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Standar-4</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800" decel="100000"/>
                                        <p:tgtEl>
                                          <p:spTgt spid="10"/>
                                        </p:tgtEl>
                                      </p:cBhvr>
                                    </p:animEffect>
                                    <p:anim calcmode="lin" valueType="num">
                                      <p:cBhvr>
                                        <p:cTn id="34" dur="800" decel="100000" fill="hold"/>
                                        <p:tgtEl>
                                          <p:spTgt spid="10"/>
                                        </p:tgtEl>
                                        <p:attrNameLst>
                                          <p:attrName>style.rotation</p:attrName>
                                        </p:attrNameLst>
                                      </p:cBhvr>
                                      <p:tavLst>
                                        <p:tav tm="0">
                                          <p:val>
                                            <p:fltVal val="-90"/>
                                          </p:val>
                                        </p:tav>
                                        <p:tav tm="100000">
                                          <p:val>
                                            <p:fltVal val="0"/>
                                          </p:val>
                                        </p:tav>
                                      </p:tavLst>
                                    </p:anim>
                                    <p:anim calcmode="lin" valueType="num">
                                      <p:cBhvr>
                                        <p:cTn id="35" dur="800" decel="100000" fill="hold"/>
                                        <p:tgtEl>
                                          <p:spTgt spid="10"/>
                                        </p:tgtEl>
                                        <p:attrNameLst>
                                          <p:attrName>ppt_x</p:attrName>
                                        </p:attrNameLst>
                                      </p:cBhvr>
                                      <p:tavLst>
                                        <p:tav tm="0">
                                          <p:val>
                                            <p:strVal val="#ppt_x+0.4"/>
                                          </p:val>
                                        </p:tav>
                                        <p:tav tm="100000">
                                          <p:val>
                                            <p:strVal val="#ppt_x-0.05"/>
                                          </p:val>
                                        </p:tav>
                                      </p:tavLst>
                                    </p:anim>
                                    <p:anim calcmode="lin" valueType="num">
                                      <p:cBhvr>
                                        <p:cTn id="36" dur="800" decel="100000" fill="hold"/>
                                        <p:tgtEl>
                                          <p:spTgt spid="10"/>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44AB88-5B43-4547-88F8-D8B52DF95767}" type="slidenum">
              <a:rPr lang="id-ID" smtClean="0"/>
              <a:pPr/>
              <a:t>97</a:t>
            </a:fld>
            <a:endParaRPr lang="id-ID"/>
          </a:p>
        </p:txBody>
      </p:sp>
      <p:sp>
        <p:nvSpPr>
          <p:cNvPr id="3" name="AutoShape 2"/>
          <p:cNvSpPr>
            <a:spLocks noChangeArrowheads="1"/>
          </p:cNvSpPr>
          <p:nvPr/>
        </p:nvSpPr>
        <p:spPr bwMode="auto">
          <a:xfrm>
            <a:off x="386922" y="2566986"/>
            <a:ext cx="3628793" cy="1576395"/>
          </a:xfrm>
          <a:prstGeom prst="rightArrowCallout">
            <a:avLst>
              <a:gd name="adj1" fmla="val 67352"/>
              <a:gd name="adj2" fmla="val 50000"/>
              <a:gd name="adj3" fmla="val 21637"/>
              <a:gd name="adj4" fmla="val 87890"/>
            </a:avLst>
          </a:prstGeom>
          <a:solidFill>
            <a:schemeClr val="tx2">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000" tIns="10800" rIns="18000" bIns="10800" anchor="ctr"/>
          <a:lstStyle/>
          <a:p>
            <a:pPr marL="263525" indent="-263525">
              <a:spcBef>
                <a:spcPct val="20000"/>
              </a:spcBef>
            </a:pPr>
            <a:r>
              <a:rPr lang="en-US" sz="2500" b="1" dirty="0">
                <a:solidFill>
                  <a:srgbClr val="FFFFFF"/>
                </a:solidFill>
                <a:effectLst>
                  <a:outerShdw blurRad="38100" dist="38100" dir="2700000" algn="tl">
                    <a:srgbClr val="000000">
                      <a:alpha val="43137"/>
                    </a:srgbClr>
                  </a:outerShdw>
                </a:effectLst>
              </a:rPr>
              <a:t> </a:t>
            </a:r>
            <a:r>
              <a:rPr lang="id-ID" sz="2500" b="1" dirty="0">
                <a:solidFill>
                  <a:srgbClr val="FFFFFF"/>
                </a:solidFill>
                <a:effectLst>
                  <a:outerShdw blurRad="38100" dist="38100" dir="2700000" algn="tl">
                    <a:srgbClr val="000000">
                      <a:alpha val="43137"/>
                    </a:srgbClr>
                  </a:outerShdw>
                </a:effectLst>
                <a:latin typeface="Arial Rounded MT Bold" pitchFamily="34" charset="0"/>
              </a:rPr>
              <a:t> </a:t>
            </a:r>
            <a:r>
              <a:rPr lang="id-ID" sz="2500" b="1" dirty="0" smtClean="0">
                <a:solidFill>
                  <a:srgbClr val="FFFFFF"/>
                </a:solidFill>
                <a:effectLst>
                  <a:outerShdw blurRad="38100" dist="38100" dir="2700000" algn="tl">
                    <a:srgbClr val="000000">
                      <a:alpha val="43137"/>
                    </a:srgbClr>
                  </a:outerShdw>
                </a:effectLst>
                <a:latin typeface="Arial Rounded MT Bold" pitchFamily="34" charset="0"/>
              </a:rPr>
              <a:t> STANDAR 5</a:t>
            </a:r>
          </a:p>
          <a:p>
            <a:pPr>
              <a:spcBef>
                <a:spcPct val="20000"/>
              </a:spcBef>
            </a:pPr>
            <a:r>
              <a:rPr lang="id-ID" sz="2500" b="1" dirty="0" smtClean="0">
                <a:solidFill>
                  <a:srgbClr val="FFFFFF"/>
                </a:solidFill>
                <a:effectLst>
                  <a:outerShdw blurRad="38100" dist="38100" dir="2700000" algn="tl">
                    <a:srgbClr val="000000">
                      <a:alpha val="43137"/>
                    </a:srgbClr>
                  </a:outerShdw>
                </a:effectLst>
                <a:latin typeface="Arial Rounded MT Bold" pitchFamily="34" charset="0"/>
              </a:rPr>
              <a:t>   KURIKULUM</a:t>
            </a:r>
            <a:endParaRPr lang="en-US" sz="2500" b="1" dirty="0" smtClean="0">
              <a:solidFill>
                <a:srgbClr val="FFFFFF"/>
              </a:solidFill>
              <a:effectLst>
                <a:outerShdw blurRad="38100" dist="38100" dir="2700000" algn="tl">
                  <a:srgbClr val="000000">
                    <a:alpha val="43137"/>
                  </a:srgbClr>
                </a:outerShdw>
              </a:effectLst>
              <a:latin typeface="Arial Rounded MT Bold" pitchFamily="34" charset="0"/>
            </a:endParaRPr>
          </a:p>
        </p:txBody>
      </p:sp>
      <p:sp>
        <p:nvSpPr>
          <p:cNvPr id="4" name="Rectangle 6"/>
          <p:cNvSpPr>
            <a:spLocks noChangeArrowheads="1"/>
          </p:cNvSpPr>
          <p:nvPr/>
        </p:nvSpPr>
        <p:spPr bwMode="auto">
          <a:xfrm>
            <a:off x="4328716" y="1357298"/>
            <a:ext cx="469502" cy="4643469"/>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b="1">
              <a:solidFill>
                <a:srgbClr val="FFFFFF"/>
              </a:solidFill>
              <a:effectLst>
                <a:outerShdw blurRad="38100" dist="38100" dir="2700000" algn="tl">
                  <a:srgbClr val="000000">
                    <a:alpha val="43137"/>
                  </a:srgbClr>
                </a:outerShdw>
              </a:effectLst>
            </a:endParaRPr>
          </a:p>
        </p:txBody>
      </p:sp>
      <p:sp>
        <p:nvSpPr>
          <p:cNvPr id="5" name="AutoShape 7"/>
          <p:cNvSpPr>
            <a:spLocks noChangeArrowheads="1"/>
          </p:cNvSpPr>
          <p:nvPr/>
        </p:nvSpPr>
        <p:spPr bwMode="auto">
          <a:xfrm>
            <a:off x="4015714" y="1844675"/>
            <a:ext cx="1171178" cy="503238"/>
          </a:xfrm>
          <a:prstGeom prst="notchedRightArrow">
            <a:avLst>
              <a:gd name="adj1" fmla="val 50000"/>
              <a:gd name="adj2" fmla="val 53707"/>
            </a:avLst>
          </a:prstGeom>
          <a:solidFill>
            <a:schemeClr val="hlink"/>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b="1">
              <a:solidFill>
                <a:srgbClr val="FFFFFF"/>
              </a:solidFill>
              <a:effectLst>
                <a:outerShdw blurRad="38100" dist="38100" dir="2700000" algn="tl">
                  <a:srgbClr val="000000">
                    <a:alpha val="43137"/>
                  </a:srgbClr>
                </a:outerShdw>
              </a:effectLst>
            </a:endParaRPr>
          </a:p>
        </p:txBody>
      </p:sp>
      <p:sp>
        <p:nvSpPr>
          <p:cNvPr id="6" name="AutoShape 8"/>
          <p:cNvSpPr>
            <a:spLocks noChangeArrowheads="1"/>
          </p:cNvSpPr>
          <p:nvPr/>
        </p:nvSpPr>
        <p:spPr bwMode="auto">
          <a:xfrm>
            <a:off x="4015714" y="3213100"/>
            <a:ext cx="1171178" cy="503238"/>
          </a:xfrm>
          <a:prstGeom prst="notchedRightArrow">
            <a:avLst>
              <a:gd name="adj1" fmla="val 50000"/>
              <a:gd name="adj2" fmla="val 53707"/>
            </a:avLst>
          </a:prstGeom>
          <a:solidFill>
            <a:schemeClr val="hlink"/>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b="1">
              <a:solidFill>
                <a:srgbClr val="FFFFFF"/>
              </a:solidFill>
              <a:effectLst>
                <a:outerShdw blurRad="38100" dist="38100" dir="2700000" algn="tl">
                  <a:srgbClr val="000000">
                    <a:alpha val="43137"/>
                  </a:srgbClr>
                </a:outerShdw>
              </a:effectLst>
            </a:endParaRPr>
          </a:p>
        </p:txBody>
      </p:sp>
      <p:sp>
        <p:nvSpPr>
          <p:cNvPr id="7" name="AutoShape 9"/>
          <p:cNvSpPr>
            <a:spLocks noChangeArrowheads="1"/>
          </p:cNvSpPr>
          <p:nvPr/>
        </p:nvSpPr>
        <p:spPr bwMode="auto">
          <a:xfrm>
            <a:off x="4015714" y="4868864"/>
            <a:ext cx="1171178" cy="503237"/>
          </a:xfrm>
          <a:prstGeom prst="notchedRightArrow">
            <a:avLst>
              <a:gd name="adj1" fmla="val 50000"/>
              <a:gd name="adj2" fmla="val 53707"/>
            </a:avLst>
          </a:prstGeom>
          <a:solidFill>
            <a:schemeClr val="hlink"/>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b="1">
              <a:solidFill>
                <a:srgbClr val="FFFFFF"/>
              </a:solidFill>
              <a:effectLst>
                <a:outerShdw blurRad="38100" dist="38100" dir="2700000" algn="tl">
                  <a:srgbClr val="000000">
                    <a:alpha val="43137"/>
                  </a:srgbClr>
                </a:outerShdw>
              </a:effectLst>
            </a:endParaRPr>
          </a:p>
        </p:txBody>
      </p:sp>
      <p:sp>
        <p:nvSpPr>
          <p:cNvPr id="8" name="AutoShape 3"/>
          <p:cNvSpPr>
            <a:spLocks noChangeArrowheads="1"/>
          </p:cNvSpPr>
          <p:nvPr/>
        </p:nvSpPr>
        <p:spPr bwMode="auto">
          <a:xfrm>
            <a:off x="5185173" y="1285860"/>
            <a:ext cx="4488688" cy="1349390"/>
          </a:xfrm>
          <a:prstGeom prst="rightArrowCallout">
            <a:avLst>
              <a:gd name="adj1" fmla="val 67352"/>
              <a:gd name="adj2" fmla="val 50000"/>
              <a:gd name="adj3" fmla="val 44153"/>
              <a:gd name="adj4" fmla="val 84367"/>
            </a:avLst>
          </a:prstGeom>
          <a:solidFill>
            <a:schemeClr val="accent6">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252000" tIns="10800" rIns="18000" bIns="10800" anchor="ctr"/>
          <a:lstStyle/>
          <a:p>
            <a:r>
              <a:rPr lang="id-ID" sz="2400" b="1" dirty="0" smtClean="0">
                <a:solidFill>
                  <a:schemeClr val="bg1"/>
                </a:solidFill>
                <a:effectLst>
                  <a:outerShdw blurRad="38100" dist="38100" dir="2700000" algn="tl">
                    <a:srgbClr val="000000">
                      <a:alpha val="43137"/>
                    </a:srgbClr>
                  </a:outerShdw>
                </a:effectLst>
                <a:latin typeface="Arial Rounded MT Bold" pitchFamily="34" charset="0"/>
              </a:rPr>
              <a:t>Pelatihan Pengembangan </a:t>
            </a:r>
          </a:p>
          <a:p>
            <a:r>
              <a:rPr lang="id-ID" sz="2400" b="1" dirty="0" smtClean="0">
                <a:solidFill>
                  <a:schemeClr val="bg1"/>
                </a:solidFill>
                <a:effectLst>
                  <a:outerShdw blurRad="38100" dist="38100" dir="2700000" algn="tl">
                    <a:srgbClr val="000000">
                      <a:alpha val="43137"/>
                    </a:srgbClr>
                  </a:outerShdw>
                </a:effectLst>
                <a:latin typeface="Arial Rounded MT Bold" pitchFamily="34" charset="0"/>
              </a:rPr>
              <a:t>Kurikulum  </a:t>
            </a:r>
            <a:endParaRPr lang="en-US" sz="2400" b="1"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9" name="AutoShape 3"/>
          <p:cNvSpPr>
            <a:spLocks noChangeArrowheads="1"/>
          </p:cNvSpPr>
          <p:nvPr/>
        </p:nvSpPr>
        <p:spPr bwMode="auto">
          <a:xfrm>
            <a:off x="5185173" y="2857496"/>
            <a:ext cx="4488688" cy="1349390"/>
          </a:xfrm>
          <a:prstGeom prst="rightArrowCallout">
            <a:avLst>
              <a:gd name="adj1" fmla="val 67352"/>
              <a:gd name="adj2" fmla="val 50000"/>
              <a:gd name="adj3" fmla="val 44153"/>
              <a:gd name="adj4" fmla="val 83999"/>
            </a:avLst>
          </a:prstGeom>
          <a:solidFill>
            <a:schemeClr val="tx2">
              <a:lumMod val="1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252000" tIns="10800" rIns="18000" bIns="10800" anchor="ctr"/>
          <a:lstStyle/>
          <a:p>
            <a:r>
              <a:rPr lang="id-ID" sz="2400" b="1" dirty="0" smtClean="0">
                <a:solidFill>
                  <a:srgbClr val="FFFFFF"/>
                </a:solidFill>
                <a:effectLst>
                  <a:outerShdw blurRad="38100" dist="38100" dir="2700000" algn="tl">
                    <a:srgbClr val="000000">
                      <a:alpha val="43137"/>
                    </a:srgbClr>
                  </a:outerShdw>
                </a:effectLst>
                <a:latin typeface="Arial Rounded MT Bold" pitchFamily="34" charset="0"/>
              </a:rPr>
              <a:t>Pelatihan Model-model</a:t>
            </a:r>
          </a:p>
          <a:p>
            <a:r>
              <a:rPr lang="id-ID" sz="2400" b="1" dirty="0" smtClean="0">
                <a:solidFill>
                  <a:srgbClr val="FFFFFF"/>
                </a:solidFill>
                <a:effectLst>
                  <a:outerShdw blurRad="38100" dist="38100" dir="2700000" algn="tl">
                    <a:srgbClr val="000000">
                      <a:alpha val="43137"/>
                    </a:srgbClr>
                  </a:outerShdw>
                </a:effectLst>
                <a:latin typeface="Arial Rounded MT Bold" pitchFamily="34" charset="0"/>
              </a:rPr>
              <a:t>Pembelajaran dan </a:t>
            </a:r>
          </a:p>
          <a:p>
            <a:r>
              <a:rPr lang="id-ID" sz="2400" b="1" dirty="0" smtClean="0">
                <a:solidFill>
                  <a:srgbClr val="FFFFFF"/>
                </a:solidFill>
                <a:effectLst>
                  <a:outerShdw blurRad="38100" dist="38100" dir="2700000" algn="tl">
                    <a:srgbClr val="000000">
                      <a:alpha val="43137"/>
                    </a:srgbClr>
                  </a:outerShdw>
                </a:effectLst>
                <a:latin typeface="Arial Rounded MT Bold" pitchFamily="34" charset="0"/>
              </a:rPr>
              <a:t>evaluasi</a:t>
            </a:r>
          </a:p>
        </p:txBody>
      </p:sp>
      <p:sp>
        <p:nvSpPr>
          <p:cNvPr id="10" name="AutoShape 3"/>
          <p:cNvSpPr>
            <a:spLocks noChangeArrowheads="1"/>
          </p:cNvSpPr>
          <p:nvPr/>
        </p:nvSpPr>
        <p:spPr bwMode="auto">
          <a:xfrm>
            <a:off x="5185173" y="4572008"/>
            <a:ext cx="4488688" cy="1349390"/>
          </a:xfrm>
          <a:prstGeom prst="rightArrowCallout">
            <a:avLst>
              <a:gd name="adj1" fmla="val 67352"/>
              <a:gd name="adj2" fmla="val 50000"/>
              <a:gd name="adj3" fmla="val 44153"/>
              <a:gd name="adj4" fmla="val 83878"/>
            </a:avLst>
          </a:prstGeom>
          <a:solidFill>
            <a:schemeClr val="accent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252000" tIns="10800" rIns="18000" bIns="10800" anchor="ctr"/>
          <a:lstStyle/>
          <a:p>
            <a:r>
              <a:rPr lang="en-US" sz="2800" b="1" dirty="0" smtClean="0">
                <a:solidFill>
                  <a:srgbClr val="000000"/>
                </a:solidFill>
                <a:effectLst>
                  <a:outerShdw blurRad="38100" dist="38100" dir="2700000" algn="tl">
                    <a:srgbClr val="000000">
                      <a:alpha val="43137"/>
                    </a:srgbClr>
                  </a:outerShdw>
                </a:effectLst>
                <a:latin typeface="Arial Rounded MT Bold" pitchFamily="34" charset="0"/>
              </a:rPr>
              <a:t> </a:t>
            </a:r>
            <a:r>
              <a:rPr lang="id-ID" sz="2800" b="1" dirty="0" smtClean="0">
                <a:solidFill>
                  <a:srgbClr val="FFFFFF"/>
                </a:solidFill>
                <a:effectLst>
                  <a:outerShdw blurRad="38100" dist="38100" dir="2700000" algn="tl">
                    <a:srgbClr val="000000">
                      <a:alpha val="43137"/>
                    </a:srgbClr>
                  </a:outerShdw>
                </a:effectLst>
                <a:latin typeface="Arial Rounded MT Bold" pitchFamily="34" charset="0"/>
              </a:rPr>
              <a:t>Pelatihan Menjadi</a:t>
            </a:r>
          </a:p>
          <a:p>
            <a:r>
              <a:rPr lang="id-ID" sz="2800" b="1" dirty="0" smtClean="0">
                <a:solidFill>
                  <a:srgbClr val="FFFFFF"/>
                </a:solidFill>
                <a:effectLst>
                  <a:outerShdw blurRad="38100" dist="38100" dir="2700000" algn="tl">
                    <a:srgbClr val="000000">
                      <a:alpha val="43137"/>
                    </a:srgbClr>
                  </a:outerShdw>
                </a:effectLst>
                <a:latin typeface="Arial Rounded MT Bold" pitchFamily="34" charset="0"/>
              </a:rPr>
              <a:t> Dosen Pembimbing</a:t>
            </a:r>
            <a:endParaRPr lang="en-US" sz="2800" b="1" dirty="0">
              <a:solidFill>
                <a:srgbClr val="FFFFFF"/>
              </a:solidFill>
              <a:effectLst>
                <a:outerShdw blurRad="38100" dist="38100" dir="2700000" algn="tl">
                  <a:srgbClr val="000000">
                    <a:alpha val="43137"/>
                  </a:srgbClr>
                </a:outerShdw>
              </a:effectLst>
              <a:latin typeface="Arial Rounded MT Bold" pitchFamily="34" charset="0"/>
            </a:endParaRPr>
          </a:p>
        </p:txBody>
      </p:sp>
      <p:sp>
        <p:nvSpPr>
          <p:cNvPr id="12" name="TextBox 11"/>
          <p:cNvSpPr txBox="1"/>
          <p:nvPr/>
        </p:nvSpPr>
        <p:spPr>
          <a:xfrm>
            <a:off x="0" y="1"/>
            <a:ext cx="9906000" cy="830997"/>
          </a:xfrm>
          <a:prstGeom prst="rect">
            <a:avLst/>
          </a:prstGeom>
          <a:solidFill>
            <a:schemeClr val="accent3">
              <a:lumMod val="50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Standar-5</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from="(-#ppt_w/2)" to="(#ppt_x)" calcmode="lin" valueType="num">
                                      <p:cBhvr>
                                        <p:cTn id="25" dur="600" fill="hold">
                                          <p:stCondLst>
                                            <p:cond delay="0"/>
                                          </p:stCondLst>
                                        </p:cTn>
                                        <p:tgtEl>
                                          <p:spTgt spid="4"/>
                                        </p:tgtEl>
                                        <p:attrNameLst>
                                          <p:attrName>ppt_x</p:attrName>
                                        </p:attrNameLst>
                                      </p:cBhvr>
                                    </p:anim>
                                    <p:anim from="0" to="-1.0" calcmode="lin" valueType="num">
                                      <p:cBhvr>
                                        <p:cTn id="26" dur="200" decel="50000" autoRev="1" fill="hold">
                                          <p:stCondLst>
                                            <p:cond delay="600"/>
                                          </p:stCondLst>
                                        </p:cTn>
                                        <p:tgtEl>
                                          <p:spTgt spid="4"/>
                                        </p:tgtEl>
                                        <p:attrNameLst>
                                          <p:attrName>xshear</p:attrName>
                                        </p:attrNameLst>
                                      </p:cBhvr>
                                    </p:anim>
                                    <p:animScale>
                                      <p:cBhvr>
                                        <p:cTn id="27" dur="200" decel="100000" autoRev="1" fill="hold">
                                          <p:stCondLst>
                                            <p:cond delay="600"/>
                                          </p:stCondLst>
                                        </p:cTn>
                                        <p:tgtEl>
                                          <p:spTgt spid="4"/>
                                        </p:tgtEl>
                                      </p:cBhvr>
                                      <p:from x="100000" y="100000"/>
                                      <p:to x="80000" y="100000"/>
                                    </p:animScale>
                                    <p:anim by="(#ppt_h/3+#ppt_w*0.1)" calcmode="lin" valueType="num">
                                      <p:cBhvr additive="sum">
                                        <p:cTn id="28" dur="200" decel="100000" autoRev="1" fill="hold">
                                          <p:stCondLst>
                                            <p:cond delay="600"/>
                                          </p:stCondLst>
                                        </p:cTn>
                                        <p:tgtEl>
                                          <p:spTgt spid="4"/>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from="(-#ppt_w/2)" to="(#ppt_x)" calcmode="lin" valueType="num">
                                      <p:cBhvr>
                                        <p:cTn id="33" dur="600" fill="hold">
                                          <p:stCondLst>
                                            <p:cond delay="0"/>
                                          </p:stCondLst>
                                        </p:cTn>
                                        <p:tgtEl>
                                          <p:spTgt spid="5"/>
                                        </p:tgtEl>
                                        <p:attrNameLst>
                                          <p:attrName>ppt_x</p:attrName>
                                        </p:attrNameLst>
                                      </p:cBhvr>
                                    </p:anim>
                                    <p:anim from="0" to="-1.0" calcmode="lin" valueType="num">
                                      <p:cBhvr>
                                        <p:cTn id="34" dur="200" decel="50000" autoRev="1" fill="hold">
                                          <p:stCondLst>
                                            <p:cond delay="600"/>
                                          </p:stCondLst>
                                        </p:cTn>
                                        <p:tgtEl>
                                          <p:spTgt spid="5"/>
                                        </p:tgtEl>
                                        <p:attrNameLst>
                                          <p:attrName>xshear</p:attrName>
                                        </p:attrNameLst>
                                      </p:cBhvr>
                                    </p:anim>
                                    <p:animScale>
                                      <p:cBhvr>
                                        <p:cTn id="35" dur="200" decel="100000" autoRev="1" fill="hold">
                                          <p:stCondLst>
                                            <p:cond delay="600"/>
                                          </p:stCondLst>
                                        </p:cTn>
                                        <p:tgtEl>
                                          <p:spTgt spid="5"/>
                                        </p:tgtEl>
                                      </p:cBhvr>
                                      <p:from x="100000" y="100000"/>
                                      <p:to x="80000" y="100000"/>
                                    </p:animScale>
                                    <p:anim by="(#ppt_h/3+#ppt_w*0.1)" calcmode="lin" valueType="num">
                                      <p:cBhvr additive="sum">
                                        <p:cTn id="36" dur="200" decel="100000" autoRev="1" fill="hold">
                                          <p:stCondLst>
                                            <p:cond delay="600"/>
                                          </p:stCondLst>
                                        </p:cTn>
                                        <p:tgtEl>
                                          <p:spTgt spid="5"/>
                                        </p:tgtEl>
                                        <p:attrNameLst>
                                          <p:attrName>ppt_x</p:attrName>
                                        </p:attrNameLst>
                                      </p:cBhvr>
                                    </p:anim>
                                  </p:childTnLst>
                                </p:cTn>
                              </p:par>
                              <p:par>
                                <p:cTn id="37" presetID="34"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from="(-#ppt_w/2)" to="(#ppt_x)" calcmode="lin" valueType="num">
                                      <p:cBhvr>
                                        <p:cTn id="47" dur="600" fill="hold">
                                          <p:stCondLst>
                                            <p:cond delay="0"/>
                                          </p:stCondLst>
                                        </p:cTn>
                                        <p:tgtEl>
                                          <p:spTgt spid="6"/>
                                        </p:tgtEl>
                                        <p:attrNameLst>
                                          <p:attrName>ppt_x</p:attrName>
                                        </p:attrNameLst>
                                      </p:cBhvr>
                                    </p:anim>
                                    <p:anim from="0" to="-1.0" calcmode="lin" valueType="num">
                                      <p:cBhvr>
                                        <p:cTn id="48" dur="200" decel="50000" autoRev="1" fill="hold">
                                          <p:stCondLst>
                                            <p:cond delay="600"/>
                                          </p:stCondLst>
                                        </p:cTn>
                                        <p:tgtEl>
                                          <p:spTgt spid="6"/>
                                        </p:tgtEl>
                                        <p:attrNameLst>
                                          <p:attrName>xshear</p:attrName>
                                        </p:attrNameLst>
                                      </p:cBhvr>
                                    </p:anim>
                                    <p:animScale>
                                      <p:cBhvr>
                                        <p:cTn id="49" dur="200" decel="100000" autoRev="1" fill="hold">
                                          <p:stCondLst>
                                            <p:cond delay="600"/>
                                          </p:stCondLst>
                                        </p:cTn>
                                        <p:tgtEl>
                                          <p:spTgt spid="6"/>
                                        </p:tgtEl>
                                      </p:cBhvr>
                                      <p:from x="100000" y="100000"/>
                                      <p:to x="80000" y="100000"/>
                                    </p:animScale>
                                    <p:anim by="(#ppt_h/3+#ppt_w*0.1)" calcmode="lin" valueType="num">
                                      <p:cBhvr additive="sum">
                                        <p:cTn id="50" dur="200" decel="100000" autoRev="1" fill="hold">
                                          <p:stCondLst>
                                            <p:cond delay="600"/>
                                          </p:stCondLst>
                                        </p:cTn>
                                        <p:tgtEl>
                                          <p:spTgt spid="6"/>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from="(-#ppt_w/2)" to="(#ppt_x)" calcmode="lin" valueType="num">
                                      <p:cBhvr>
                                        <p:cTn id="53" dur="600" fill="hold">
                                          <p:stCondLst>
                                            <p:cond delay="0"/>
                                          </p:stCondLst>
                                        </p:cTn>
                                        <p:tgtEl>
                                          <p:spTgt spid="9"/>
                                        </p:tgtEl>
                                        <p:attrNameLst>
                                          <p:attrName>ppt_x</p:attrName>
                                        </p:attrNameLst>
                                      </p:cBhvr>
                                    </p:anim>
                                    <p:anim from="0" to="-1.0" calcmode="lin" valueType="num">
                                      <p:cBhvr>
                                        <p:cTn id="54" dur="200" decel="50000" autoRev="1" fill="hold">
                                          <p:stCondLst>
                                            <p:cond delay="600"/>
                                          </p:stCondLst>
                                        </p:cTn>
                                        <p:tgtEl>
                                          <p:spTgt spid="9"/>
                                        </p:tgtEl>
                                        <p:attrNameLst>
                                          <p:attrName>xshear</p:attrName>
                                        </p:attrNameLst>
                                      </p:cBhvr>
                                    </p:anim>
                                    <p:animScale>
                                      <p:cBhvr>
                                        <p:cTn id="55" dur="200" decel="100000" autoRev="1" fill="hold">
                                          <p:stCondLst>
                                            <p:cond delay="600"/>
                                          </p:stCondLst>
                                        </p:cTn>
                                        <p:tgtEl>
                                          <p:spTgt spid="9"/>
                                        </p:tgtEl>
                                      </p:cBhvr>
                                      <p:from x="100000" y="100000"/>
                                      <p:to x="80000" y="100000"/>
                                    </p:animScale>
                                    <p:anim by="(#ppt_h/3+#ppt_w*0.1)" calcmode="lin" valueType="num">
                                      <p:cBhvr additive="sum">
                                        <p:cTn id="56" dur="200" decel="100000" autoRev="1" fill="hold">
                                          <p:stCondLst>
                                            <p:cond delay="600"/>
                                          </p:stCondLst>
                                        </p:cTn>
                                        <p:tgtEl>
                                          <p:spTgt spid="9"/>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from="(-#ppt_w/2)" to="(#ppt_x)" calcmode="lin" valueType="num">
                                      <p:cBhvr>
                                        <p:cTn id="61" dur="600" fill="hold">
                                          <p:stCondLst>
                                            <p:cond delay="0"/>
                                          </p:stCondLst>
                                        </p:cTn>
                                        <p:tgtEl>
                                          <p:spTgt spid="7"/>
                                        </p:tgtEl>
                                        <p:attrNameLst>
                                          <p:attrName>ppt_x</p:attrName>
                                        </p:attrNameLst>
                                      </p:cBhvr>
                                    </p:anim>
                                    <p:anim from="0" to="-1.0" calcmode="lin" valueType="num">
                                      <p:cBhvr>
                                        <p:cTn id="62" dur="200" decel="50000" autoRev="1" fill="hold">
                                          <p:stCondLst>
                                            <p:cond delay="600"/>
                                          </p:stCondLst>
                                        </p:cTn>
                                        <p:tgtEl>
                                          <p:spTgt spid="7"/>
                                        </p:tgtEl>
                                        <p:attrNameLst>
                                          <p:attrName>xshear</p:attrName>
                                        </p:attrNameLst>
                                      </p:cBhvr>
                                    </p:anim>
                                    <p:animScale>
                                      <p:cBhvr>
                                        <p:cTn id="63" dur="200" decel="100000" autoRev="1" fill="hold">
                                          <p:stCondLst>
                                            <p:cond delay="600"/>
                                          </p:stCondLst>
                                        </p:cTn>
                                        <p:tgtEl>
                                          <p:spTgt spid="7"/>
                                        </p:tgtEl>
                                      </p:cBhvr>
                                      <p:from x="100000" y="100000"/>
                                      <p:to x="80000" y="100000"/>
                                    </p:animScale>
                                    <p:anim by="(#ppt_h/3+#ppt_w*0.1)" calcmode="lin" valueType="num">
                                      <p:cBhvr additive="sum">
                                        <p:cTn id="64" dur="200" decel="100000" autoRev="1" fill="hold">
                                          <p:stCondLst>
                                            <p:cond delay="600"/>
                                          </p:stCondLst>
                                        </p:cTn>
                                        <p:tgtEl>
                                          <p:spTgt spid="7"/>
                                        </p:tgtEl>
                                        <p:attrNameLst>
                                          <p:attrName>ppt_x</p:attrName>
                                        </p:attrNameLst>
                                      </p:cBhvr>
                                    </p:anim>
                                  </p:childTnLst>
                                </p:cTn>
                              </p:par>
                              <p:par>
                                <p:cTn id="65" presetID="34"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from="(-#ppt_w/2)" to="(#ppt_x)" calcmode="lin" valueType="num">
                                      <p:cBhvr>
                                        <p:cTn id="67" dur="600" fill="hold">
                                          <p:stCondLst>
                                            <p:cond delay="0"/>
                                          </p:stCondLst>
                                        </p:cTn>
                                        <p:tgtEl>
                                          <p:spTgt spid="10"/>
                                        </p:tgtEl>
                                        <p:attrNameLst>
                                          <p:attrName>ppt_x</p:attrName>
                                        </p:attrNameLst>
                                      </p:cBhvr>
                                    </p:anim>
                                    <p:anim from="0" to="-1.0" calcmode="lin" valueType="num">
                                      <p:cBhvr>
                                        <p:cTn id="68" dur="200" decel="50000" autoRev="1" fill="hold">
                                          <p:stCondLst>
                                            <p:cond delay="600"/>
                                          </p:stCondLst>
                                        </p:cTn>
                                        <p:tgtEl>
                                          <p:spTgt spid="10"/>
                                        </p:tgtEl>
                                        <p:attrNameLst>
                                          <p:attrName>xshear</p:attrName>
                                        </p:attrNameLst>
                                      </p:cBhvr>
                                    </p:anim>
                                    <p:animScale>
                                      <p:cBhvr>
                                        <p:cTn id="69" dur="200" decel="100000" autoRev="1" fill="hold">
                                          <p:stCondLst>
                                            <p:cond delay="600"/>
                                          </p:stCondLst>
                                        </p:cTn>
                                        <p:tgtEl>
                                          <p:spTgt spid="10"/>
                                        </p:tgtEl>
                                      </p:cBhvr>
                                      <p:from x="100000" y="100000"/>
                                      <p:to x="80000" y="100000"/>
                                    </p:animScale>
                                    <p:anim by="(#ppt_h/3+#ppt_w*0.1)" calcmode="lin" valueType="num">
                                      <p:cBhvr additive="sum">
                                        <p:cTn id="70"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921" y="1214422"/>
            <a:ext cx="1501873"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1</a:t>
            </a:r>
            <a:endParaRPr lang="en-US" sz="3200" dirty="0">
              <a:solidFill>
                <a:prstClr val="white"/>
              </a:solidFill>
              <a:latin typeface="Arial Rounded MT Bold" pitchFamily="34" charset="0"/>
            </a:endParaRPr>
          </a:p>
        </p:txBody>
      </p:sp>
      <p:sp>
        <p:nvSpPr>
          <p:cNvPr id="5" name="Rectangle 4"/>
          <p:cNvSpPr/>
          <p:nvPr/>
        </p:nvSpPr>
        <p:spPr>
          <a:xfrm>
            <a:off x="386921" y="2214554"/>
            <a:ext cx="1501873" cy="1000132"/>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2</a:t>
            </a:r>
            <a:endParaRPr lang="en-US" sz="3200" dirty="0">
              <a:solidFill>
                <a:prstClr val="white"/>
              </a:solidFill>
              <a:latin typeface="Arial Rounded MT Bold" pitchFamily="34" charset="0"/>
            </a:endParaRPr>
          </a:p>
        </p:txBody>
      </p:sp>
      <p:sp>
        <p:nvSpPr>
          <p:cNvPr id="6" name="Rectangle 5"/>
          <p:cNvSpPr/>
          <p:nvPr/>
        </p:nvSpPr>
        <p:spPr>
          <a:xfrm>
            <a:off x="386921" y="3286124"/>
            <a:ext cx="1501873"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3</a:t>
            </a:r>
            <a:endParaRPr lang="en-US" sz="3200" dirty="0">
              <a:solidFill>
                <a:prstClr val="white"/>
              </a:solidFill>
              <a:latin typeface="Arial Rounded MT Bold" pitchFamily="34" charset="0"/>
            </a:endParaRPr>
          </a:p>
        </p:txBody>
      </p:sp>
      <p:sp>
        <p:nvSpPr>
          <p:cNvPr id="7" name="Rectangle 6"/>
          <p:cNvSpPr/>
          <p:nvPr/>
        </p:nvSpPr>
        <p:spPr>
          <a:xfrm>
            <a:off x="386921" y="4286256"/>
            <a:ext cx="1501873"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4</a:t>
            </a:r>
            <a:endParaRPr lang="en-US" sz="3200" dirty="0">
              <a:solidFill>
                <a:prstClr val="white"/>
              </a:solidFill>
              <a:latin typeface="Arial Rounded MT Bold" pitchFamily="34" charset="0"/>
            </a:endParaRPr>
          </a:p>
        </p:txBody>
      </p:sp>
      <p:sp>
        <p:nvSpPr>
          <p:cNvPr id="8" name="Rectangle 7"/>
          <p:cNvSpPr/>
          <p:nvPr/>
        </p:nvSpPr>
        <p:spPr>
          <a:xfrm>
            <a:off x="386921" y="5286388"/>
            <a:ext cx="1501873"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5</a:t>
            </a:r>
            <a:endParaRPr lang="en-US" sz="3200" dirty="0">
              <a:solidFill>
                <a:prstClr val="white"/>
              </a:solidFill>
              <a:latin typeface="Arial Rounded MT Bold" pitchFamily="34" charset="0"/>
            </a:endParaRPr>
          </a:p>
        </p:txBody>
      </p:sp>
      <p:sp>
        <p:nvSpPr>
          <p:cNvPr id="9" name="Rectangle 8"/>
          <p:cNvSpPr/>
          <p:nvPr/>
        </p:nvSpPr>
        <p:spPr>
          <a:xfrm>
            <a:off x="2553874" y="1214422"/>
            <a:ext cx="7042596"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Bantuan sarpras yang bersifat kompeetitif dan tidak kompetitif</a:t>
            </a:r>
            <a:endParaRPr lang="en-US" sz="2400" dirty="0">
              <a:solidFill>
                <a:prstClr val="white"/>
              </a:solidFill>
              <a:latin typeface="Arial Rounded MT Bold" pitchFamily="34" charset="0"/>
            </a:endParaRPr>
          </a:p>
        </p:txBody>
      </p:sp>
      <p:sp>
        <p:nvSpPr>
          <p:cNvPr id="10" name="Rectangle 9"/>
          <p:cNvSpPr/>
          <p:nvPr/>
        </p:nvSpPr>
        <p:spPr>
          <a:xfrm>
            <a:off x="2553874" y="2214554"/>
            <a:ext cx="7042596" cy="1000132"/>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id-ID" sz="2400" dirty="0" smtClean="0">
                <a:solidFill>
                  <a:prstClr val="white"/>
                </a:solidFill>
                <a:latin typeface="Arial Rounded MT Bold" pitchFamily="34" charset="0"/>
              </a:rPr>
              <a:t>Dikti membangun  Lab dan Bengkel di Setiap Provinsi yang bisa diakai untuk praktik bersama </a:t>
            </a:r>
            <a:endParaRPr lang="en-US" sz="2400" dirty="0">
              <a:solidFill>
                <a:prstClr val="white"/>
              </a:solidFill>
              <a:latin typeface="Arial Rounded MT Bold" pitchFamily="34" charset="0"/>
            </a:endParaRPr>
          </a:p>
        </p:txBody>
      </p:sp>
      <p:sp>
        <p:nvSpPr>
          <p:cNvPr id="11" name="Rectangle 10"/>
          <p:cNvSpPr/>
          <p:nvPr/>
        </p:nvSpPr>
        <p:spPr>
          <a:xfrm>
            <a:off x="2553874" y="3286124"/>
            <a:ext cx="7042596"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Pelatihan Dosen dalam Pembelajaran Praktik Lab dan bangkel</a:t>
            </a:r>
            <a:endParaRPr lang="en-US" sz="2400" dirty="0">
              <a:solidFill>
                <a:prstClr val="white"/>
              </a:solidFill>
              <a:latin typeface="Arial Rounded MT Bold" pitchFamily="34" charset="0"/>
            </a:endParaRPr>
          </a:p>
        </p:txBody>
      </p:sp>
      <p:sp>
        <p:nvSpPr>
          <p:cNvPr id="12" name="Rectangle 11"/>
          <p:cNvSpPr/>
          <p:nvPr/>
        </p:nvSpPr>
        <p:spPr>
          <a:xfrm>
            <a:off x="2553874" y="4286256"/>
            <a:ext cx="7042596"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Memperbanyak bahan pustaka dari berbagai sumber</a:t>
            </a:r>
            <a:endParaRPr lang="en-US" sz="2400" dirty="0">
              <a:solidFill>
                <a:prstClr val="white"/>
              </a:solidFill>
              <a:latin typeface="Arial Rounded MT Bold" pitchFamily="34" charset="0"/>
            </a:endParaRPr>
          </a:p>
        </p:txBody>
      </p:sp>
      <p:sp>
        <p:nvSpPr>
          <p:cNvPr id="13" name="Rectangle 12"/>
          <p:cNvSpPr/>
          <p:nvPr/>
        </p:nvSpPr>
        <p:spPr>
          <a:xfrm>
            <a:off x="2553874" y="5286388"/>
            <a:ext cx="7042596"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Peningkatan dana untuk Penelitian, Pengabdian dan Sarpras IT </a:t>
            </a:r>
            <a:endParaRPr lang="en-US" sz="2400" dirty="0">
              <a:solidFill>
                <a:prstClr val="white"/>
              </a:solidFill>
              <a:latin typeface="Arial Rounded MT Bold" pitchFamily="34" charset="0"/>
            </a:endParaRPr>
          </a:p>
        </p:txBody>
      </p:sp>
      <p:sp>
        <p:nvSpPr>
          <p:cNvPr id="2" name="Slide Number Placeholder 1"/>
          <p:cNvSpPr>
            <a:spLocks noGrp="1"/>
          </p:cNvSpPr>
          <p:nvPr>
            <p:ph type="sldNum" sz="quarter" idx="12"/>
          </p:nvPr>
        </p:nvSpPr>
        <p:spPr/>
        <p:txBody>
          <a:bodyPr/>
          <a:lstStyle/>
          <a:p>
            <a:fld id="{6144AB88-5B43-4547-88F8-D8B52DF95767}" type="slidenum">
              <a:rPr lang="id-ID" smtClean="0"/>
              <a:pPr/>
              <a:t>98</a:t>
            </a:fld>
            <a:endParaRPr lang="id-ID" dirty="0"/>
          </a:p>
        </p:txBody>
      </p:sp>
      <p:sp>
        <p:nvSpPr>
          <p:cNvPr id="14" name="TextBox 13"/>
          <p:cNvSpPr txBox="1"/>
          <p:nvPr/>
        </p:nvSpPr>
        <p:spPr>
          <a:xfrm>
            <a:off x="0" y="1"/>
            <a:ext cx="9906000" cy="830997"/>
          </a:xfrm>
          <a:prstGeom prst="rect">
            <a:avLst/>
          </a:prstGeom>
          <a:solidFill>
            <a:schemeClr val="accent3">
              <a:lumMod val="50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Standar-6</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Horizontal)">
                                      <p:cBhvr>
                                        <p:cTn id="41" dur="500"/>
                                        <p:tgtEl>
                                          <p:spTgt spid="8"/>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Horizont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480" y="1214422"/>
            <a:ext cx="1501873"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1</a:t>
            </a:r>
            <a:endParaRPr lang="en-US" sz="3200" dirty="0">
              <a:solidFill>
                <a:prstClr val="white"/>
              </a:solidFill>
              <a:latin typeface="Arial Rounded MT Bold" pitchFamily="34" charset="0"/>
            </a:endParaRPr>
          </a:p>
        </p:txBody>
      </p:sp>
      <p:sp>
        <p:nvSpPr>
          <p:cNvPr id="5" name="Rectangle 4"/>
          <p:cNvSpPr/>
          <p:nvPr/>
        </p:nvSpPr>
        <p:spPr>
          <a:xfrm>
            <a:off x="386921" y="2214554"/>
            <a:ext cx="1501873" cy="1000132"/>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2</a:t>
            </a:r>
            <a:endParaRPr lang="en-US" sz="3200" dirty="0">
              <a:solidFill>
                <a:prstClr val="white"/>
              </a:solidFill>
              <a:latin typeface="Arial Rounded MT Bold" pitchFamily="34" charset="0"/>
            </a:endParaRPr>
          </a:p>
        </p:txBody>
      </p:sp>
      <p:sp>
        <p:nvSpPr>
          <p:cNvPr id="6" name="Rectangle 5"/>
          <p:cNvSpPr/>
          <p:nvPr/>
        </p:nvSpPr>
        <p:spPr>
          <a:xfrm>
            <a:off x="386921" y="3286124"/>
            <a:ext cx="1501873"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3</a:t>
            </a:r>
            <a:endParaRPr lang="en-US" sz="3200" dirty="0">
              <a:solidFill>
                <a:prstClr val="white"/>
              </a:solidFill>
              <a:latin typeface="Arial Rounded MT Bold" pitchFamily="34" charset="0"/>
            </a:endParaRPr>
          </a:p>
        </p:txBody>
      </p:sp>
      <p:sp>
        <p:nvSpPr>
          <p:cNvPr id="7" name="Rectangle 6"/>
          <p:cNvSpPr/>
          <p:nvPr/>
        </p:nvSpPr>
        <p:spPr>
          <a:xfrm>
            <a:off x="386921" y="4286256"/>
            <a:ext cx="1501873"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4</a:t>
            </a:r>
            <a:endParaRPr lang="en-US" sz="3200" dirty="0">
              <a:solidFill>
                <a:prstClr val="white"/>
              </a:solidFill>
              <a:latin typeface="Arial Rounded MT Bold" pitchFamily="34" charset="0"/>
            </a:endParaRPr>
          </a:p>
        </p:txBody>
      </p:sp>
      <p:sp>
        <p:nvSpPr>
          <p:cNvPr id="8" name="Rectangle 7"/>
          <p:cNvSpPr/>
          <p:nvPr/>
        </p:nvSpPr>
        <p:spPr>
          <a:xfrm>
            <a:off x="386921" y="5286388"/>
            <a:ext cx="1501873"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prstClr val="white"/>
                </a:solidFill>
                <a:latin typeface="Arial Rounded MT Bold" pitchFamily="34" charset="0"/>
              </a:rPr>
              <a:t>5</a:t>
            </a:r>
            <a:endParaRPr lang="en-US" sz="3200" dirty="0">
              <a:solidFill>
                <a:prstClr val="white"/>
              </a:solidFill>
              <a:latin typeface="Arial Rounded MT Bold" pitchFamily="34" charset="0"/>
            </a:endParaRPr>
          </a:p>
        </p:txBody>
      </p:sp>
      <p:sp>
        <p:nvSpPr>
          <p:cNvPr id="9" name="Rectangle 8"/>
          <p:cNvSpPr/>
          <p:nvPr/>
        </p:nvSpPr>
        <p:spPr>
          <a:xfrm>
            <a:off x="2553874" y="1214422"/>
            <a:ext cx="7042596" cy="9286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Bantuan  penelitian dan pengabdian yang bersifat kompeetitif dan tidak kompetitif</a:t>
            </a:r>
            <a:endParaRPr lang="en-US" sz="2400" dirty="0">
              <a:solidFill>
                <a:prstClr val="white"/>
              </a:solidFill>
              <a:latin typeface="Arial Rounded MT Bold" pitchFamily="34" charset="0"/>
            </a:endParaRPr>
          </a:p>
        </p:txBody>
      </p:sp>
      <p:sp>
        <p:nvSpPr>
          <p:cNvPr id="10" name="Rectangle 9"/>
          <p:cNvSpPr/>
          <p:nvPr/>
        </p:nvSpPr>
        <p:spPr>
          <a:xfrm>
            <a:off x="2553874" y="2214554"/>
            <a:ext cx="7042596" cy="1000132"/>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Pelatihan dosen dalam metode penelitian dan Pengabdian Mayarakat</a:t>
            </a:r>
            <a:endParaRPr lang="en-US" sz="2400" dirty="0">
              <a:solidFill>
                <a:prstClr val="white"/>
              </a:solidFill>
              <a:latin typeface="Arial Rounded MT Bold" pitchFamily="34" charset="0"/>
            </a:endParaRPr>
          </a:p>
        </p:txBody>
      </p:sp>
      <p:sp>
        <p:nvSpPr>
          <p:cNvPr id="11" name="Rectangle 10"/>
          <p:cNvSpPr/>
          <p:nvPr/>
        </p:nvSpPr>
        <p:spPr>
          <a:xfrm>
            <a:off x="2553874" y="3286124"/>
            <a:ext cx="7042596" cy="928694"/>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Pelatihan Penerbitan Jurnal dan menulis di Jurnal ilmiah</a:t>
            </a:r>
            <a:endParaRPr lang="en-US" sz="2400" dirty="0">
              <a:solidFill>
                <a:prstClr val="white"/>
              </a:solidFill>
              <a:latin typeface="Arial Rounded MT Bold" pitchFamily="34" charset="0"/>
            </a:endParaRPr>
          </a:p>
        </p:txBody>
      </p:sp>
      <p:sp>
        <p:nvSpPr>
          <p:cNvPr id="12" name="Rectangle 11"/>
          <p:cNvSpPr/>
          <p:nvPr/>
        </p:nvSpPr>
        <p:spPr>
          <a:xfrm>
            <a:off x="2553874" y="4286256"/>
            <a:ext cx="7042596" cy="928694"/>
          </a:xfrm>
          <a:prstGeom prst="rect">
            <a:avLst/>
          </a:prstGeom>
          <a:solidFill>
            <a:schemeClr val="accent5">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Studi banding ke perguruan tinggi dalam dan luarnegeri yang berkualitas</a:t>
            </a:r>
            <a:endParaRPr lang="en-US" sz="2400" dirty="0">
              <a:solidFill>
                <a:prstClr val="white"/>
              </a:solidFill>
              <a:latin typeface="Arial Rounded MT Bold" pitchFamily="34" charset="0"/>
            </a:endParaRPr>
          </a:p>
        </p:txBody>
      </p:sp>
      <p:sp>
        <p:nvSpPr>
          <p:cNvPr id="13" name="Rectangle 12"/>
          <p:cNvSpPr/>
          <p:nvPr/>
        </p:nvSpPr>
        <p:spPr>
          <a:xfrm>
            <a:off x="2553874" y="5286388"/>
            <a:ext cx="7042596" cy="928694"/>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smtClean="0">
                <a:solidFill>
                  <a:prstClr val="white"/>
                </a:solidFill>
                <a:latin typeface="Arial Rounded MT Bold" pitchFamily="34" charset="0"/>
              </a:rPr>
              <a:t>Fasilitasi kerjasama PT dengan instansi luar negeri  </a:t>
            </a:r>
            <a:endParaRPr lang="en-US" sz="2400" dirty="0">
              <a:solidFill>
                <a:prstClr val="white"/>
              </a:solidFill>
              <a:latin typeface="Arial Rounded MT Bold" pitchFamily="34" charset="0"/>
            </a:endParaRPr>
          </a:p>
        </p:txBody>
      </p:sp>
      <p:sp>
        <p:nvSpPr>
          <p:cNvPr id="2" name="Slide Number Placeholder 1"/>
          <p:cNvSpPr>
            <a:spLocks noGrp="1"/>
          </p:cNvSpPr>
          <p:nvPr>
            <p:ph type="sldNum" sz="quarter" idx="12"/>
          </p:nvPr>
        </p:nvSpPr>
        <p:spPr/>
        <p:txBody>
          <a:bodyPr/>
          <a:lstStyle/>
          <a:p>
            <a:fld id="{6144AB88-5B43-4547-88F8-D8B52DF95767}" type="slidenum">
              <a:rPr lang="id-ID" smtClean="0"/>
              <a:pPr/>
              <a:t>99</a:t>
            </a:fld>
            <a:endParaRPr lang="id-ID"/>
          </a:p>
        </p:txBody>
      </p:sp>
      <p:sp>
        <p:nvSpPr>
          <p:cNvPr id="15" name="TextBox 14"/>
          <p:cNvSpPr txBox="1"/>
          <p:nvPr/>
        </p:nvSpPr>
        <p:spPr>
          <a:xfrm>
            <a:off x="0" y="1"/>
            <a:ext cx="9906000" cy="830997"/>
          </a:xfrm>
          <a:prstGeom prst="rect">
            <a:avLst/>
          </a:prstGeom>
          <a:solidFill>
            <a:schemeClr val="accent1">
              <a:lumMod val="50000"/>
            </a:schemeClr>
          </a:solidFill>
        </p:spPr>
        <p:txBody>
          <a:bodyPr wrap="square" rtlCol="0">
            <a:spAutoFit/>
          </a:bodyPr>
          <a:lstStyle/>
          <a:p>
            <a:pPr algn="ctr"/>
            <a:r>
              <a:rPr lang="id-ID" sz="4800" b="1" dirty="0" smtClean="0">
                <a:solidFill>
                  <a:schemeClr val="bg1"/>
                </a:solidFill>
                <a:effectLst>
                  <a:outerShdw blurRad="38100" dist="38100" dir="2700000" algn="tl">
                    <a:srgbClr val="000000">
                      <a:alpha val="43137"/>
                    </a:srgbClr>
                  </a:outerShdw>
                </a:effectLst>
              </a:rPr>
              <a:t>Pembinaan Standar-7</a:t>
            </a:r>
            <a:endParaRPr lang="id-ID" sz="4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from="(-#ppt_w/2)" to="(#ppt_x)" calcmode="lin" valueType="num">
                                      <p:cBhvr>
                                        <p:cTn id="31" dur="600" fill="hold">
                                          <p:stCondLst>
                                            <p:cond delay="0"/>
                                          </p:stCondLst>
                                        </p:cTn>
                                        <p:tgtEl>
                                          <p:spTgt spid="11"/>
                                        </p:tgtEl>
                                        <p:attrNameLst>
                                          <p:attrName>ppt_x</p:attrName>
                                        </p:attrNameLst>
                                      </p:cBhvr>
                                    </p:anim>
                                    <p:anim from="0" to="-1.0" calcmode="lin" valueType="num">
                                      <p:cBhvr>
                                        <p:cTn id="32" dur="200" decel="50000" autoRev="1" fill="hold">
                                          <p:stCondLst>
                                            <p:cond delay="600"/>
                                          </p:stCondLst>
                                        </p:cTn>
                                        <p:tgtEl>
                                          <p:spTgt spid="11"/>
                                        </p:tgtEl>
                                        <p:attrNameLst>
                                          <p:attrName>xshear</p:attrName>
                                        </p:attrNameLst>
                                      </p:cBhvr>
                                    </p:anim>
                                    <p:animScale>
                                      <p:cBhvr>
                                        <p:cTn id="33" dur="200" decel="100000" autoRev="1" fill="hold">
                                          <p:stCondLst>
                                            <p:cond delay="600"/>
                                          </p:stCondLst>
                                        </p:cTn>
                                        <p:tgtEl>
                                          <p:spTgt spid="11"/>
                                        </p:tgtEl>
                                      </p:cBhvr>
                                      <p:from x="100000" y="100000"/>
                                      <p:to x="80000" y="100000"/>
                                    </p:animScale>
                                    <p:anim by="(#ppt_h/3+#ppt_w*0.1)" calcmode="lin" valueType="num">
                                      <p:cBhvr additive="sum">
                                        <p:cTn id="34" dur="200" decel="100000" autoRev="1" fill="hold">
                                          <p:stCondLst>
                                            <p:cond delay="600"/>
                                          </p:stCondLst>
                                        </p:cTn>
                                        <p:tgtEl>
                                          <p:spTgt spid="11"/>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80">
                                          <p:stCondLst>
                                            <p:cond delay="0"/>
                                          </p:stCondLst>
                                        </p:cTn>
                                        <p:tgtEl>
                                          <p:spTgt spid="13"/>
                                        </p:tgtEl>
                                      </p:cBhvr>
                                    </p:animEffect>
                                    <p:anim calcmode="lin" valueType="num">
                                      <p:cBhvr>
                                        <p:cTn id="6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1" dur="26">
                                          <p:stCondLst>
                                            <p:cond delay="650"/>
                                          </p:stCondLst>
                                        </p:cTn>
                                        <p:tgtEl>
                                          <p:spTgt spid="13"/>
                                        </p:tgtEl>
                                      </p:cBhvr>
                                      <p:to x="100000" y="60000"/>
                                    </p:animScale>
                                    <p:animScale>
                                      <p:cBhvr>
                                        <p:cTn id="72" dur="166" decel="50000">
                                          <p:stCondLst>
                                            <p:cond delay="676"/>
                                          </p:stCondLst>
                                        </p:cTn>
                                        <p:tgtEl>
                                          <p:spTgt spid="13"/>
                                        </p:tgtEl>
                                      </p:cBhvr>
                                      <p:to x="100000" y="100000"/>
                                    </p:animScale>
                                    <p:animScale>
                                      <p:cBhvr>
                                        <p:cTn id="73" dur="26">
                                          <p:stCondLst>
                                            <p:cond delay="1312"/>
                                          </p:stCondLst>
                                        </p:cTn>
                                        <p:tgtEl>
                                          <p:spTgt spid="13"/>
                                        </p:tgtEl>
                                      </p:cBhvr>
                                      <p:to x="100000" y="80000"/>
                                    </p:animScale>
                                    <p:animScale>
                                      <p:cBhvr>
                                        <p:cTn id="74" dur="166" decel="50000">
                                          <p:stCondLst>
                                            <p:cond delay="1338"/>
                                          </p:stCondLst>
                                        </p:cTn>
                                        <p:tgtEl>
                                          <p:spTgt spid="13"/>
                                        </p:tgtEl>
                                      </p:cBhvr>
                                      <p:to x="100000" y="100000"/>
                                    </p:animScale>
                                    <p:animScale>
                                      <p:cBhvr>
                                        <p:cTn id="75" dur="26">
                                          <p:stCondLst>
                                            <p:cond delay="1642"/>
                                          </p:stCondLst>
                                        </p:cTn>
                                        <p:tgtEl>
                                          <p:spTgt spid="13"/>
                                        </p:tgtEl>
                                      </p:cBhvr>
                                      <p:to x="100000" y="90000"/>
                                    </p:animScale>
                                    <p:animScale>
                                      <p:cBhvr>
                                        <p:cTn id="76" dur="166" decel="50000">
                                          <p:stCondLst>
                                            <p:cond delay="1668"/>
                                          </p:stCondLst>
                                        </p:cTn>
                                        <p:tgtEl>
                                          <p:spTgt spid="13"/>
                                        </p:tgtEl>
                                      </p:cBhvr>
                                      <p:to x="100000" y="100000"/>
                                    </p:animScale>
                                    <p:animScale>
                                      <p:cBhvr>
                                        <p:cTn id="77" dur="26">
                                          <p:stCondLst>
                                            <p:cond delay="1808"/>
                                          </p:stCondLst>
                                        </p:cTn>
                                        <p:tgtEl>
                                          <p:spTgt spid="13"/>
                                        </p:tgtEl>
                                      </p:cBhvr>
                                      <p:to x="100000" y="95000"/>
                                    </p:animScale>
                                    <p:animScale>
                                      <p:cBhvr>
                                        <p:cTn id="7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3078</TotalTime>
  <Words>3866</Words>
  <Application>Microsoft Office PowerPoint</Application>
  <PresentationFormat>A4 Paper (210x297 mm)</PresentationFormat>
  <Paragraphs>1014</Paragraphs>
  <Slides>102</Slides>
  <Notes>12</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102</vt:i4>
      </vt:variant>
    </vt:vector>
  </HeadingPairs>
  <TitlesOfParts>
    <vt:vector size="125" baseType="lpstr">
      <vt:lpstr>Arial Unicode MS</vt:lpstr>
      <vt:lpstr>Aharoni</vt:lpstr>
      <vt:lpstr>Arial</vt:lpstr>
      <vt:lpstr>Arial Black</vt:lpstr>
      <vt:lpstr>Arial Narrow</vt:lpstr>
      <vt:lpstr>Arial Rounded MT Bold</vt:lpstr>
      <vt:lpstr>Bauhaus 93</vt:lpstr>
      <vt:lpstr>Bookman Old Style</vt:lpstr>
      <vt:lpstr>Calibri</vt:lpstr>
      <vt:lpstr>Cooper Black</vt:lpstr>
      <vt:lpstr>Courier New</vt:lpstr>
      <vt:lpstr>Franklin Gothic Demi</vt:lpstr>
      <vt:lpstr>Franklin Gothic Demi Cond</vt:lpstr>
      <vt:lpstr>Franklin Gothic Heavy</vt:lpstr>
      <vt:lpstr>Lucida Sans Unicode</vt:lpstr>
      <vt:lpstr>Rockwell</vt:lpstr>
      <vt:lpstr>Rockwell Extra Bold</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SIKLUS PENJAMINAN MUTU (SPMI dan SPME)</vt:lpstr>
      <vt:lpstr>PERATURAN DAN KEBIJAKAN MENGENAI AKREDITASI DAN PENJAMINAN MUTU PENDIDIKAN  (sejak tahun 2003)</vt:lpstr>
      <vt:lpstr>PowerPoint Presentation</vt:lpstr>
      <vt:lpstr>PERUBAHAN AKREDITASI DAN PENJAMINAN MUTU SISTEM PENDIDIKAN NASIONAL  (sejak tahun 2003)</vt:lpstr>
      <vt:lpstr>1. DARI AKREDITASI SUKARELA MENJADI WAJIB (2)</vt:lpstr>
      <vt:lpstr>2. DARI AKREDITASI PROGRAM STUDI MENJADI AKREDITASI PROGRAM STUDI DAN PERGURUAN TINGGI</vt:lpstr>
      <vt:lpstr>3. DARI PENJAMINAN MUTU INTERNAL SUKARELA MENJADI WAJIB</vt:lpstr>
      <vt:lpstr>4. DARI BADAN AKREDITASI TUNGGAL MENJADI MAJEMUK</vt:lpstr>
      <vt:lpstr>KELEMBAGAAN AKREDITASI MENDATANG</vt:lpstr>
      <vt:lpstr>Perkembangan Akreditasi Pendidikan Tinggi (1) </vt:lpstr>
      <vt:lpstr>Perkembangan Akreditasi Pendidikan Tinggi (2) </vt:lpstr>
      <vt:lpstr>PowerPoint Presentation</vt:lpstr>
      <vt:lpstr>Pelaksanaan Akreditasi</vt:lpstr>
      <vt:lpstr>PowerPoint Presentation</vt:lpstr>
      <vt:lpstr>PowerPoint Presentation</vt:lpstr>
      <vt:lpstr>PowerPoint Presentation</vt:lpstr>
      <vt:lpstr>PowerPoint Presentation</vt:lpstr>
      <vt:lpstr>PowerPoint Presentation</vt:lpstr>
      <vt:lpstr>PowerPoint Presentation</vt:lpstr>
      <vt:lpstr>TUGAS DAN WEWENANG BAN-PT  (Permendikbud No. 87 Tahun 2014)</vt:lpstr>
      <vt:lpstr>PowerPoint Presentation</vt:lpstr>
      <vt:lpstr>PowerPoint Presentation</vt:lpstr>
      <vt:lpstr>PowerPoint Presentation</vt:lpstr>
      <vt:lpstr>PowerPoint Presentation</vt:lpstr>
      <vt:lpstr>AIPT UNTUK PENGEMBANGAN IPT</vt:lpstr>
      <vt:lpstr>APS SEBAGAI BAGIAN DARI AIPT</vt:lpstr>
      <vt:lpstr>EVALUASI DIRI DAN BORANG AKREDITASI</vt:lpstr>
      <vt:lpstr>PowerPoint Presentation</vt:lpstr>
      <vt:lpstr>PowerPoint Presentation</vt:lpstr>
      <vt:lpstr>PROSEDUR AKREDITASI</vt:lpstr>
      <vt:lpstr>DIAGRAM ALIR AIPT</vt:lpstr>
      <vt:lpstr>PowerPoint Presentation</vt:lpstr>
      <vt:lpstr>MATRIKS STANDAR</vt:lpstr>
      <vt:lpstr>KRITERIA PENILAIAN AKREDITASI AIPT</vt:lpstr>
      <vt:lpstr>PowerPoint Presentation</vt:lpstr>
      <vt:lpstr>PowerPoint Presentation</vt:lpstr>
      <vt:lpstr>PowerPoint Presentation</vt:lpstr>
      <vt:lpstr>PowerPoint Presentation</vt:lpstr>
      <vt:lpstr>PowerPoint Presentation</vt:lpstr>
      <vt:lpstr>PowerPoint Presentation</vt:lpstr>
      <vt:lpstr>MENUJU AKREDITASI INSTITUSI BERPERINGKAT A</vt:lpstr>
      <vt:lpstr>MENUJU AKREDITASI INSTITUSI BERPERINGKAT A</vt:lpstr>
      <vt:lpstr>MENUJU AKREDITASI INSTITUSI BERPERINGKAT A</vt:lpstr>
      <vt:lpstr>MENUJU AKREDITASI INSTITUSI BERPERINGKAT A</vt:lpstr>
      <vt:lpstr>PowerPoint Presentation</vt:lpstr>
      <vt:lpstr>E  D  A  R  A  N  K  E M D   I   K  B  U D </vt:lpstr>
      <vt:lpstr>J A MU   E K S T E R N A L</vt:lpstr>
      <vt:lpstr>PowerPoint Presentation</vt:lpstr>
      <vt:lpstr>PowerPoint Presentation</vt:lpstr>
      <vt:lpstr>PowerPoint Presentation</vt:lpstr>
      <vt:lpstr> HASIL AKREDITASI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AKREDITASI PROGRAM STUDI</vt:lpstr>
      <vt:lpstr>PERINGKAT A</vt:lpstr>
      <vt:lpstr>PowerPoint Presentation</vt:lpstr>
      <vt:lpstr>PowerPoint Presentation</vt:lpstr>
      <vt:lpstr>PowerPoint Presentation</vt:lpstr>
      <vt:lpstr>PERINGKAT B</vt:lpstr>
      <vt:lpstr>PowerPoint Presentation</vt:lpstr>
      <vt:lpstr>PowerPoint Presentation</vt:lpstr>
      <vt:lpstr>PowerPoint Presentation</vt:lpstr>
      <vt:lpstr>PERINGKAT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Latar Belakang, Standar dan Prosedur AIPT</dc:title>
  <dc:creator>Ardhana Putra</dc:creator>
  <cp:lastModifiedBy>user</cp:lastModifiedBy>
  <cp:revision>177</cp:revision>
  <dcterms:created xsi:type="dcterms:W3CDTF">2007-10-23T15:48:26Z</dcterms:created>
  <dcterms:modified xsi:type="dcterms:W3CDTF">2016-11-08T12:51:19Z</dcterms:modified>
</cp:coreProperties>
</file>