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1"/>
  </p:notesMasterIdLst>
  <p:sldIdLst>
    <p:sldId id="257" r:id="rId2"/>
    <p:sldId id="313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258" r:id="rId18"/>
    <p:sldId id="338" r:id="rId19"/>
    <p:sldId id="259" r:id="rId20"/>
    <p:sldId id="260" r:id="rId21"/>
    <p:sldId id="329" r:id="rId22"/>
    <p:sldId id="330" r:id="rId23"/>
    <p:sldId id="331" r:id="rId24"/>
    <p:sldId id="335" r:id="rId25"/>
    <p:sldId id="336" r:id="rId26"/>
    <p:sldId id="261" r:id="rId27"/>
    <p:sldId id="262" r:id="rId28"/>
    <p:sldId id="263" r:id="rId29"/>
    <p:sldId id="264" r:id="rId30"/>
    <p:sldId id="265" r:id="rId31"/>
    <p:sldId id="266" r:id="rId32"/>
    <p:sldId id="267" r:id="rId33"/>
    <p:sldId id="337" r:id="rId34"/>
    <p:sldId id="278" r:id="rId35"/>
    <p:sldId id="279" r:id="rId36"/>
    <p:sldId id="333" r:id="rId37"/>
    <p:sldId id="334" r:id="rId38"/>
    <p:sldId id="299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>
        <p:scale>
          <a:sx n="82" d="100"/>
          <a:sy n="82" d="100"/>
        </p:scale>
        <p:origin x="-101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A3A65-17E0-4B24-8B56-92B660A5C62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75B7292-E53F-4ED4-9B95-83CD6FCD6C7A}">
      <dgm:prSet phldrT="[Text]"/>
      <dgm:spPr/>
      <dgm:t>
        <a:bodyPr/>
        <a:lstStyle/>
        <a:p>
          <a:r>
            <a:rPr lang="en-US" dirty="0" err="1" smtClean="0"/>
            <a:t>rektorat</a:t>
          </a:r>
          <a:endParaRPr lang="en-US" dirty="0"/>
        </a:p>
      </dgm:t>
    </dgm:pt>
    <dgm:pt modelId="{4A0D2B01-2974-4AD0-BBC8-71FC6546EBD1}" type="parTrans" cxnId="{67E2383F-82A5-4CB0-8955-DEC7285218C1}">
      <dgm:prSet/>
      <dgm:spPr/>
      <dgm:t>
        <a:bodyPr/>
        <a:lstStyle/>
        <a:p>
          <a:endParaRPr lang="en-US"/>
        </a:p>
      </dgm:t>
    </dgm:pt>
    <dgm:pt modelId="{558017D8-5DD6-4D01-8FCE-9BEE1A87E3FB}" type="sibTrans" cxnId="{67E2383F-82A5-4CB0-8955-DEC7285218C1}">
      <dgm:prSet/>
      <dgm:spPr/>
      <dgm:t>
        <a:bodyPr/>
        <a:lstStyle/>
        <a:p>
          <a:endParaRPr lang="en-US"/>
        </a:p>
      </dgm:t>
    </dgm:pt>
    <dgm:pt modelId="{B5F22B57-55CB-4E0A-9585-6128A526235B}">
      <dgm:prSet phldrT="[Text]"/>
      <dgm:spPr/>
      <dgm:t>
        <a:bodyPr/>
        <a:lstStyle/>
        <a:p>
          <a:r>
            <a:rPr lang="en-US" dirty="0" err="1" smtClean="0"/>
            <a:t>Fakultas</a:t>
          </a:r>
          <a:r>
            <a:rPr lang="en-US" dirty="0" smtClean="0"/>
            <a:t>  </a:t>
          </a:r>
          <a:endParaRPr lang="en-US" dirty="0"/>
        </a:p>
      </dgm:t>
    </dgm:pt>
    <dgm:pt modelId="{E46CDE62-8AE0-4772-8E17-87DB06D3D896}" type="parTrans" cxnId="{1FD62C26-A261-4784-8190-4A573D441955}">
      <dgm:prSet/>
      <dgm:spPr/>
      <dgm:t>
        <a:bodyPr/>
        <a:lstStyle/>
        <a:p>
          <a:endParaRPr lang="en-US"/>
        </a:p>
      </dgm:t>
    </dgm:pt>
    <dgm:pt modelId="{A03395C2-93E6-4C8A-9DED-71266256ECD2}" type="sibTrans" cxnId="{1FD62C26-A261-4784-8190-4A573D441955}">
      <dgm:prSet/>
      <dgm:spPr/>
      <dgm:t>
        <a:bodyPr/>
        <a:lstStyle/>
        <a:p>
          <a:endParaRPr lang="en-US"/>
        </a:p>
      </dgm:t>
    </dgm:pt>
    <dgm:pt modelId="{4039AFF0-CFE9-4C9D-9D6D-65618A44F23B}">
      <dgm:prSet/>
      <dgm:spPr/>
      <dgm:t>
        <a:bodyPr/>
        <a:lstStyle/>
        <a:p>
          <a:r>
            <a:rPr lang="en-US" dirty="0" err="1" smtClean="0"/>
            <a:t>jurusan</a:t>
          </a:r>
          <a:endParaRPr lang="en-US" dirty="0"/>
        </a:p>
      </dgm:t>
    </dgm:pt>
    <dgm:pt modelId="{6B4F8527-2587-4661-BF7C-40FF87621375}" type="parTrans" cxnId="{B59BC0DB-1FFF-44C3-B9D9-3BA5D3CEE584}">
      <dgm:prSet/>
      <dgm:spPr/>
      <dgm:t>
        <a:bodyPr/>
        <a:lstStyle/>
        <a:p>
          <a:endParaRPr lang="en-US"/>
        </a:p>
      </dgm:t>
    </dgm:pt>
    <dgm:pt modelId="{BF7C70AB-7083-4673-8FB3-FCD5D6E67F07}" type="sibTrans" cxnId="{B59BC0DB-1FFF-44C3-B9D9-3BA5D3CEE584}">
      <dgm:prSet/>
      <dgm:spPr/>
      <dgm:t>
        <a:bodyPr/>
        <a:lstStyle/>
        <a:p>
          <a:endParaRPr lang="en-US"/>
        </a:p>
      </dgm:t>
    </dgm:pt>
    <dgm:pt modelId="{69414491-7728-49B7-B5B3-8C9B56ED3F5E}">
      <dgm:prSet/>
      <dgm:spPr/>
      <dgm:t>
        <a:bodyPr/>
        <a:lstStyle/>
        <a:p>
          <a:r>
            <a:rPr lang="en-US" dirty="0" smtClean="0"/>
            <a:t>Program </a:t>
          </a:r>
          <a:r>
            <a:rPr lang="en-US" dirty="0" err="1" smtClean="0"/>
            <a:t>studi</a:t>
          </a:r>
          <a:endParaRPr lang="en-US" dirty="0"/>
        </a:p>
      </dgm:t>
    </dgm:pt>
    <dgm:pt modelId="{B1A7A426-D608-4D0B-BE6E-F8382E35A7B5}" type="parTrans" cxnId="{567038D5-562A-4A5F-A886-5B92EB498A63}">
      <dgm:prSet/>
      <dgm:spPr/>
      <dgm:t>
        <a:bodyPr/>
        <a:lstStyle/>
        <a:p>
          <a:endParaRPr lang="en-US"/>
        </a:p>
      </dgm:t>
    </dgm:pt>
    <dgm:pt modelId="{EADACECF-CB83-4FC0-84CF-442AEC7875D3}" type="sibTrans" cxnId="{567038D5-562A-4A5F-A886-5B92EB498A63}">
      <dgm:prSet/>
      <dgm:spPr/>
      <dgm:t>
        <a:bodyPr/>
        <a:lstStyle/>
        <a:p>
          <a:endParaRPr lang="en-US"/>
        </a:p>
      </dgm:t>
    </dgm:pt>
    <dgm:pt modelId="{C571871D-3559-4A3E-A90C-F77ADC90F3E9}" type="pres">
      <dgm:prSet presAssocID="{E06A3A65-17E0-4B24-8B56-92B660A5C624}" presName="compositeShape" presStyleCnt="0">
        <dgm:presLayoutVars>
          <dgm:dir/>
          <dgm:resizeHandles/>
        </dgm:presLayoutVars>
      </dgm:prSet>
      <dgm:spPr/>
    </dgm:pt>
    <dgm:pt modelId="{51413AD1-87DE-41AE-8208-3FE8CC7FDA28}" type="pres">
      <dgm:prSet presAssocID="{E06A3A65-17E0-4B24-8B56-92B660A5C624}" presName="pyramid" presStyleLbl="node1" presStyleIdx="0" presStyleCnt="1"/>
      <dgm:spPr/>
    </dgm:pt>
    <dgm:pt modelId="{7A8CFE70-DA34-4F1B-B31A-2E9A96B30E99}" type="pres">
      <dgm:prSet presAssocID="{E06A3A65-17E0-4B24-8B56-92B660A5C624}" presName="theList" presStyleCnt="0"/>
      <dgm:spPr/>
    </dgm:pt>
    <dgm:pt modelId="{375A9CD8-3F60-4847-973B-BC18F099F89A}" type="pres">
      <dgm:prSet presAssocID="{075B7292-E53F-4ED4-9B95-83CD6FCD6C7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820CD-ADFA-43D4-9C0F-DEC12125D460}" type="pres">
      <dgm:prSet presAssocID="{075B7292-E53F-4ED4-9B95-83CD6FCD6C7A}" presName="aSpace" presStyleCnt="0"/>
      <dgm:spPr/>
    </dgm:pt>
    <dgm:pt modelId="{9A072586-1E66-43D4-A3D8-739BF951F2E7}" type="pres">
      <dgm:prSet presAssocID="{B5F22B57-55CB-4E0A-9585-6128A526235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B546B-7A40-4BF7-B9A3-7B0B86C9EC32}" type="pres">
      <dgm:prSet presAssocID="{B5F22B57-55CB-4E0A-9585-6128A526235B}" presName="aSpace" presStyleCnt="0"/>
      <dgm:spPr/>
    </dgm:pt>
    <dgm:pt modelId="{0910BA8A-D056-470A-9FF1-5BC97350A2CC}" type="pres">
      <dgm:prSet presAssocID="{4039AFF0-CFE9-4C9D-9D6D-65618A44F23B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0FF46-917F-4E66-97D0-5776B2FDEFB2}" type="pres">
      <dgm:prSet presAssocID="{4039AFF0-CFE9-4C9D-9D6D-65618A44F23B}" presName="aSpace" presStyleCnt="0"/>
      <dgm:spPr/>
    </dgm:pt>
    <dgm:pt modelId="{BA9DAAC8-FDCA-4F54-9008-4FEEABEB6E31}" type="pres">
      <dgm:prSet presAssocID="{69414491-7728-49B7-B5B3-8C9B56ED3F5E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5612C-0FAF-40B1-A118-607DEC88004F}" type="pres">
      <dgm:prSet presAssocID="{69414491-7728-49B7-B5B3-8C9B56ED3F5E}" presName="aSpace" presStyleCnt="0"/>
      <dgm:spPr/>
    </dgm:pt>
  </dgm:ptLst>
  <dgm:cxnLst>
    <dgm:cxn modelId="{E80E6560-9357-4353-A144-D7AA4E3788D1}" type="presOf" srcId="{E06A3A65-17E0-4B24-8B56-92B660A5C624}" destId="{C571871D-3559-4A3E-A90C-F77ADC90F3E9}" srcOrd="0" destOrd="0" presId="urn:microsoft.com/office/officeart/2005/8/layout/pyramid2"/>
    <dgm:cxn modelId="{567038D5-562A-4A5F-A886-5B92EB498A63}" srcId="{E06A3A65-17E0-4B24-8B56-92B660A5C624}" destId="{69414491-7728-49B7-B5B3-8C9B56ED3F5E}" srcOrd="3" destOrd="0" parTransId="{B1A7A426-D608-4D0B-BE6E-F8382E35A7B5}" sibTransId="{EADACECF-CB83-4FC0-84CF-442AEC7875D3}"/>
    <dgm:cxn modelId="{603DB715-2970-4D9A-BD74-B88EA19534F2}" type="presOf" srcId="{4039AFF0-CFE9-4C9D-9D6D-65618A44F23B}" destId="{0910BA8A-D056-470A-9FF1-5BC97350A2CC}" srcOrd="0" destOrd="0" presId="urn:microsoft.com/office/officeart/2005/8/layout/pyramid2"/>
    <dgm:cxn modelId="{60277FF9-FD9C-4C52-B844-37E090A82870}" type="presOf" srcId="{B5F22B57-55CB-4E0A-9585-6128A526235B}" destId="{9A072586-1E66-43D4-A3D8-739BF951F2E7}" srcOrd="0" destOrd="0" presId="urn:microsoft.com/office/officeart/2005/8/layout/pyramid2"/>
    <dgm:cxn modelId="{67E2383F-82A5-4CB0-8955-DEC7285218C1}" srcId="{E06A3A65-17E0-4B24-8B56-92B660A5C624}" destId="{075B7292-E53F-4ED4-9B95-83CD6FCD6C7A}" srcOrd="0" destOrd="0" parTransId="{4A0D2B01-2974-4AD0-BBC8-71FC6546EBD1}" sibTransId="{558017D8-5DD6-4D01-8FCE-9BEE1A87E3FB}"/>
    <dgm:cxn modelId="{1FD62C26-A261-4784-8190-4A573D441955}" srcId="{E06A3A65-17E0-4B24-8B56-92B660A5C624}" destId="{B5F22B57-55CB-4E0A-9585-6128A526235B}" srcOrd="1" destOrd="0" parTransId="{E46CDE62-8AE0-4772-8E17-87DB06D3D896}" sibTransId="{A03395C2-93E6-4C8A-9DED-71266256ECD2}"/>
    <dgm:cxn modelId="{B59BC0DB-1FFF-44C3-B9D9-3BA5D3CEE584}" srcId="{E06A3A65-17E0-4B24-8B56-92B660A5C624}" destId="{4039AFF0-CFE9-4C9D-9D6D-65618A44F23B}" srcOrd="2" destOrd="0" parTransId="{6B4F8527-2587-4661-BF7C-40FF87621375}" sibTransId="{BF7C70AB-7083-4673-8FB3-FCD5D6E67F07}"/>
    <dgm:cxn modelId="{05E8BC57-F239-46DE-8EDE-B2123CAB51CB}" type="presOf" srcId="{075B7292-E53F-4ED4-9B95-83CD6FCD6C7A}" destId="{375A9CD8-3F60-4847-973B-BC18F099F89A}" srcOrd="0" destOrd="0" presId="urn:microsoft.com/office/officeart/2005/8/layout/pyramid2"/>
    <dgm:cxn modelId="{2F09CC82-7218-4C6A-B16E-966C63F659B0}" type="presOf" srcId="{69414491-7728-49B7-B5B3-8C9B56ED3F5E}" destId="{BA9DAAC8-FDCA-4F54-9008-4FEEABEB6E31}" srcOrd="0" destOrd="0" presId="urn:microsoft.com/office/officeart/2005/8/layout/pyramid2"/>
    <dgm:cxn modelId="{408D3046-8992-4ED3-B415-16DD12361752}" type="presParOf" srcId="{C571871D-3559-4A3E-A90C-F77ADC90F3E9}" destId="{51413AD1-87DE-41AE-8208-3FE8CC7FDA28}" srcOrd="0" destOrd="0" presId="urn:microsoft.com/office/officeart/2005/8/layout/pyramid2"/>
    <dgm:cxn modelId="{6A6E42D4-566A-43C9-899C-0CF7840749FA}" type="presParOf" srcId="{C571871D-3559-4A3E-A90C-F77ADC90F3E9}" destId="{7A8CFE70-DA34-4F1B-B31A-2E9A96B30E99}" srcOrd="1" destOrd="0" presId="urn:microsoft.com/office/officeart/2005/8/layout/pyramid2"/>
    <dgm:cxn modelId="{406B8EE3-1568-493E-8060-93FD01A87277}" type="presParOf" srcId="{7A8CFE70-DA34-4F1B-B31A-2E9A96B30E99}" destId="{375A9CD8-3F60-4847-973B-BC18F099F89A}" srcOrd="0" destOrd="0" presId="urn:microsoft.com/office/officeart/2005/8/layout/pyramid2"/>
    <dgm:cxn modelId="{FC4D8024-5D13-475B-AAEA-ADDBB19DB9B7}" type="presParOf" srcId="{7A8CFE70-DA34-4F1B-B31A-2E9A96B30E99}" destId="{CB0820CD-ADFA-43D4-9C0F-DEC12125D460}" srcOrd="1" destOrd="0" presId="urn:microsoft.com/office/officeart/2005/8/layout/pyramid2"/>
    <dgm:cxn modelId="{7E550B94-B4CA-4C79-93F6-3DE6B1AD3F30}" type="presParOf" srcId="{7A8CFE70-DA34-4F1B-B31A-2E9A96B30E99}" destId="{9A072586-1E66-43D4-A3D8-739BF951F2E7}" srcOrd="2" destOrd="0" presId="urn:microsoft.com/office/officeart/2005/8/layout/pyramid2"/>
    <dgm:cxn modelId="{B82C3F4F-9CDF-43ED-92C6-EE8F0C3ABE67}" type="presParOf" srcId="{7A8CFE70-DA34-4F1B-B31A-2E9A96B30E99}" destId="{DEAB546B-7A40-4BF7-B9A3-7B0B86C9EC32}" srcOrd="3" destOrd="0" presId="urn:microsoft.com/office/officeart/2005/8/layout/pyramid2"/>
    <dgm:cxn modelId="{2716A339-D99F-471F-82C8-70A8EED5665E}" type="presParOf" srcId="{7A8CFE70-DA34-4F1B-B31A-2E9A96B30E99}" destId="{0910BA8A-D056-470A-9FF1-5BC97350A2CC}" srcOrd="4" destOrd="0" presId="urn:microsoft.com/office/officeart/2005/8/layout/pyramid2"/>
    <dgm:cxn modelId="{6BC30774-A271-4FEE-B4A5-DDE501ABEE22}" type="presParOf" srcId="{7A8CFE70-DA34-4F1B-B31A-2E9A96B30E99}" destId="{ECD0FF46-917F-4E66-97D0-5776B2FDEFB2}" srcOrd="5" destOrd="0" presId="urn:microsoft.com/office/officeart/2005/8/layout/pyramid2"/>
    <dgm:cxn modelId="{F511D065-6535-421C-9FFA-4888FC1F92CF}" type="presParOf" srcId="{7A8CFE70-DA34-4F1B-B31A-2E9A96B30E99}" destId="{BA9DAAC8-FDCA-4F54-9008-4FEEABEB6E31}" srcOrd="6" destOrd="0" presId="urn:microsoft.com/office/officeart/2005/8/layout/pyramid2"/>
    <dgm:cxn modelId="{AD0347F6-E744-4261-8303-ABF9E5BB9725}" type="presParOf" srcId="{7A8CFE70-DA34-4F1B-B31A-2E9A96B30E99}" destId="{5C95612C-0FAF-40B1-A118-607DEC88004F}" srcOrd="7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84E548-8B6B-4EE0-B33E-6B5E15EC57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A73873-36AA-466B-92D1-9777620C6856}">
      <dgm:prSet phldrT="[Text]" phldr="1"/>
      <dgm:spPr/>
      <dgm:t>
        <a:bodyPr/>
        <a:lstStyle/>
        <a:p>
          <a:endParaRPr lang="en-US" dirty="0"/>
        </a:p>
      </dgm:t>
    </dgm:pt>
    <dgm:pt modelId="{62AC3E83-5A7E-4A19-8474-2CFA6B4B1128}" type="parTrans" cxnId="{E258D815-8CF5-474F-842A-0A6989321DDF}">
      <dgm:prSet/>
      <dgm:spPr/>
      <dgm:t>
        <a:bodyPr/>
        <a:lstStyle/>
        <a:p>
          <a:endParaRPr lang="en-US"/>
        </a:p>
      </dgm:t>
    </dgm:pt>
    <dgm:pt modelId="{BADAB478-989B-4F17-9E07-932BD997038A}" type="sibTrans" cxnId="{E258D815-8CF5-474F-842A-0A6989321DDF}">
      <dgm:prSet/>
      <dgm:spPr/>
      <dgm:t>
        <a:bodyPr/>
        <a:lstStyle/>
        <a:p>
          <a:endParaRPr lang="en-US"/>
        </a:p>
      </dgm:t>
    </dgm:pt>
    <dgm:pt modelId="{3DCA450E-1CC8-42CF-92F3-B87632F3D6D8}">
      <dgm:prSet phldrT="[Text]"/>
      <dgm:spPr/>
      <dgm:t>
        <a:bodyPr/>
        <a:lstStyle/>
        <a:p>
          <a:r>
            <a:rPr lang="en-US" dirty="0" smtClean="0"/>
            <a:t>SPMI </a:t>
          </a:r>
          <a:r>
            <a:rPr lang="en-US" dirty="0" err="1" smtClean="0"/>
            <a:t>pusat</a:t>
          </a:r>
          <a:endParaRPr lang="en-US" dirty="0"/>
        </a:p>
      </dgm:t>
    </dgm:pt>
    <dgm:pt modelId="{24E625E7-AFC4-4BFA-A41D-26940593CCA5}" type="parTrans" cxnId="{A8A60CC9-1B8C-478A-B818-07AB9502A50B}">
      <dgm:prSet/>
      <dgm:spPr/>
      <dgm:t>
        <a:bodyPr/>
        <a:lstStyle/>
        <a:p>
          <a:endParaRPr lang="en-US"/>
        </a:p>
      </dgm:t>
    </dgm:pt>
    <dgm:pt modelId="{50E7CB89-6420-4350-99B8-FB98CEA2FFB7}" type="sibTrans" cxnId="{A8A60CC9-1B8C-478A-B818-07AB9502A50B}">
      <dgm:prSet/>
      <dgm:spPr/>
      <dgm:t>
        <a:bodyPr/>
        <a:lstStyle/>
        <a:p>
          <a:endParaRPr lang="en-US"/>
        </a:p>
      </dgm:t>
    </dgm:pt>
    <dgm:pt modelId="{BAF42208-1D84-4530-9D01-B4960D94C1E4}">
      <dgm:prSet phldrT="[Text]" phldr="1"/>
      <dgm:spPr/>
      <dgm:t>
        <a:bodyPr/>
        <a:lstStyle/>
        <a:p>
          <a:endParaRPr lang="en-US" dirty="0"/>
        </a:p>
      </dgm:t>
    </dgm:pt>
    <dgm:pt modelId="{04D07F66-87A7-4596-B6D2-D45462822719}" type="parTrans" cxnId="{4A0980C9-5E12-4A04-A68C-98B01DE76357}">
      <dgm:prSet/>
      <dgm:spPr/>
      <dgm:t>
        <a:bodyPr/>
        <a:lstStyle/>
        <a:p>
          <a:endParaRPr lang="en-US"/>
        </a:p>
      </dgm:t>
    </dgm:pt>
    <dgm:pt modelId="{9C8B2EE7-C570-4A74-9551-84FE85871825}" type="sibTrans" cxnId="{4A0980C9-5E12-4A04-A68C-98B01DE76357}">
      <dgm:prSet/>
      <dgm:spPr/>
      <dgm:t>
        <a:bodyPr/>
        <a:lstStyle/>
        <a:p>
          <a:endParaRPr lang="en-US"/>
        </a:p>
      </dgm:t>
    </dgm:pt>
    <dgm:pt modelId="{D3A458F1-99EE-4FFE-A0DD-137BABFE1219}">
      <dgm:prSet phldrT="[Text]"/>
      <dgm:spPr/>
      <dgm:t>
        <a:bodyPr/>
        <a:lstStyle/>
        <a:p>
          <a:r>
            <a:rPr lang="en-US" dirty="0" smtClean="0"/>
            <a:t>SPMI </a:t>
          </a:r>
          <a:r>
            <a:rPr lang="en-US" dirty="0" err="1" smtClean="0"/>
            <a:t>fakultas</a:t>
          </a:r>
          <a:endParaRPr lang="en-US" dirty="0"/>
        </a:p>
      </dgm:t>
    </dgm:pt>
    <dgm:pt modelId="{05064B84-B24B-46FF-BCCD-12402A5E7BEC}" type="parTrans" cxnId="{5E0734FB-DFDF-44D7-ADB4-C62D8EF8EB18}">
      <dgm:prSet/>
      <dgm:spPr/>
      <dgm:t>
        <a:bodyPr/>
        <a:lstStyle/>
        <a:p>
          <a:endParaRPr lang="en-US"/>
        </a:p>
      </dgm:t>
    </dgm:pt>
    <dgm:pt modelId="{09572C24-BC7C-4D99-8AF7-55A924171572}" type="sibTrans" cxnId="{5E0734FB-DFDF-44D7-ADB4-C62D8EF8EB18}">
      <dgm:prSet/>
      <dgm:spPr/>
      <dgm:t>
        <a:bodyPr/>
        <a:lstStyle/>
        <a:p>
          <a:endParaRPr lang="en-US"/>
        </a:p>
      </dgm:t>
    </dgm:pt>
    <dgm:pt modelId="{DA05F766-E9C9-4A5B-8641-96555810BD93}">
      <dgm:prSet phldrT="[Text]" phldr="1"/>
      <dgm:spPr/>
      <dgm:t>
        <a:bodyPr/>
        <a:lstStyle/>
        <a:p>
          <a:endParaRPr lang="en-US" dirty="0"/>
        </a:p>
      </dgm:t>
    </dgm:pt>
    <dgm:pt modelId="{93113269-7CA0-4922-8F06-C256B2D80AD7}" type="parTrans" cxnId="{AE951586-735E-4ED8-BE32-C6D7E10A1471}">
      <dgm:prSet/>
      <dgm:spPr/>
      <dgm:t>
        <a:bodyPr/>
        <a:lstStyle/>
        <a:p>
          <a:endParaRPr lang="en-US"/>
        </a:p>
      </dgm:t>
    </dgm:pt>
    <dgm:pt modelId="{CB0324DC-2504-4BFA-8C53-7803C293DD4C}" type="sibTrans" cxnId="{AE951586-735E-4ED8-BE32-C6D7E10A1471}">
      <dgm:prSet/>
      <dgm:spPr/>
      <dgm:t>
        <a:bodyPr/>
        <a:lstStyle/>
        <a:p>
          <a:endParaRPr lang="en-US"/>
        </a:p>
      </dgm:t>
    </dgm:pt>
    <dgm:pt modelId="{2C482450-96D8-4123-8268-753EA1AD4FFC}">
      <dgm:prSet phldrT="[Text]"/>
      <dgm:spPr/>
      <dgm:t>
        <a:bodyPr/>
        <a:lstStyle/>
        <a:p>
          <a:r>
            <a:rPr lang="en-US" dirty="0" smtClean="0"/>
            <a:t>SPMI </a:t>
          </a:r>
          <a:r>
            <a:rPr lang="en-US" dirty="0" err="1" smtClean="0"/>
            <a:t>jurusan</a:t>
          </a:r>
          <a:r>
            <a:rPr lang="en-US" dirty="0" smtClean="0"/>
            <a:t> </a:t>
          </a:r>
          <a:endParaRPr lang="en-US" dirty="0"/>
        </a:p>
      </dgm:t>
    </dgm:pt>
    <dgm:pt modelId="{A8539FFA-6E7C-45BA-9A58-E8D3C9574A3B}" type="parTrans" cxnId="{8F8BE1B1-B4FE-4A6B-ACA6-036CD5D8256B}">
      <dgm:prSet/>
      <dgm:spPr/>
      <dgm:t>
        <a:bodyPr/>
        <a:lstStyle/>
        <a:p>
          <a:endParaRPr lang="en-US"/>
        </a:p>
      </dgm:t>
    </dgm:pt>
    <dgm:pt modelId="{49928A23-F740-449F-8F81-84B53FF03E32}" type="sibTrans" cxnId="{8F8BE1B1-B4FE-4A6B-ACA6-036CD5D8256B}">
      <dgm:prSet/>
      <dgm:spPr/>
      <dgm:t>
        <a:bodyPr/>
        <a:lstStyle/>
        <a:p>
          <a:endParaRPr lang="en-US"/>
        </a:p>
      </dgm:t>
    </dgm:pt>
    <dgm:pt modelId="{ACBB57AB-5931-4B72-B29D-4189186AB674}" type="pres">
      <dgm:prSet presAssocID="{0F84E548-8B6B-4EE0-B33E-6B5E15EC57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89DBB1-3063-4FC7-B29E-C6D8ED52C959}" type="pres">
      <dgm:prSet presAssocID="{8BA73873-36AA-466B-92D1-9777620C6856}" presName="composite" presStyleCnt="0"/>
      <dgm:spPr/>
    </dgm:pt>
    <dgm:pt modelId="{60D79DBF-DC31-4B5D-AE53-73BD0B5E6182}" type="pres">
      <dgm:prSet presAssocID="{8BA73873-36AA-466B-92D1-9777620C685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D66CD-3FF3-4D01-8E6E-1224D0349F9B}" type="pres">
      <dgm:prSet presAssocID="{8BA73873-36AA-466B-92D1-9777620C685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E7DDC-ACCB-4806-866C-309AB09CF35C}" type="pres">
      <dgm:prSet presAssocID="{BADAB478-989B-4F17-9E07-932BD997038A}" presName="sp" presStyleCnt="0"/>
      <dgm:spPr/>
    </dgm:pt>
    <dgm:pt modelId="{4D627C07-AB9C-4D31-9C73-0B91084C6432}" type="pres">
      <dgm:prSet presAssocID="{BAF42208-1D84-4530-9D01-B4960D94C1E4}" presName="composite" presStyleCnt="0"/>
      <dgm:spPr/>
    </dgm:pt>
    <dgm:pt modelId="{A7170683-D4AB-4106-987F-0C46E05E6E93}" type="pres">
      <dgm:prSet presAssocID="{BAF42208-1D84-4530-9D01-B4960D94C1E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60962-C2BA-4B3A-951C-022F85CD5074}" type="pres">
      <dgm:prSet presAssocID="{BAF42208-1D84-4530-9D01-B4960D94C1E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5558D-6E44-40EB-B68A-1C4AE4B708C1}" type="pres">
      <dgm:prSet presAssocID="{9C8B2EE7-C570-4A74-9551-84FE85871825}" presName="sp" presStyleCnt="0"/>
      <dgm:spPr/>
    </dgm:pt>
    <dgm:pt modelId="{705C4973-51DB-4E78-8C8B-F78FF850A5ED}" type="pres">
      <dgm:prSet presAssocID="{DA05F766-E9C9-4A5B-8641-96555810BD93}" presName="composite" presStyleCnt="0"/>
      <dgm:spPr/>
    </dgm:pt>
    <dgm:pt modelId="{BC671E47-F6C3-4BF7-B3A8-0B0B95F5BD63}" type="pres">
      <dgm:prSet presAssocID="{DA05F766-E9C9-4A5B-8641-96555810BD9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A7150-82D9-4723-AFD3-F9F8E310FE7E}" type="pres">
      <dgm:prSet presAssocID="{DA05F766-E9C9-4A5B-8641-96555810BD9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8BE1B1-B4FE-4A6B-ACA6-036CD5D8256B}" srcId="{DA05F766-E9C9-4A5B-8641-96555810BD93}" destId="{2C482450-96D8-4123-8268-753EA1AD4FFC}" srcOrd="0" destOrd="0" parTransId="{A8539FFA-6E7C-45BA-9A58-E8D3C9574A3B}" sibTransId="{49928A23-F740-449F-8F81-84B53FF03E32}"/>
    <dgm:cxn modelId="{E258D815-8CF5-474F-842A-0A6989321DDF}" srcId="{0F84E548-8B6B-4EE0-B33E-6B5E15EC5744}" destId="{8BA73873-36AA-466B-92D1-9777620C6856}" srcOrd="0" destOrd="0" parTransId="{62AC3E83-5A7E-4A19-8474-2CFA6B4B1128}" sibTransId="{BADAB478-989B-4F17-9E07-932BD997038A}"/>
    <dgm:cxn modelId="{894FDB15-8997-4428-9C33-17DBCB9173A4}" type="presOf" srcId="{DA05F766-E9C9-4A5B-8641-96555810BD93}" destId="{BC671E47-F6C3-4BF7-B3A8-0B0B95F5BD63}" srcOrd="0" destOrd="0" presId="urn:microsoft.com/office/officeart/2005/8/layout/chevron2"/>
    <dgm:cxn modelId="{5BBA3316-A3B2-4773-B320-710FCA8F09C9}" type="presOf" srcId="{BAF42208-1D84-4530-9D01-B4960D94C1E4}" destId="{A7170683-D4AB-4106-987F-0C46E05E6E93}" srcOrd="0" destOrd="0" presId="urn:microsoft.com/office/officeart/2005/8/layout/chevron2"/>
    <dgm:cxn modelId="{64EFA128-A66F-4198-9358-079986A4C564}" type="presOf" srcId="{3DCA450E-1CC8-42CF-92F3-B87632F3D6D8}" destId="{DB1D66CD-3FF3-4D01-8E6E-1224D0349F9B}" srcOrd="0" destOrd="0" presId="urn:microsoft.com/office/officeart/2005/8/layout/chevron2"/>
    <dgm:cxn modelId="{A8A60CC9-1B8C-478A-B818-07AB9502A50B}" srcId="{8BA73873-36AA-466B-92D1-9777620C6856}" destId="{3DCA450E-1CC8-42CF-92F3-B87632F3D6D8}" srcOrd="0" destOrd="0" parTransId="{24E625E7-AFC4-4BFA-A41D-26940593CCA5}" sibTransId="{50E7CB89-6420-4350-99B8-FB98CEA2FFB7}"/>
    <dgm:cxn modelId="{9F972274-4919-4894-9459-A9F37C47DA1E}" type="presOf" srcId="{0F84E548-8B6B-4EE0-B33E-6B5E15EC5744}" destId="{ACBB57AB-5931-4B72-B29D-4189186AB674}" srcOrd="0" destOrd="0" presId="urn:microsoft.com/office/officeart/2005/8/layout/chevron2"/>
    <dgm:cxn modelId="{5E0734FB-DFDF-44D7-ADB4-C62D8EF8EB18}" srcId="{BAF42208-1D84-4530-9D01-B4960D94C1E4}" destId="{D3A458F1-99EE-4FFE-A0DD-137BABFE1219}" srcOrd="0" destOrd="0" parTransId="{05064B84-B24B-46FF-BCCD-12402A5E7BEC}" sibTransId="{09572C24-BC7C-4D99-8AF7-55A924171572}"/>
    <dgm:cxn modelId="{DA2FCE6B-ABDD-4B07-91F3-D62A3EBFC91B}" type="presOf" srcId="{D3A458F1-99EE-4FFE-A0DD-137BABFE1219}" destId="{5DC60962-C2BA-4B3A-951C-022F85CD5074}" srcOrd="0" destOrd="0" presId="urn:microsoft.com/office/officeart/2005/8/layout/chevron2"/>
    <dgm:cxn modelId="{AE951586-735E-4ED8-BE32-C6D7E10A1471}" srcId="{0F84E548-8B6B-4EE0-B33E-6B5E15EC5744}" destId="{DA05F766-E9C9-4A5B-8641-96555810BD93}" srcOrd="2" destOrd="0" parTransId="{93113269-7CA0-4922-8F06-C256B2D80AD7}" sibTransId="{CB0324DC-2504-4BFA-8C53-7803C293DD4C}"/>
    <dgm:cxn modelId="{D304F246-6EC9-43C2-85A8-87BCC6BA8FB4}" type="presOf" srcId="{2C482450-96D8-4123-8268-753EA1AD4FFC}" destId="{A12A7150-82D9-4723-AFD3-F9F8E310FE7E}" srcOrd="0" destOrd="0" presId="urn:microsoft.com/office/officeart/2005/8/layout/chevron2"/>
    <dgm:cxn modelId="{1AE8D927-500E-4B35-B93A-3CB161E6513D}" type="presOf" srcId="{8BA73873-36AA-466B-92D1-9777620C6856}" destId="{60D79DBF-DC31-4B5D-AE53-73BD0B5E6182}" srcOrd="0" destOrd="0" presId="urn:microsoft.com/office/officeart/2005/8/layout/chevron2"/>
    <dgm:cxn modelId="{4A0980C9-5E12-4A04-A68C-98B01DE76357}" srcId="{0F84E548-8B6B-4EE0-B33E-6B5E15EC5744}" destId="{BAF42208-1D84-4530-9D01-B4960D94C1E4}" srcOrd="1" destOrd="0" parTransId="{04D07F66-87A7-4596-B6D2-D45462822719}" sibTransId="{9C8B2EE7-C570-4A74-9551-84FE85871825}"/>
    <dgm:cxn modelId="{0E75C0D8-8235-4B0B-885A-C02638969A2D}" type="presParOf" srcId="{ACBB57AB-5931-4B72-B29D-4189186AB674}" destId="{F189DBB1-3063-4FC7-B29E-C6D8ED52C959}" srcOrd="0" destOrd="0" presId="urn:microsoft.com/office/officeart/2005/8/layout/chevron2"/>
    <dgm:cxn modelId="{01CD54E2-9ECC-4F73-8C7D-F50AC28308C0}" type="presParOf" srcId="{F189DBB1-3063-4FC7-B29E-C6D8ED52C959}" destId="{60D79DBF-DC31-4B5D-AE53-73BD0B5E6182}" srcOrd="0" destOrd="0" presId="urn:microsoft.com/office/officeart/2005/8/layout/chevron2"/>
    <dgm:cxn modelId="{6FC9E793-6BB5-4920-9569-17FE408EB7A0}" type="presParOf" srcId="{F189DBB1-3063-4FC7-B29E-C6D8ED52C959}" destId="{DB1D66CD-3FF3-4D01-8E6E-1224D0349F9B}" srcOrd="1" destOrd="0" presId="urn:microsoft.com/office/officeart/2005/8/layout/chevron2"/>
    <dgm:cxn modelId="{01304FB1-5892-4569-8BDC-1FAF9AA2C71E}" type="presParOf" srcId="{ACBB57AB-5931-4B72-B29D-4189186AB674}" destId="{9A4E7DDC-ACCB-4806-866C-309AB09CF35C}" srcOrd="1" destOrd="0" presId="urn:microsoft.com/office/officeart/2005/8/layout/chevron2"/>
    <dgm:cxn modelId="{C7A5F2B4-7860-4109-8DB4-565C4D7FB848}" type="presParOf" srcId="{ACBB57AB-5931-4B72-B29D-4189186AB674}" destId="{4D627C07-AB9C-4D31-9C73-0B91084C6432}" srcOrd="2" destOrd="0" presId="urn:microsoft.com/office/officeart/2005/8/layout/chevron2"/>
    <dgm:cxn modelId="{5A99BB33-CE8B-4F6B-8E8F-E3EF93308343}" type="presParOf" srcId="{4D627C07-AB9C-4D31-9C73-0B91084C6432}" destId="{A7170683-D4AB-4106-987F-0C46E05E6E93}" srcOrd="0" destOrd="0" presId="urn:microsoft.com/office/officeart/2005/8/layout/chevron2"/>
    <dgm:cxn modelId="{3CDFC2BD-2F15-44EC-BE03-DBB176CAE5F2}" type="presParOf" srcId="{4D627C07-AB9C-4D31-9C73-0B91084C6432}" destId="{5DC60962-C2BA-4B3A-951C-022F85CD5074}" srcOrd="1" destOrd="0" presId="urn:microsoft.com/office/officeart/2005/8/layout/chevron2"/>
    <dgm:cxn modelId="{DF8EE9BD-7ACA-43E0-B9EA-58C607E4DF56}" type="presParOf" srcId="{ACBB57AB-5931-4B72-B29D-4189186AB674}" destId="{39B5558D-6E44-40EB-B68A-1C4AE4B708C1}" srcOrd="3" destOrd="0" presId="urn:microsoft.com/office/officeart/2005/8/layout/chevron2"/>
    <dgm:cxn modelId="{B56C4F17-8EDE-44B5-94D2-6C068834587E}" type="presParOf" srcId="{ACBB57AB-5931-4B72-B29D-4189186AB674}" destId="{705C4973-51DB-4E78-8C8B-F78FF850A5ED}" srcOrd="4" destOrd="0" presId="urn:microsoft.com/office/officeart/2005/8/layout/chevron2"/>
    <dgm:cxn modelId="{E6DF613F-199D-42CB-A60F-832AF880387C}" type="presParOf" srcId="{705C4973-51DB-4E78-8C8B-F78FF850A5ED}" destId="{BC671E47-F6C3-4BF7-B3A8-0B0B95F5BD63}" srcOrd="0" destOrd="0" presId="urn:microsoft.com/office/officeart/2005/8/layout/chevron2"/>
    <dgm:cxn modelId="{AC3223C8-2DC2-41B8-B814-E24FC2850AD0}" type="presParOf" srcId="{705C4973-51DB-4E78-8C8B-F78FF850A5ED}" destId="{A12A7150-82D9-4723-AFD3-F9F8E310FE7E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8574CC-35B5-4BF9-8ACF-14382357CFC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2921C-6986-44BA-8616-A20717A54D08}">
      <dgm:prSet phldrT="[Text]"/>
      <dgm:spPr/>
      <dgm:t>
        <a:bodyPr/>
        <a:lstStyle/>
        <a:p>
          <a:r>
            <a:rPr lang="en-US" dirty="0" err="1" smtClean="0"/>
            <a:t>Ketua</a:t>
          </a:r>
          <a:r>
            <a:rPr lang="en-US" dirty="0" smtClean="0"/>
            <a:t> </a:t>
          </a:r>
          <a:r>
            <a:rPr lang="en-US" dirty="0" err="1" smtClean="0"/>
            <a:t>penjaminan</a:t>
          </a:r>
          <a:r>
            <a:rPr lang="en-US" dirty="0" smtClean="0"/>
            <a:t> </a:t>
          </a:r>
          <a:r>
            <a:rPr lang="en-US" dirty="0" err="1" smtClean="0"/>
            <a:t>mutu</a:t>
          </a:r>
          <a:endParaRPr lang="en-US" dirty="0"/>
        </a:p>
      </dgm:t>
    </dgm:pt>
    <dgm:pt modelId="{53D4E6D8-8E26-4485-A355-B65CA9398350}" type="parTrans" cxnId="{4DDE9AEF-C075-44AC-8ABB-92853F2E71DF}">
      <dgm:prSet/>
      <dgm:spPr/>
      <dgm:t>
        <a:bodyPr/>
        <a:lstStyle/>
        <a:p>
          <a:endParaRPr lang="en-US"/>
        </a:p>
      </dgm:t>
    </dgm:pt>
    <dgm:pt modelId="{0B9A0E3D-2505-4B62-8DC7-F46B4C68925F}" type="sibTrans" cxnId="{4DDE9AEF-C075-44AC-8ABB-92853F2E71DF}">
      <dgm:prSet/>
      <dgm:spPr/>
      <dgm:t>
        <a:bodyPr/>
        <a:lstStyle/>
        <a:p>
          <a:endParaRPr lang="en-US"/>
        </a:p>
      </dgm:t>
    </dgm:pt>
    <dgm:pt modelId="{181D7974-764C-46D9-8993-F255AE20800D}" type="asst">
      <dgm:prSet phldrT="[Text]"/>
      <dgm:spPr/>
      <dgm:t>
        <a:bodyPr/>
        <a:lstStyle/>
        <a:p>
          <a:r>
            <a:rPr lang="en-US" dirty="0" err="1" smtClean="0"/>
            <a:t>sekretaris</a:t>
          </a:r>
          <a:endParaRPr lang="en-US" dirty="0"/>
        </a:p>
      </dgm:t>
    </dgm:pt>
    <dgm:pt modelId="{46977A76-FD52-48B9-9657-D68D39B0819D}" type="parTrans" cxnId="{95725B93-12C0-480C-ADFA-970B926A4CBC}">
      <dgm:prSet/>
      <dgm:spPr/>
      <dgm:t>
        <a:bodyPr/>
        <a:lstStyle/>
        <a:p>
          <a:endParaRPr lang="en-US"/>
        </a:p>
      </dgm:t>
    </dgm:pt>
    <dgm:pt modelId="{480E91B4-A6E6-4004-8965-6CF8BD0FC811}" type="sibTrans" cxnId="{95725B93-12C0-480C-ADFA-970B926A4CBC}">
      <dgm:prSet/>
      <dgm:spPr/>
      <dgm:t>
        <a:bodyPr/>
        <a:lstStyle/>
        <a:p>
          <a:endParaRPr lang="en-US"/>
        </a:p>
      </dgm:t>
    </dgm:pt>
    <dgm:pt modelId="{E95931D6-96B9-41B8-99B2-1821CAC69D19}">
      <dgm:prSet phldrT="[Text]"/>
      <dgm:spPr/>
      <dgm:t>
        <a:bodyPr/>
        <a:lstStyle/>
        <a:p>
          <a:r>
            <a:rPr lang="en-US" dirty="0" err="1" smtClean="0"/>
            <a:t>Pengembangan</a:t>
          </a:r>
          <a:r>
            <a:rPr lang="en-US" dirty="0" smtClean="0"/>
            <a:t> </a:t>
          </a:r>
          <a:r>
            <a:rPr lang="en-US" dirty="0" err="1" smtClean="0"/>
            <a:t>mutu</a:t>
          </a:r>
          <a:endParaRPr lang="en-US" dirty="0"/>
        </a:p>
      </dgm:t>
    </dgm:pt>
    <dgm:pt modelId="{F32232AC-8DBF-4D05-BC6B-1D66FC4A39A5}" type="parTrans" cxnId="{42DA3F6B-4714-4498-9942-B55CA9250506}">
      <dgm:prSet/>
      <dgm:spPr/>
      <dgm:t>
        <a:bodyPr/>
        <a:lstStyle/>
        <a:p>
          <a:endParaRPr lang="en-US"/>
        </a:p>
      </dgm:t>
    </dgm:pt>
    <dgm:pt modelId="{1734DF33-0C96-4C72-8B79-AE302DF71FDE}" type="sibTrans" cxnId="{42DA3F6B-4714-4498-9942-B55CA9250506}">
      <dgm:prSet/>
      <dgm:spPr/>
      <dgm:t>
        <a:bodyPr/>
        <a:lstStyle/>
        <a:p>
          <a:endParaRPr lang="en-US"/>
        </a:p>
      </dgm:t>
    </dgm:pt>
    <dgm:pt modelId="{44DF45C5-756D-45E8-A33E-2DEB1C7F2547}">
      <dgm:prSet phldrT="[Text]"/>
      <dgm:spPr/>
      <dgm:t>
        <a:bodyPr/>
        <a:lstStyle/>
        <a:p>
          <a:r>
            <a:rPr lang="en-US" dirty="0" err="1" smtClean="0"/>
            <a:t>Dokumen</a:t>
          </a:r>
          <a:r>
            <a:rPr lang="en-US" dirty="0" smtClean="0"/>
            <a:t> </a:t>
          </a:r>
          <a:r>
            <a:rPr lang="en-US" dirty="0" err="1" smtClean="0"/>
            <a:t>kontrol</a:t>
          </a:r>
          <a:endParaRPr lang="en-US" dirty="0"/>
        </a:p>
      </dgm:t>
    </dgm:pt>
    <dgm:pt modelId="{1773FB9B-6B9D-444B-8A4C-B0535D3B5B3F}" type="parTrans" cxnId="{6921E407-C903-4667-92B1-E2C6D8F04098}">
      <dgm:prSet/>
      <dgm:spPr/>
      <dgm:t>
        <a:bodyPr/>
        <a:lstStyle/>
        <a:p>
          <a:endParaRPr lang="en-US"/>
        </a:p>
      </dgm:t>
    </dgm:pt>
    <dgm:pt modelId="{F822DFFC-7881-4115-87C8-6733B1910DED}" type="sibTrans" cxnId="{6921E407-C903-4667-92B1-E2C6D8F04098}">
      <dgm:prSet/>
      <dgm:spPr/>
      <dgm:t>
        <a:bodyPr/>
        <a:lstStyle/>
        <a:p>
          <a:endParaRPr lang="en-US"/>
        </a:p>
      </dgm:t>
    </dgm:pt>
    <dgm:pt modelId="{6992E20D-BF33-4ADD-A7ED-BB3E04C2D2BB}">
      <dgm:prSet phldrT="[Text]"/>
      <dgm:spPr/>
      <dgm:t>
        <a:bodyPr/>
        <a:lstStyle/>
        <a:p>
          <a:r>
            <a:rPr lang="en-US" dirty="0" smtClean="0"/>
            <a:t>Audit internal</a:t>
          </a:r>
          <a:endParaRPr lang="en-US" dirty="0"/>
        </a:p>
      </dgm:t>
    </dgm:pt>
    <dgm:pt modelId="{781F7813-4C6A-41EC-A81D-20DA82F34104}" type="parTrans" cxnId="{83AB423E-C43B-4599-9EBA-82646215B0AF}">
      <dgm:prSet/>
      <dgm:spPr/>
      <dgm:t>
        <a:bodyPr/>
        <a:lstStyle/>
        <a:p>
          <a:endParaRPr lang="en-US"/>
        </a:p>
      </dgm:t>
    </dgm:pt>
    <dgm:pt modelId="{22514267-0F0B-4E72-9952-06988A91FCEA}" type="sibTrans" cxnId="{83AB423E-C43B-4599-9EBA-82646215B0AF}">
      <dgm:prSet/>
      <dgm:spPr/>
      <dgm:t>
        <a:bodyPr/>
        <a:lstStyle/>
        <a:p>
          <a:endParaRPr lang="en-US"/>
        </a:p>
      </dgm:t>
    </dgm:pt>
    <dgm:pt modelId="{6312897D-2D64-48EA-932D-48C3BDA65AA3}">
      <dgm:prSet/>
      <dgm:spPr/>
      <dgm:t>
        <a:bodyPr/>
        <a:lstStyle/>
        <a:p>
          <a:r>
            <a:rPr lang="en-US" dirty="0" err="1" smtClean="0"/>
            <a:t>Perijinan</a:t>
          </a:r>
          <a:r>
            <a:rPr lang="en-US" dirty="0" smtClean="0"/>
            <a:t>, </a:t>
          </a:r>
          <a:r>
            <a:rPr lang="en-US" dirty="0" err="1" smtClean="0"/>
            <a:t>sertifikasi</a:t>
          </a:r>
          <a:r>
            <a:rPr lang="en-US" dirty="0" smtClean="0"/>
            <a:t>, </a:t>
          </a:r>
          <a:r>
            <a:rPr lang="en-US" dirty="0" err="1" smtClean="0"/>
            <a:t>akreditasi</a:t>
          </a:r>
          <a:endParaRPr lang="en-US" dirty="0"/>
        </a:p>
      </dgm:t>
    </dgm:pt>
    <dgm:pt modelId="{6B26973F-694D-4F65-8089-58EAAE1EC341}" type="parTrans" cxnId="{D4668FDE-9819-4FCE-A233-1F676E22F506}">
      <dgm:prSet/>
      <dgm:spPr/>
      <dgm:t>
        <a:bodyPr/>
        <a:lstStyle/>
        <a:p>
          <a:endParaRPr lang="en-US"/>
        </a:p>
      </dgm:t>
    </dgm:pt>
    <dgm:pt modelId="{3C93B1F0-87CB-46BE-BA6E-7073CD834E17}" type="sibTrans" cxnId="{D4668FDE-9819-4FCE-A233-1F676E22F506}">
      <dgm:prSet/>
      <dgm:spPr/>
      <dgm:t>
        <a:bodyPr/>
        <a:lstStyle/>
        <a:p>
          <a:endParaRPr lang="en-US"/>
        </a:p>
      </dgm:t>
    </dgm:pt>
    <dgm:pt modelId="{4704584B-1A6A-4EBA-8632-217ED2BC7DF5}" type="pres">
      <dgm:prSet presAssocID="{3A8574CC-35B5-4BF9-8ACF-14382357CF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36C5B9-F69E-4388-ACE9-C043CE40F176}" type="pres">
      <dgm:prSet presAssocID="{2722921C-6986-44BA-8616-A20717A54D08}" presName="hierRoot1" presStyleCnt="0">
        <dgm:presLayoutVars>
          <dgm:hierBranch val="init"/>
        </dgm:presLayoutVars>
      </dgm:prSet>
      <dgm:spPr/>
    </dgm:pt>
    <dgm:pt modelId="{B831DD8C-A4B2-4B4C-8A6A-31A9D55E676F}" type="pres">
      <dgm:prSet presAssocID="{2722921C-6986-44BA-8616-A20717A54D08}" presName="rootComposite1" presStyleCnt="0"/>
      <dgm:spPr/>
    </dgm:pt>
    <dgm:pt modelId="{901BE9EA-02A7-469E-9D5A-9D4C55515DF4}" type="pres">
      <dgm:prSet presAssocID="{2722921C-6986-44BA-8616-A20717A54D0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BEDE06-188B-4642-A63D-7D67E38B45B6}" type="pres">
      <dgm:prSet presAssocID="{2722921C-6986-44BA-8616-A20717A54D0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F1387DC-303A-4F16-952E-F40919468F6A}" type="pres">
      <dgm:prSet presAssocID="{2722921C-6986-44BA-8616-A20717A54D08}" presName="hierChild2" presStyleCnt="0"/>
      <dgm:spPr/>
    </dgm:pt>
    <dgm:pt modelId="{2E8A0A97-747E-4889-BDB9-DA64BD26AA8B}" type="pres">
      <dgm:prSet presAssocID="{F32232AC-8DBF-4D05-BC6B-1D66FC4A39A5}" presName="Name37" presStyleLbl="parChTrans1D2" presStyleIdx="0" presStyleCnt="5"/>
      <dgm:spPr/>
      <dgm:t>
        <a:bodyPr/>
        <a:lstStyle/>
        <a:p>
          <a:endParaRPr lang="en-US"/>
        </a:p>
      </dgm:t>
    </dgm:pt>
    <dgm:pt modelId="{6F168C12-5F06-41E2-9A9A-7E125A49782C}" type="pres">
      <dgm:prSet presAssocID="{E95931D6-96B9-41B8-99B2-1821CAC69D19}" presName="hierRoot2" presStyleCnt="0">
        <dgm:presLayoutVars>
          <dgm:hierBranch val="init"/>
        </dgm:presLayoutVars>
      </dgm:prSet>
      <dgm:spPr/>
    </dgm:pt>
    <dgm:pt modelId="{5BE13046-E5F2-41AF-BE74-A3A25B4C942D}" type="pres">
      <dgm:prSet presAssocID="{E95931D6-96B9-41B8-99B2-1821CAC69D19}" presName="rootComposite" presStyleCnt="0"/>
      <dgm:spPr/>
    </dgm:pt>
    <dgm:pt modelId="{57D71F21-5827-4B86-BE73-9B648F463DDA}" type="pres">
      <dgm:prSet presAssocID="{E95931D6-96B9-41B8-99B2-1821CAC69D1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13991-C6F9-46A4-B436-243A519E73D5}" type="pres">
      <dgm:prSet presAssocID="{E95931D6-96B9-41B8-99B2-1821CAC69D19}" presName="rootConnector" presStyleLbl="node2" presStyleIdx="0" presStyleCnt="4"/>
      <dgm:spPr/>
      <dgm:t>
        <a:bodyPr/>
        <a:lstStyle/>
        <a:p>
          <a:endParaRPr lang="en-US"/>
        </a:p>
      </dgm:t>
    </dgm:pt>
    <dgm:pt modelId="{BA53D036-C45E-4C09-A5BF-0B6AA06B0868}" type="pres">
      <dgm:prSet presAssocID="{E95931D6-96B9-41B8-99B2-1821CAC69D19}" presName="hierChild4" presStyleCnt="0"/>
      <dgm:spPr/>
    </dgm:pt>
    <dgm:pt modelId="{038D3CA6-4E9D-4414-8AE3-05E5FBA2EF6B}" type="pres">
      <dgm:prSet presAssocID="{E95931D6-96B9-41B8-99B2-1821CAC69D19}" presName="hierChild5" presStyleCnt="0"/>
      <dgm:spPr/>
    </dgm:pt>
    <dgm:pt modelId="{39637CD6-9C17-4FBB-8579-469C9C1D325C}" type="pres">
      <dgm:prSet presAssocID="{6B26973F-694D-4F65-8089-58EAAE1EC341}" presName="Name37" presStyleLbl="parChTrans1D2" presStyleIdx="1" presStyleCnt="5"/>
      <dgm:spPr/>
      <dgm:t>
        <a:bodyPr/>
        <a:lstStyle/>
        <a:p>
          <a:endParaRPr lang="en-US"/>
        </a:p>
      </dgm:t>
    </dgm:pt>
    <dgm:pt modelId="{877D04FB-A71E-4BD6-A244-22D2D02687E9}" type="pres">
      <dgm:prSet presAssocID="{6312897D-2D64-48EA-932D-48C3BDA65AA3}" presName="hierRoot2" presStyleCnt="0">
        <dgm:presLayoutVars>
          <dgm:hierBranch val="init"/>
        </dgm:presLayoutVars>
      </dgm:prSet>
      <dgm:spPr/>
    </dgm:pt>
    <dgm:pt modelId="{A75BE0CF-800C-4C70-8D44-DC0ECB90F5AF}" type="pres">
      <dgm:prSet presAssocID="{6312897D-2D64-48EA-932D-48C3BDA65AA3}" presName="rootComposite" presStyleCnt="0"/>
      <dgm:spPr/>
    </dgm:pt>
    <dgm:pt modelId="{74E88FCD-4A3D-41AA-BE81-E710D059DB37}" type="pres">
      <dgm:prSet presAssocID="{6312897D-2D64-48EA-932D-48C3BDA65AA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0103DC-B2FF-4B09-8B5D-FA9FA1A4CF32}" type="pres">
      <dgm:prSet presAssocID="{6312897D-2D64-48EA-932D-48C3BDA65AA3}" presName="rootConnector" presStyleLbl="node2" presStyleIdx="1" presStyleCnt="4"/>
      <dgm:spPr/>
      <dgm:t>
        <a:bodyPr/>
        <a:lstStyle/>
        <a:p>
          <a:endParaRPr lang="en-US"/>
        </a:p>
      </dgm:t>
    </dgm:pt>
    <dgm:pt modelId="{E42D2AED-37ED-4454-84A8-6531EB62BCFD}" type="pres">
      <dgm:prSet presAssocID="{6312897D-2D64-48EA-932D-48C3BDA65AA3}" presName="hierChild4" presStyleCnt="0"/>
      <dgm:spPr/>
    </dgm:pt>
    <dgm:pt modelId="{4799CE02-8412-4FFF-866A-8A7753689E31}" type="pres">
      <dgm:prSet presAssocID="{6312897D-2D64-48EA-932D-48C3BDA65AA3}" presName="hierChild5" presStyleCnt="0"/>
      <dgm:spPr/>
    </dgm:pt>
    <dgm:pt modelId="{2A500CA2-4C7C-4093-991B-015729820072}" type="pres">
      <dgm:prSet presAssocID="{1773FB9B-6B9D-444B-8A4C-B0535D3B5B3F}" presName="Name37" presStyleLbl="parChTrans1D2" presStyleIdx="2" presStyleCnt="5"/>
      <dgm:spPr/>
      <dgm:t>
        <a:bodyPr/>
        <a:lstStyle/>
        <a:p>
          <a:endParaRPr lang="en-US"/>
        </a:p>
      </dgm:t>
    </dgm:pt>
    <dgm:pt modelId="{E871E382-9587-45FA-BA74-E9269236B810}" type="pres">
      <dgm:prSet presAssocID="{44DF45C5-756D-45E8-A33E-2DEB1C7F2547}" presName="hierRoot2" presStyleCnt="0">
        <dgm:presLayoutVars>
          <dgm:hierBranch val="init"/>
        </dgm:presLayoutVars>
      </dgm:prSet>
      <dgm:spPr/>
    </dgm:pt>
    <dgm:pt modelId="{AD6F064B-BF11-4D45-A215-4ABEC3A51C94}" type="pres">
      <dgm:prSet presAssocID="{44DF45C5-756D-45E8-A33E-2DEB1C7F2547}" presName="rootComposite" presStyleCnt="0"/>
      <dgm:spPr/>
    </dgm:pt>
    <dgm:pt modelId="{E6119611-7FBD-4BAA-929E-8925039302B9}" type="pres">
      <dgm:prSet presAssocID="{44DF45C5-756D-45E8-A33E-2DEB1C7F254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A4D535-7227-441A-A35B-2960F92B41E5}" type="pres">
      <dgm:prSet presAssocID="{44DF45C5-756D-45E8-A33E-2DEB1C7F2547}" presName="rootConnector" presStyleLbl="node2" presStyleIdx="2" presStyleCnt="4"/>
      <dgm:spPr/>
      <dgm:t>
        <a:bodyPr/>
        <a:lstStyle/>
        <a:p>
          <a:endParaRPr lang="en-US"/>
        </a:p>
      </dgm:t>
    </dgm:pt>
    <dgm:pt modelId="{36FE719C-423F-4E99-B6DD-48B00CCB0D4D}" type="pres">
      <dgm:prSet presAssocID="{44DF45C5-756D-45E8-A33E-2DEB1C7F2547}" presName="hierChild4" presStyleCnt="0"/>
      <dgm:spPr/>
    </dgm:pt>
    <dgm:pt modelId="{E3A1CAEE-CAAC-4DEF-88B7-2106B602235D}" type="pres">
      <dgm:prSet presAssocID="{44DF45C5-756D-45E8-A33E-2DEB1C7F2547}" presName="hierChild5" presStyleCnt="0"/>
      <dgm:spPr/>
    </dgm:pt>
    <dgm:pt modelId="{BCEC0415-025A-4E40-99A2-3079EFD86F17}" type="pres">
      <dgm:prSet presAssocID="{781F7813-4C6A-41EC-A81D-20DA82F34104}" presName="Name37" presStyleLbl="parChTrans1D2" presStyleIdx="3" presStyleCnt="5"/>
      <dgm:spPr/>
      <dgm:t>
        <a:bodyPr/>
        <a:lstStyle/>
        <a:p>
          <a:endParaRPr lang="en-US"/>
        </a:p>
      </dgm:t>
    </dgm:pt>
    <dgm:pt modelId="{EBD76218-8307-4D63-8A7E-95C69848B471}" type="pres">
      <dgm:prSet presAssocID="{6992E20D-BF33-4ADD-A7ED-BB3E04C2D2BB}" presName="hierRoot2" presStyleCnt="0">
        <dgm:presLayoutVars>
          <dgm:hierBranch val="init"/>
        </dgm:presLayoutVars>
      </dgm:prSet>
      <dgm:spPr/>
    </dgm:pt>
    <dgm:pt modelId="{BCD74487-9937-4D84-BC4E-DF8EC38CCB95}" type="pres">
      <dgm:prSet presAssocID="{6992E20D-BF33-4ADD-A7ED-BB3E04C2D2BB}" presName="rootComposite" presStyleCnt="0"/>
      <dgm:spPr/>
    </dgm:pt>
    <dgm:pt modelId="{B1D65566-4B69-4BDB-BA7D-D815B66C891F}" type="pres">
      <dgm:prSet presAssocID="{6992E20D-BF33-4ADD-A7ED-BB3E04C2D2B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7B8B1B-270C-4367-AD18-28F6AD0E70E1}" type="pres">
      <dgm:prSet presAssocID="{6992E20D-BF33-4ADD-A7ED-BB3E04C2D2BB}" presName="rootConnector" presStyleLbl="node2" presStyleIdx="3" presStyleCnt="4"/>
      <dgm:spPr/>
      <dgm:t>
        <a:bodyPr/>
        <a:lstStyle/>
        <a:p>
          <a:endParaRPr lang="en-US"/>
        </a:p>
      </dgm:t>
    </dgm:pt>
    <dgm:pt modelId="{9A162785-A9ED-4F9D-A7BB-285D4D510FD3}" type="pres">
      <dgm:prSet presAssocID="{6992E20D-BF33-4ADD-A7ED-BB3E04C2D2BB}" presName="hierChild4" presStyleCnt="0"/>
      <dgm:spPr/>
    </dgm:pt>
    <dgm:pt modelId="{D5DEC065-20C7-423D-B6F5-DDB10F4D9B42}" type="pres">
      <dgm:prSet presAssocID="{6992E20D-BF33-4ADD-A7ED-BB3E04C2D2BB}" presName="hierChild5" presStyleCnt="0"/>
      <dgm:spPr/>
    </dgm:pt>
    <dgm:pt modelId="{36545B52-23C5-460A-B42F-BE98CD015846}" type="pres">
      <dgm:prSet presAssocID="{2722921C-6986-44BA-8616-A20717A54D08}" presName="hierChild3" presStyleCnt="0"/>
      <dgm:spPr/>
    </dgm:pt>
    <dgm:pt modelId="{1A72CFC1-4D85-41BE-AFBB-B61EFBBA2D86}" type="pres">
      <dgm:prSet presAssocID="{46977A76-FD52-48B9-9657-D68D39B0819D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B9F363AB-1FF4-4245-91B3-971F318301B6}" type="pres">
      <dgm:prSet presAssocID="{181D7974-764C-46D9-8993-F255AE20800D}" presName="hierRoot3" presStyleCnt="0">
        <dgm:presLayoutVars>
          <dgm:hierBranch val="init"/>
        </dgm:presLayoutVars>
      </dgm:prSet>
      <dgm:spPr/>
    </dgm:pt>
    <dgm:pt modelId="{5A0C0658-C146-41E0-8621-22B102B0C05B}" type="pres">
      <dgm:prSet presAssocID="{181D7974-764C-46D9-8993-F255AE20800D}" presName="rootComposite3" presStyleCnt="0"/>
      <dgm:spPr/>
    </dgm:pt>
    <dgm:pt modelId="{2E3C0B0C-C731-4BA7-8680-EB6A82C41BC3}" type="pres">
      <dgm:prSet presAssocID="{181D7974-764C-46D9-8993-F255AE20800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15B70-6CEF-404E-8B0E-EA9A9061CC37}" type="pres">
      <dgm:prSet presAssocID="{181D7974-764C-46D9-8993-F255AE20800D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87164F3-10CE-4FC8-95B7-67864F2A9B3E}" type="pres">
      <dgm:prSet presAssocID="{181D7974-764C-46D9-8993-F255AE20800D}" presName="hierChild6" presStyleCnt="0"/>
      <dgm:spPr/>
    </dgm:pt>
    <dgm:pt modelId="{E9036BB0-4E48-4F59-B564-09E0E2A88D60}" type="pres">
      <dgm:prSet presAssocID="{181D7974-764C-46D9-8993-F255AE20800D}" presName="hierChild7" presStyleCnt="0"/>
      <dgm:spPr/>
    </dgm:pt>
  </dgm:ptLst>
  <dgm:cxnLst>
    <dgm:cxn modelId="{6921E407-C903-4667-92B1-E2C6D8F04098}" srcId="{2722921C-6986-44BA-8616-A20717A54D08}" destId="{44DF45C5-756D-45E8-A33E-2DEB1C7F2547}" srcOrd="3" destOrd="0" parTransId="{1773FB9B-6B9D-444B-8A4C-B0535D3B5B3F}" sibTransId="{F822DFFC-7881-4115-87C8-6733B1910DED}"/>
    <dgm:cxn modelId="{C2B8DF0A-7F5D-4CDF-B8E4-61F38AFC9194}" type="presOf" srcId="{F32232AC-8DBF-4D05-BC6B-1D66FC4A39A5}" destId="{2E8A0A97-747E-4889-BDB9-DA64BD26AA8B}" srcOrd="0" destOrd="0" presId="urn:microsoft.com/office/officeart/2005/8/layout/orgChart1"/>
    <dgm:cxn modelId="{0CBFB818-826C-4967-8A84-6E45F3DEC20B}" type="presOf" srcId="{6992E20D-BF33-4ADD-A7ED-BB3E04C2D2BB}" destId="{FB7B8B1B-270C-4367-AD18-28F6AD0E70E1}" srcOrd="1" destOrd="0" presId="urn:microsoft.com/office/officeart/2005/8/layout/orgChart1"/>
    <dgm:cxn modelId="{2EDB4102-F430-40FF-849F-4BE59FEC469D}" type="presOf" srcId="{46977A76-FD52-48B9-9657-D68D39B0819D}" destId="{1A72CFC1-4D85-41BE-AFBB-B61EFBBA2D86}" srcOrd="0" destOrd="0" presId="urn:microsoft.com/office/officeart/2005/8/layout/orgChart1"/>
    <dgm:cxn modelId="{1909EAB6-EE3C-4DB0-96A7-8CB59DB83019}" type="presOf" srcId="{2722921C-6986-44BA-8616-A20717A54D08}" destId="{901BE9EA-02A7-469E-9D5A-9D4C55515DF4}" srcOrd="0" destOrd="0" presId="urn:microsoft.com/office/officeart/2005/8/layout/orgChart1"/>
    <dgm:cxn modelId="{95725B93-12C0-480C-ADFA-970B926A4CBC}" srcId="{2722921C-6986-44BA-8616-A20717A54D08}" destId="{181D7974-764C-46D9-8993-F255AE20800D}" srcOrd="0" destOrd="0" parTransId="{46977A76-FD52-48B9-9657-D68D39B0819D}" sibTransId="{480E91B4-A6E6-4004-8965-6CF8BD0FC811}"/>
    <dgm:cxn modelId="{ED8C3855-A82C-41D3-AB80-C89D2E50A8F5}" type="presOf" srcId="{1773FB9B-6B9D-444B-8A4C-B0535D3B5B3F}" destId="{2A500CA2-4C7C-4093-991B-015729820072}" srcOrd="0" destOrd="0" presId="urn:microsoft.com/office/officeart/2005/8/layout/orgChart1"/>
    <dgm:cxn modelId="{8267B5AA-2549-4889-BED7-4E3CDC7A3B2E}" type="presOf" srcId="{6312897D-2D64-48EA-932D-48C3BDA65AA3}" destId="{250103DC-B2FF-4B09-8B5D-FA9FA1A4CF32}" srcOrd="1" destOrd="0" presId="urn:microsoft.com/office/officeart/2005/8/layout/orgChart1"/>
    <dgm:cxn modelId="{1BB59473-24A4-45BE-8C82-F2F5A1E25714}" type="presOf" srcId="{6B26973F-694D-4F65-8089-58EAAE1EC341}" destId="{39637CD6-9C17-4FBB-8579-469C9C1D325C}" srcOrd="0" destOrd="0" presId="urn:microsoft.com/office/officeart/2005/8/layout/orgChart1"/>
    <dgm:cxn modelId="{F9748BED-96E0-4D01-ACB7-24629C046347}" type="presOf" srcId="{6992E20D-BF33-4ADD-A7ED-BB3E04C2D2BB}" destId="{B1D65566-4B69-4BDB-BA7D-D815B66C891F}" srcOrd="0" destOrd="0" presId="urn:microsoft.com/office/officeart/2005/8/layout/orgChart1"/>
    <dgm:cxn modelId="{CED6290C-CD67-44E4-A8B7-FE5DC1507EB2}" type="presOf" srcId="{3A8574CC-35B5-4BF9-8ACF-14382357CFC4}" destId="{4704584B-1A6A-4EBA-8632-217ED2BC7DF5}" srcOrd="0" destOrd="0" presId="urn:microsoft.com/office/officeart/2005/8/layout/orgChart1"/>
    <dgm:cxn modelId="{417F6C38-AD01-4560-B032-B4450BDC7015}" type="presOf" srcId="{181D7974-764C-46D9-8993-F255AE20800D}" destId="{B9215B70-6CEF-404E-8B0E-EA9A9061CC37}" srcOrd="1" destOrd="0" presId="urn:microsoft.com/office/officeart/2005/8/layout/orgChart1"/>
    <dgm:cxn modelId="{07384A08-6081-4261-9845-BE48477D6FD4}" type="presOf" srcId="{6312897D-2D64-48EA-932D-48C3BDA65AA3}" destId="{74E88FCD-4A3D-41AA-BE81-E710D059DB37}" srcOrd="0" destOrd="0" presId="urn:microsoft.com/office/officeart/2005/8/layout/orgChart1"/>
    <dgm:cxn modelId="{14766D36-840D-4949-A687-B62242AB2F71}" type="presOf" srcId="{781F7813-4C6A-41EC-A81D-20DA82F34104}" destId="{BCEC0415-025A-4E40-99A2-3079EFD86F17}" srcOrd="0" destOrd="0" presId="urn:microsoft.com/office/officeart/2005/8/layout/orgChart1"/>
    <dgm:cxn modelId="{254BC68F-A7F1-499D-A1CE-5D6E9120096B}" type="presOf" srcId="{E95931D6-96B9-41B8-99B2-1821CAC69D19}" destId="{57D71F21-5827-4B86-BE73-9B648F463DDA}" srcOrd="0" destOrd="0" presId="urn:microsoft.com/office/officeart/2005/8/layout/orgChart1"/>
    <dgm:cxn modelId="{7F3EAB85-FB1B-41AF-B089-1DE63D42AB8B}" type="presOf" srcId="{44DF45C5-756D-45E8-A33E-2DEB1C7F2547}" destId="{E6119611-7FBD-4BAA-929E-8925039302B9}" srcOrd="0" destOrd="0" presId="urn:microsoft.com/office/officeart/2005/8/layout/orgChart1"/>
    <dgm:cxn modelId="{F66CD12A-0228-431F-98D4-EB0A68ADD40F}" type="presOf" srcId="{E95931D6-96B9-41B8-99B2-1821CAC69D19}" destId="{CF213991-C6F9-46A4-B436-243A519E73D5}" srcOrd="1" destOrd="0" presId="urn:microsoft.com/office/officeart/2005/8/layout/orgChart1"/>
    <dgm:cxn modelId="{D4668FDE-9819-4FCE-A233-1F676E22F506}" srcId="{2722921C-6986-44BA-8616-A20717A54D08}" destId="{6312897D-2D64-48EA-932D-48C3BDA65AA3}" srcOrd="2" destOrd="0" parTransId="{6B26973F-694D-4F65-8089-58EAAE1EC341}" sibTransId="{3C93B1F0-87CB-46BE-BA6E-7073CD834E17}"/>
    <dgm:cxn modelId="{BCE3DD86-3D01-4D0A-80D9-AF25D785B2B7}" type="presOf" srcId="{44DF45C5-756D-45E8-A33E-2DEB1C7F2547}" destId="{38A4D535-7227-441A-A35B-2960F92B41E5}" srcOrd="1" destOrd="0" presId="urn:microsoft.com/office/officeart/2005/8/layout/orgChart1"/>
    <dgm:cxn modelId="{83AB423E-C43B-4599-9EBA-82646215B0AF}" srcId="{2722921C-6986-44BA-8616-A20717A54D08}" destId="{6992E20D-BF33-4ADD-A7ED-BB3E04C2D2BB}" srcOrd="4" destOrd="0" parTransId="{781F7813-4C6A-41EC-A81D-20DA82F34104}" sibTransId="{22514267-0F0B-4E72-9952-06988A91FCEA}"/>
    <dgm:cxn modelId="{4DDE9AEF-C075-44AC-8ABB-92853F2E71DF}" srcId="{3A8574CC-35B5-4BF9-8ACF-14382357CFC4}" destId="{2722921C-6986-44BA-8616-A20717A54D08}" srcOrd="0" destOrd="0" parTransId="{53D4E6D8-8E26-4485-A355-B65CA9398350}" sibTransId="{0B9A0E3D-2505-4B62-8DC7-F46B4C68925F}"/>
    <dgm:cxn modelId="{21C3AB2F-4FC3-4CB3-AE70-BB14B6860A20}" type="presOf" srcId="{181D7974-764C-46D9-8993-F255AE20800D}" destId="{2E3C0B0C-C731-4BA7-8680-EB6A82C41BC3}" srcOrd="0" destOrd="0" presId="urn:microsoft.com/office/officeart/2005/8/layout/orgChart1"/>
    <dgm:cxn modelId="{14D03BE1-CA29-4001-8BF2-A468F34CC179}" type="presOf" srcId="{2722921C-6986-44BA-8616-A20717A54D08}" destId="{9ABEDE06-188B-4642-A63D-7D67E38B45B6}" srcOrd="1" destOrd="0" presId="urn:microsoft.com/office/officeart/2005/8/layout/orgChart1"/>
    <dgm:cxn modelId="{42DA3F6B-4714-4498-9942-B55CA9250506}" srcId="{2722921C-6986-44BA-8616-A20717A54D08}" destId="{E95931D6-96B9-41B8-99B2-1821CAC69D19}" srcOrd="1" destOrd="0" parTransId="{F32232AC-8DBF-4D05-BC6B-1D66FC4A39A5}" sibTransId="{1734DF33-0C96-4C72-8B79-AE302DF71FDE}"/>
    <dgm:cxn modelId="{A268FD16-8DA8-4195-82B0-F0A2B363CA18}" type="presParOf" srcId="{4704584B-1A6A-4EBA-8632-217ED2BC7DF5}" destId="{C236C5B9-F69E-4388-ACE9-C043CE40F176}" srcOrd="0" destOrd="0" presId="urn:microsoft.com/office/officeart/2005/8/layout/orgChart1"/>
    <dgm:cxn modelId="{EEF7978E-486E-4332-BC5C-B3C3F772090A}" type="presParOf" srcId="{C236C5B9-F69E-4388-ACE9-C043CE40F176}" destId="{B831DD8C-A4B2-4B4C-8A6A-31A9D55E676F}" srcOrd="0" destOrd="0" presId="urn:microsoft.com/office/officeart/2005/8/layout/orgChart1"/>
    <dgm:cxn modelId="{5966BB70-0EE7-4A6D-B0A2-51276C67827A}" type="presParOf" srcId="{B831DD8C-A4B2-4B4C-8A6A-31A9D55E676F}" destId="{901BE9EA-02A7-469E-9D5A-9D4C55515DF4}" srcOrd="0" destOrd="0" presId="urn:microsoft.com/office/officeart/2005/8/layout/orgChart1"/>
    <dgm:cxn modelId="{B4CBDD71-93AE-4821-A42E-6FF7DDD1F8C4}" type="presParOf" srcId="{B831DD8C-A4B2-4B4C-8A6A-31A9D55E676F}" destId="{9ABEDE06-188B-4642-A63D-7D67E38B45B6}" srcOrd="1" destOrd="0" presId="urn:microsoft.com/office/officeart/2005/8/layout/orgChart1"/>
    <dgm:cxn modelId="{2C99F98C-4957-46C1-89FA-42C2D368E249}" type="presParOf" srcId="{C236C5B9-F69E-4388-ACE9-C043CE40F176}" destId="{1F1387DC-303A-4F16-952E-F40919468F6A}" srcOrd="1" destOrd="0" presId="urn:microsoft.com/office/officeart/2005/8/layout/orgChart1"/>
    <dgm:cxn modelId="{85F5F2F8-1073-455A-B2D6-61A312EEB4E4}" type="presParOf" srcId="{1F1387DC-303A-4F16-952E-F40919468F6A}" destId="{2E8A0A97-747E-4889-BDB9-DA64BD26AA8B}" srcOrd="0" destOrd="0" presId="urn:microsoft.com/office/officeart/2005/8/layout/orgChart1"/>
    <dgm:cxn modelId="{7F03412E-05F8-4BDD-B552-0623197C682C}" type="presParOf" srcId="{1F1387DC-303A-4F16-952E-F40919468F6A}" destId="{6F168C12-5F06-41E2-9A9A-7E125A49782C}" srcOrd="1" destOrd="0" presId="urn:microsoft.com/office/officeart/2005/8/layout/orgChart1"/>
    <dgm:cxn modelId="{4ABF1DB7-A47C-4CC7-B70F-9A5AC0833324}" type="presParOf" srcId="{6F168C12-5F06-41E2-9A9A-7E125A49782C}" destId="{5BE13046-E5F2-41AF-BE74-A3A25B4C942D}" srcOrd="0" destOrd="0" presId="urn:microsoft.com/office/officeart/2005/8/layout/orgChart1"/>
    <dgm:cxn modelId="{ACC09B3A-3BC2-44BE-A441-851A30448B6E}" type="presParOf" srcId="{5BE13046-E5F2-41AF-BE74-A3A25B4C942D}" destId="{57D71F21-5827-4B86-BE73-9B648F463DDA}" srcOrd="0" destOrd="0" presId="urn:microsoft.com/office/officeart/2005/8/layout/orgChart1"/>
    <dgm:cxn modelId="{531FC1C7-7153-40CE-9C80-817999A0A859}" type="presParOf" srcId="{5BE13046-E5F2-41AF-BE74-A3A25B4C942D}" destId="{CF213991-C6F9-46A4-B436-243A519E73D5}" srcOrd="1" destOrd="0" presId="urn:microsoft.com/office/officeart/2005/8/layout/orgChart1"/>
    <dgm:cxn modelId="{121BF322-5B70-4F73-87FE-D6B8E8D1FE81}" type="presParOf" srcId="{6F168C12-5F06-41E2-9A9A-7E125A49782C}" destId="{BA53D036-C45E-4C09-A5BF-0B6AA06B0868}" srcOrd="1" destOrd="0" presId="urn:microsoft.com/office/officeart/2005/8/layout/orgChart1"/>
    <dgm:cxn modelId="{0D9DF62F-CA3E-48E8-88DC-15675C8E130B}" type="presParOf" srcId="{6F168C12-5F06-41E2-9A9A-7E125A49782C}" destId="{038D3CA6-4E9D-4414-8AE3-05E5FBA2EF6B}" srcOrd="2" destOrd="0" presId="urn:microsoft.com/office/officeart/2005/8/layout/orgChart1"/>
    <dgm:cxn modelId="{A119C97F-07E3-4928-99E7-1B5F261E5C30}" type="presParOf" srcId="{1F1387DC-303A-4F16-952E-F40919468F6A}" destId="{39637CD6-9C17-4FBB-8579-469C9C1D325C}" srcOrd="2" destOrd="0" presId="urn:microsoft.com/office/officeart/2005/8/layout/orgChart1"/>
    <dgm:cxn modelId="{A0092CD8-3F59-4CAE-B1CB-82C241B66F95}" type="presParOf" srcId="{1F1387DC-303A-4F16-952E-F40919468F6A}" destId="{877D04FB-A71E-4BD6-A244-22D2D02687E9}" srcOrd="3" destOrd="0" presId="urn:microsoft.com/office/officeart/2005/8/layout/orgChart1"/>
    <dgm:cxn modelId="{BF46F508-3188-4184-B466-ACA579810879}" type="presParOf" srcId="{877D04FB-A71E-4BD6-A244-22D2D02687E9}" destId="{A75BE0CF-800C-4C70-8D44-DC0ECB90F5AF}" srcOrd="0" destOrd="0" presId="urn:microsoft.com/office/officeart/2005/8/layout/orgChart1"/>
    <dgm:cxn modelId="{E8C1FDA8-6EB5-4DEC-ABBD-682CB2ACA7A1}" type="presParOf" srcId="{A75BE0CF-800C-4C70-8D44-DC0ECB90F5AF}" destId="{74E88FCD-4A3D-41AA-BE81-E710D059DB37}" srcOrd="0" destOrd="0" presId="urn:microsoft.com/office/officeart/2005/8/layout/orgChart1"/>
    <dgm:cxn modelId="{DFA3BDE8-60A4-45C4-A793-D8E8D88DDA54}" type="presParOf" srcId="{A75BE0CF-800C-4C70-8D44-DC0ECB90F5AF}" destId="{250103DC-B2FF-4B09-8B5D-FA9FA1A4CF32}" srcOrd="1" destOrd="0" presId="urn:microsoft.com/office/officeart/2005/8/layout/orgChart1"/>
    <dgm:cxn modelId="{37D3C0F3-84EE-4477-BA0F-087D30F8AA09}" type="presParOf" srcId="{877D04FB-A71E-4BD6-A244-22D2D02687E9}" destId="{E42D2AED-37ED-4454-84A8-6531EB62BCFD}" srcOrd="1" destOrd="0" presId="urn:microsoft.com/office/officeart/2005/8/layout/orgChart1"/>
    <dgm:cxn modelId="{4F3A6BA5-1F4C-485D-9CC0-38C28F2EBD7E}" type="presParOf" srcId="{877D04FB-A71E-4BD6-A244-22D2D02687E9}" destId="{4799CE02-8412-4FFF-866A-8A7753689E31}" srcOrd="2" destOrd="0" presId="urn:microsoft.com/office/officeart/2005/8/layout/orgChart1"/>
    <dgm:cxn modelId="{C0314A48-EF31-4C5D-8DA9-30626F3D971F}" type="presParOf" srcId="{1F1387DC-303A-4F16-952E-F40919468F6A}" destId="{2A500CA2-4C7C-4093-991B-015729820072}" srcOrd="4" destOrd="0" presId="urn:microsoft.com/office/officeart/2005/8/layout/orgChart1"/>
    <dgm:cxn modelId="{FC5B0C7C-1171-451C-8A0C-BC45BD28303D}" type="presParOf" srcId="{1F1387DC-303A-4F16-952E-F40919468F6A}" destId="{E871E382-9587-45FA-BA74-E9269236B810}" srcOrd="5" destOrd="0" presId="urn:microsoft.com/office/officeart/2005/8/layout/orgChart1"/>
    <dgm:cxn modelId="{DBABFB47-AD1C-4C73-A115-BE23256D85E5}" type="presParOf" srcId="{E871E382-9587-45FA-BA74-E9269236B810}" destId="{AD6F064B-BF11-4D45-A215-4ABEC3A51C94}" srcOrd="0" destOrd="0" presId="urn:microsoft.com/office/officeart/2005/8/layout/orgChart1"/>
    <dgm:cxn modelId="{09957B31-35C5-4A56-B684-4B9BE1858840}" type="presParOf" srcId="{AD6F064B-BF11-4D45-A215-4ABEC3A51C94}" destId="{E6119611-7FBD-4BAA-929E-8925039302B9}" srcOrd="0" destOrd="0" presId="urn:microsoft.com/office/officeart/2005/8/layout/orgChart1"/>
    <dgm:cxn modelId="{3415405A-7194-41FB-BAB5-648034A8424A}" type="presParOf" srcId="{AD6F064B-BF11-4D45-A215-4ABEC3A51C94}" destId="{38A4D535-7227-441A-A35B-2960F92B41E5}" srcOrd="1" destOrd="0" presId="urn:microsoft.com/office/officeart/2005/8/layout/orgChart1"/>
    <dgm:cxn modelId="{DCB8530E-ACCC-4954-8A15-BE8124A701B8}" type="presParOf" srcId="{E871E382-9587-45FA-BA74-E9269236B810}" destId="{36FE719C-423F-4E99-B6DD-48B00CCB0D4D}" srcOrd="1" destOrd="0" presId="urn:microsoft.com/office/officeart/2005/8/layout/orgChart1"/>
    <dgm:cxn modelId="{E9263B8A-3545-4998-8228-2BA3FED0CDDF}" type="presParOf" srcId="{E871E382-9587-45FA-BA74-E9269236B810}" destId="{E3A1CAEE-CAAC-4DEF-88B7-2106B602235D}" srcOrd="2" destOrd="0" presId="urn:microsoft.com/office/officeart/2005/8/layout/orgChart1"/>
    <dgm:cxn modelId="{6CA580DF-2EC9-44E4-A23B-988ACDC4F5F8}" type="presParOf" srcId="{1F1387DC-303A-4F16-952E-F40919468F6A}" destId="{BCEC0415-025A-4E40-99A2-3079EFD86F17}" srcOrd="6" destOrd="0" presId="urn:microsoft.com/office/officeart/2005/8/layout/orgChart1"/>
    <dgm:cxn modelId="{281C0E07-544F-4E7F-A301-55EBC072BD77}" type="presParOf" srcId="{1F1387DC-303A-4F16-952E-F40919468F6A}" destId="{EBD76218-8307-4D63-8A7E-95C69848B471}" srcOrd="7" destOrd="0" presId="urn:microsoft.com/office/officeart/2005/8/layout/orgChart1"/>
    <dgm:cxn modelId="{AF0932A6-6D67-4E8B-9845-0E4A55CFE833}" type="presParOf" srcId="{EBD76218-8307-4D63-8A7E-95C69848B471}" destId="{BCD74487-9937-4D84-BC4E-DF8EC38CCB95}" srcOrd="0" destOrd="0" presId="urn:microsoft.com/office/officeart/2005/8/layout/orgChart1"/>
    <dgm:cxn modelId="{7571B416-DF52-4D4C-B486-8B307F5C819E}" type="presParOf" srcId="{BCD74487-9937-4D84-BC4E-DF8EC38CCB95}" destId="{B1D65566-4B69-4BDB-BA7D-D815B66C891F}" srcOrd="0" destOrd="0" presId="urn:microsoft.com/office/officeart/2005/8/layout/orgChart1"/>
    <dgm:cxn modelId="{78B1ECA4-13A2-4A40-BD0F-852AEFCC465E}" type="presParOf" srcId="{BCD74487-9937-4D84-BC4E-DF8EC38CCB95}" destId="{FB7B8B1B-270C-4367-AD18-28F6AD0E70E1}" srcOrd="1" destOrd="0" presId="urn:microsoft.com/office/officeart/2005/8/layout/orgChart1"/>
    <dgm:cxn modelId="{25A494BC-A7A1-495E-97C0-2F8C1EF8A4B7}" type="presParOf" srcId="{EBD76218-8307-4D63-8A7E-95C69848B471}" destId="{9A162785-A9ED-4F9D-A7BB-285D4D510FD3}" srcOrd="1" destOrd="0" presId="urn:microsoft.com/office/officeart/2005/8/layout/orgChart1"/>
    <dgm:cxn modelId="{A3F27A4E-F76B-4FCA-9BE3-7614E763A676}" type="presParOf" srcId="{EBD76218-8307-4D63-8A7E-95C69848B471}" destId="{D5DEC065-20C7-423D-B6F5-DDB10F4D9B42}" srcOrd="2" destOrd="0" presId="urn:microsoft.com/office/officeart/2005/8/layout/orgChart1"/>
    <dgm:cxn modelId="{936285DB-F770-42A9-92C2-CB3E8237CD9C}" type="presParOf" srcId="{C236C5B9-F69E-4388-ACE9-C043CE40F176}" destId="{36545B52-23C5-460A-B42F-BE98CD015846}" srcOrd="2" destOrd="0" presId="urn:microsoft.com/office/officeart/2005/8/layout/orgChart1"/>
    <dgm:cxn modelId="{984748E9-2608-45C6-9E36-250C107B7BA0}" type="presParOf" srcId="{36545B52-23C5-460A-B42F-BE98CD015846}" destId="{1A72CFC1-4D85-41BE-AFBB-B61EFBBA2D86}" srcOrd="0" destOrd="0" presId="urn:microsoft.com/office/officeart/2005/8/layout/orgChart1"/>
    <dgm:cxn modelId="{CE73B804-B107-4342-9DEA-4CE1C51CF3C2}" type="presParOf" srcId="{36545B52-23C5-460A-B42F-BE98CD015846}" destId="{B9F363AB-1FF4-4245-91B3-971F318301B6}" srcOrd="1" destOrd="0" presId="urn:microsoft.com/office/officeart/2005/8/layout/orgChart1"/>
    <dgm:cxn modelId="{19F3C35D-F830-4572-8C8B-EBA7EC62E461}" type="presParOf" srcId="{B9F363AB-1FF4-4245-91B3-971F318301B6}" destId="{5A0C0658-C146-41E0-8621-22B102B0C05B}" srcOrd="0" destOrd="0" presId="urn:microsoft.com/office/officeart/2005/8/layout/orgChart1"/>
    <dgm:cxn modelId="{B1D31A4E-D529-41CF-AD04-25F1D6538374}" type="presParOf" srcId="{5A0C0658-C146-41E0-8621-22B102B0C05B}" destId="{2E3C0B0C-C731-4BA7-8680-EB6A82C41BC3}" srcOrd="0" destOrd="0" presId="urn:microsoft.com/office/officeart/2005/8/layout/orgChart1"/>
    <dgm:cxn modelId="{DA5F86AD-1182-4CA9-BD3F-FD62C9CE6ED6}" type="presParOf" srcId="{5A0C0658-C146-41E0-8621-22B102B0C05B}" destId="{B9215B70-6CEF-404E-8B0E-EA9A9061CC37}" srcOrd="1" destOrd="0" presId="urn:microsoft.com/office/officeart/2005/8/layout/orgChart1"/>
    <dgm:cxn modelId="{CD9B8A7C-246E-4F61-84A8-99F3BAF4A0A5}" type="presParOf" srcId="{B9F363AB-1FF4-4245-91B3-971F318301B6}" destId="{487164F3-10CE-4FC8-95B7-67864F2A9B3E}" srcOrd="1" destOrd="0" presId="urn:microsoft.com/office/officeart/2005/8/layout/orgChart1"/>
    <dgm:cxn modelId="{CC6ED548-FBA9-4A06-AE96-B95462E2A02F}" type="presParOf" srcId="{B9F363AB-1FF4-4245-91B3-971F318301B6}" destId="{E9036BB0-4E48-4F59-B564-09E0E2A88D60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6A3A65-17E0-4B24-8B56-92B660A5C62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75B7292-E53F-4ED4-9B95-83CD6FCD6C7A}">
      <dgm:prSet phldrT="[Text]"/>
      <dgm:spPr/>
      <dgm:t>
        <a:bodyPr/>
        <a:lstStyle/>
        <a:p>
          <a:r>
            <a:rPr lang="en-US" dirty="0" smtClean="0"/>
            <a:t>Top </a:t>
          </a:r>
          <a:r>
            <a:rPr lang="en-US" dirty="0" err="1" smtClean="0"/>
            <a:t>manajemen</a:t>
          </a:r>
          <a:endParaRPr lang="en-US" dirty="0"/>
        </a:p>
      </dgm:t>
    </dgm:pt>
    <dgm:pt modelId="{4A0D2B01-2974-4AD0-BBC8-71FC6546EBD1}" type="parTrans" cxnId="{67E2383F-82A5-4CB0-8955-DEC7285218C1}">
      <dgm:prSet/>
      <dgm:spPr/>
      <dgm:t>
        <a:bodyPr/>
        <a:lstStyle/>
        <a:p>
          <a:endParaRPr lang="en-US"/>
        </a:p>
      </dgm:t>
    </dgm:pt>
    <dgm:pt modelId="{558017D8-5DD6-4D01-8FCE-9BEE1A87E3FB}" type="sibTrans" cxnId="{67E2383F-82A5-4CB0-8955-DEC7285218C1}">
      <dgm:prSet/>
      <dgm:spPr/>
      <dgm:t>
        <a:bodyPr/>
        <a:lstStyle/>
        <a:p>
          <a:endParaRPr lang="en-US"/>
        </a:p>
      </dgm:t>
    </dgm:pt>
    <dgm:pt modelId="{B5F22B57-55CB-4E0A-9585-6128A526235B}">
      <dgm:prSet phldrT="[Text]"/>
      <dgm:spPr/>
      <dgm:t>
        <a:bodyPr/>
        <a:lstStyle/>
        <a:p>
          <a:r>
            <a:rPr lang="en-US" dirty="0" err="1" smtClean="0"/>
            <a:t>devisional</a:t>
          </a:r>
          <a:endParaRPr lang="en-US" dirty="0"/>
        </a:p>
      </dgm:t>
    </dgm:pt>
    <dgm:pt modelId="{E46CDE62-8AE0-4772-8E17-87DB06D3D896}" type="parTrans" cxnId="{1FD62C26-A261-4784-8190-4A573D441955}">
      <dgm:prSet/>
      <dgm:spPr/>
      <dgm:t>
        <a:bodyPr/>
        <a:lstStyle/>
        <a:p>
          <a:endParaRPr lang="en-US"/>
        </a:p>
      </dgm:t>
    </dgm:pt>
    <dgm:pt modelId="{A03395C2-93E6-4C8A-9DED-71266256ECD2}" type="sibTrans" cxnId="{1FD62C26-A261-4784-8190-4A573D441955}">
      <dgm:prSet/>
      <dgm:spPr/>
      <dgm:t>
        <a:bodyPr/>
        <a:lstStyle/>
        <a:p>
          <a:endParaRPr lang="en-US"/>
        </a:p>
      </dgm:t>
    </dgm:pt>
    <dgm:pt modelId="{69414491-7728-49B7-B5B3-8C9B56ED3F5E}">
      <dgm:prSet/>
      <dgm:spPr/>
      <dgm:t>
        <a:bodyPr/>
        <a:lstStyle/>
        <a:p>
          <a:r>
            <a:rPr lang="en-US" dirty="0" err="1" smtClean="0"/>
            <a:t>operasional</a:t>
          </a:r>
          <a:endParaRPr lang="en-US" dirty="0"/>
        </a:p>
      </dgm:t>
    </dgm:pt>
    <dgm:pt modelId="{B1A7A426-D608-4D0B-BE6E-F8382E35A7B5}" type="parTrans" cxnId="{567038D5-562A-4A5F-A886-5B92EB498A63}">
      <dgm:prSet/>
      <dgm:spPr/>
      <dgm:t>
        <a:bodyPr/>
        <a:lstStyle/>
        <a:p>
          <a:endParaRPr lang="en-US"/>
        </a:p>
      </dgm:t>
    </dgm:pt>
    <dgm:pt modelId="{EADACECF-CB83-4FC0-84CF-442AEC7875D3}" type="sibTrans" cxnId="{567038D5-562A-4A5F-A886-5B92EB498A63}">
      <dgm:prSet/>
      <dgm:spPr/>
      <dgm:t>
        <a:bodyPr/>
        <a:lstStyle/>
        <a:p>
          <a:endParaRPr lang="en-US"/>
        </a:p>
      </dgm:t>
    </dgm:pt>
    <dgm:pt modelId="{C571871D-3559-4A3E-A90C-F77ADC90F3E9}" type="pres">
      <dgm:prSet presAssocID="{E06A3A65-17E0-4B24-8B56-92B660A5C624}" presName="compositeShape" presStyleCnt="0">
        <dgm:presLayoutVars>
          <dgm:dir/>
          <dgm:resizeHandles/>
        </dgm:presLayoutVars>
      </dgm:prSet>
      <dgm:spPr/>
    </dgm:pt>
    <dgm:pt modelId="{51413AD1-87DE-41AE-8208-3FE8CC7FDA28}" type="pres">
      <dgm:prSet presAssocID="{E06A3A65-17E0-4B24-8B56-92B660A5C624}" presName="pyramid" presStyleLbl="node1" presStyleIdx="0" presStyleCnt="1"/>
      <dgm:spPr/>
    </dgm:pt>
    <dgm:pt modelId="{7A8CFE70-DA34-4F1B-B31A-2E9A96B30E99}" type="pres">
      <dgm:prSet presAssocID="{E06A3A65-17E0-4B24-8B56-92B660A5C624}" presName="theList" presStyleCnt="0"/>
      <dgm:spPr/>
    </dgm:pt>
    <dgm:pt modelId="{375A9CD8-3F60-4847-973B-BC18F099F89A}" type="pres">
      <dgm:prSet presAssocID="{075B7292-E53F-4ED4-9B95-83CD6FCD6C7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820CD-ADFA-43D4-9C0F-DEC12125D460}" type="pres">
      <dgm:prSet presAssocID="{075B7292-E53F-4ED4-9B95-83CD6FCD6C7A}" presName="aSpace" presStyleCnt="0"/>
      <dgm:spPr/>
    </dgm:pt>
    <dgm:pt modelId="{9A072586-1E66-43D4-A3D8-739BF951F2E7}" type="pres">
      <dgm:prSet presAssocID="{B5F22B57-55CB-4E0A-9585-6128A526235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B546B-7A40-4BF7-B9A3-7B0B86C9EC32}" type="pres">
      <dgm:prSet presAssocID="{B5F22B57-55CB-4E0A-9585-6128A526235B}" presName="aSpace" presStyleCnt="0"/>
      <dgm:spPr/>
    </dgm:pt>
    <dgm:pt modelId="{BA9DAAC8-FDCA-4F54-9008-4FEEABEB6E31}" type="pres">
      <dgm:prSet presAssocID="{69414491-7728-49B7-B5B3-8C9B56ED3F5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5612C-0FAF-40B1-A118-607DEC88004F}" type="pres">
      <dgm:prSet presAssocID="{69414491-7728-49B7-B5B3-8C9B56ED3F5E}" presName="aSpace" presStyleCnt="0"/>
      <dgm:spPr/>
    </dgm:pt>
  </dgm:ptLst>
  <dgm:cxnLst>
    <dgm:cxn modelId="{F2F25CDA-5EDB-44AD-A477-0CBFCDA8A120}" type="presOf" srcId="{075B7292-E53F-4ED4-9B95-83CD6FCD6C7A}" destId="{375A9CD8-3F60-4847-973B-BC18F099F89A}" srcOrd="0" destOrd="0" presId="urn:microsoft.com/office/officeart/2005/8/layout/pyramid2"/>
    <dgm:cxn modelId="{E7F32AAE-5E59-404B-8A61-980D5930C3C4}" type="presOf" srcId="{E06A3A65-17E0-4B24-8B56-92B660A5C624}" destId="{C571871D-3559-4A3E-A90C-F77ADC90F3E9}" srcOrd="0" destOrd="0" presId="urn:microsoft.com/office/officeart/2005/8/layout/pyramid2"/>
    <dgm:cxn modelId="{567038D5-562A-4A5F-A886-5B92EB498A63}" srcId="{E06A3A65-17E0-4B24-8B56-92B660A5C624}" destId="{69414491-7728-49B7-B5B3-8C9B56ED3F5E}" srcOrd="2" destOrd="0" parTransId="{B1A7A426-D608-4D0B-BE6E-F8382E35A7B5}" sibTransId="{EADACECF-CB83-4FC0-84CF-442AEC7875D3}"/>
    <dgm:cxn modelId="{67E2383F-82A5-4CB0-8955-DEC7285218C1}" srcId="{E06A3A65-17E0-4B24-8B56-92B660A5C624}" destId="{075B7292-E53F-4ED4-9B95-83CD6FCD6C7A}" srcOrd="0" destOrd="0" parTransId="{4A0D2B01-2974-4AD0-BBC8-71FC6546EBD1}" sibTransId="{558017D8-5DD6-4D01-8FCE-9BEE1A87E3FB}"/>
    <dgm:cxn modelId="{1FD62C26-A261-4784-8190-4A573D441955}" srcId="{E06A3A65-17E0-4B24-8B56-92B660A5C624}" destId="{B5F22B57-55CB-4E0A-9585-6128A526235B}" srcOrd="1" destOrd="0" parTransId="{E46CDE62-8AE0-4772-8E17-87DB06D3D896}" sibTransId="{A03395C2-93E6-4C8A-9DED-71266256ECD2}"/>
    <dgm:cxn modelId="{A21D531D-B398-4046-B1D1-12250F5A5961}" type="presOf" srcId="{B5F22B57-55CB-4E0A-9585-6128A526235B}" destId="{9A072586-1E66-43D4-A3D8-739BF951F2E7}" srcOrd="0" destOrd="0" presId="urn:microsoft.com/office/officeart/2005/8/layout/pyramid2"/>
    <dgm:cxn modelId="{BD870E64-A9F0-4C6C-90F1-92A566A76E05}" type="presOf" srcId="{69414491-7728-49B7-B5B3-8C9B56ED3F5E}" destId="{BA9DAAC8-FDCA-4F54-9008-4FEEABEB6E31}" srcOrd="0" destOrd="0" presId="urn:microsoft.com/office/officeart/2005/8/layout/pyramid2"/>
    <dgm:cxn modelId="{5FD8C0E8-CAC1-4250-935C-E96880F8F690}" type="presParOf" srcId="{C571871D-3559-4A3E-A90C-F77ADC90F3E9}" destId="{51413AD1-87DE-41AE-8208-3FE8CC7FDA28}" srcOrd="0" destOrd="0" presId="urn:microsoft.com/office/officeart/2005/8/layout/pyramid2"/>
    <dgm:cxn modelId="{13481585-1EA8-484B-89DD-71D21805BB1D}" type="presParOf" srcId="{C571871D-3559-4A3E-A90C-F77ADC90F3E9}" destId="{7A8CFE70-DA34-4F1B-B31A-2E9A96B30E99}" srcOrd="1" destOrd="0" presId="urn:microsoft.com/office/officeart/2005/8/layout/pyramid2"/>
    <dgm:cxn modelId="{F0C8890E-FCF1-4826-AFBB-13F908842B9F}" type="presParOf" srcId="{7A8CFE70-DA34-4F1B-B31A-2E9A96B30E99}" destId="{375A9CD8-3F60-4847-973B-BC18F099F89A}" srcOrd="0" destOrd="0" presId="urn:microsoft.com/office/officeart/2005/8/layout/pyramid2"/>
    <dgm:cxn modelId="{4B67C316-5F68-44D0-B96C-680DDCA33502}" type="presParOf" srcId="{7A8CFE70-DA34-4F1B-B31A-2E9A96B30E99}" destId="{CB0820CD-ADFA-43D4-9C0F-DEC12125D460}" srcOrd="1" destOrd="0" presId="urn:microsoft.com/office/officeart/2005/8/layout/pyramid2"/>
    <dgm:cxn modelId="{9EFF17DD-7FA7-49CD-9488-776AF10FD77C}" type="presParOf" srcId="{7A8CFE70-DA34-4F1B-B31A-2E9A96B30E99}" destId="{9A072586-1E66-43D4-A3D8-739BF951F2E7}" srcOrd="2" destOrd="0" presId="urn:microsoft.com/office/officeart/2005/8/layout/pyramid2"/>
    <dgm:cxn modelId="{79B140A6-6072-4B64-ABC0-AF7A0DA0A572}" type="presParOf" srcId="{7A8CFE70-DA34-4F1B-B31A-2E9A96B30E99}" destId="{DEAB546B-7A40-4BF7-B9A3-7B0B86C9EC32}" srcOrd="3" destOrd="0" presId="urn:microsoft.com/office/officeart/2005/8/layout/pyramid2"/>
    <dgm:cxn modelId="{29E29C1F-356D-41A1-9778-0BC954EE55BB}" type="presParOf" srcId="{7A8CFE70-DA34-4F1B-B31A-2E9A96B30E99}" destId="{BA9DAAC8-FDCA-4F54-9008-4FEEABEB6E31}" srcOrd="4" destOrd="0" presId="urn:microsoft.com/office/officeart/2005/8/layout/pyramid2"/>
    <dgm:cxn modelId="{F18D3265-FC97-494E-8954-BB552D8F9BBF}" type="presParOf" srcId="{7A8CFE70-DA34-4F1B-B31A-2E9A96B30E99}" destId="{5C95612C-0FAF-40B1-A118-607DEC88004F}" srcOrd="5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84E548-8B6B-4EE0-B33E-6B5E15EC57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A73873-36AA-466B-92D1-9777620C6856}">
      <dgm:prSet phldrT="[Text]" phldr="1"/>
      <dgm:spPr/>
      <dgm:t>
        <a:bodyPr/>
        <a:lstStyle/>
        <a:p>
          <a:endParaRPr lang="en-US" dirty="0"/>
        </a:p>
      </dgm:t>
    </dgm:pt>
    <dgm:pt modelId="{62AC3E83-5A7E-4A19-8474-2CFA6B4B1128}" type="parTrans" cxnId="{E258D815-8CF5-474F-842A-0A6989321DDF}">
      <dgm:prSet/>
      <dgm:spPr/>
      <dgm:t>
        <a:bodyPr/>
        <a:lstStyle/>
        <a:p>
          <a:endParaRPr lang="en-US"/>
        </a:p>
      </dgm:t>
    </dgm:pt>
    <dgm:pt modelId="{BADAB478-989B-4F17-9E07-932BD997038A}" type="sibTrans" cxnId="{E258D815-8CF5-474F-842A-0A6989321DDF}">
      <dgm:prSet/>
      <dgm:spPr/>
      <dgm:t>
        <a:bodyPr/>
        <a:lstStyle/>
        <a:p>
          <a:endParaRPr lang="en-US"/>
        </a:p>
      </dgm:t>
    </dgm:pt>
    <dgm:pt modelId="{3DCA450E-1CC8-42CF-92F3-B87632F3D6D8}">
      <dgm:prSet phldrT="[Text]"/>
      <dgm:spPr/>
      <dgm:t>
        <a:bodyPr/>
        <a:lstStyle/>
        <a:p>
          <a:r>
            <a:rPr lang="en-US" dirty="0" smtClean="0"/>
            <a:t>SPI </a:t>
          </a:r>
          <a:r>
            <a:rPr lang="en-US" dirty="0" err="1" smtClean="0"/>
            <a:t>pusat</a:t>
          </a:r>
          <a:endParaRPr lang="en-US" dirty="0"/>
        </a:p>
      </dgm:t>
    </dgm:pt>
    <dgm:pt modelId="{24E625E7-AFC4-4BFA-A41D-26940593CCA5}" type="parTrans" cxnId="{A8A60CC9-1B8C-478A-B818-07AB9502A50B}">
      <dgm:prSet/>
      <dgm:spPr/>
      <dgm:t>
        <a:bodyPr/>
        <a:lstStyle/>
        <a:p>
          <a:endParaRPr lang="en-US"/>
        </a:p>
      </dgm:t>
    </dgm:pt>
    <dgm:pt modelId="{50E7CB89-6420-4350-99B8-FB98CEA2FFB7}" type="sibTrans" cxnId="{A8A60CC9-1B8C-478A-B818-07AB9502A50B}">
      <dgm:prSet/>
      <dgm:spPr/>
      <dgm:t>
        <a:bodyPr/>
        <a:lstStyle/>
        <a:p>
          <a:endParaRPr lang="en-US"/>
        </a:p>
      </dgm:t>
    </dgm:pt>
    <dgm:pt modelId="{BAF42208-1D84-4530-9D01-B4960D94C1E4}">
      <dgm:prSet phldrT="[Text]" phldr="1"/>
      <dgm:spPr/>
      <dgm:t>
        <a:bodyPr/>
        <a:lstStyle/>
        <a:p>
          <a:endParaRPr lang="en-US" dirty="0"/>
        </a:p>
      </dgm:t>
    </dgm:pt>
    <dgm:pt modelId="{04D07F66-87A7-4596-B6D2-D45462822719}" type="parTrans" cxnId="{4A0980C9-5E12-4A04-A68C-98B01DE76357}">
      <dgm:prSet/>
      <dgm:spPr/>
      <dgm:t>
        <a:bodyPr/>
        <a:lstStyle/>
        <a:p>
          <a:endParaRPr lang="en-US"/>
        </a:p>
      </dgm:t>
    </dgm:pt>
    <dgm:pt modelId="{9C8B2EE7-C570-4A74-9551-84FE85871825}" type="sibTrans" cxnId="{4A0980C9-5E12-4A04-A68C-98B01DE76357}">
      <dgm:prSet/>
      <dgm:spPr/>
      <dgm:t>
        <a:bodyPr/>
        <a:lstStyle/>
        <a:p>
          <a:endParaRPr lang="en-US"/>
        </a:p>
      </dgm:t>
    </dgm:pt>
    <dgm:pt modelId="{DA05F766-E9C9-4A5B-8641-96555810BD93}">
      <dgm:prSet phldrT="[Text]" phldr="1"/>
      <dgm:spPr/>
      <dgm:t>
        <a:bodyPr/>
        <a:lstStyle/>
        <a:p>
          <a:endParaRPr lang="en-US" dirty="0"/>
        </a:p>
      </dgm:t>
    </dgm:pt>
    <dgm:pt modelId="{93113269-7CA0-4922-8F06-C256B2D80AD7}" type="parTrans" cxnId="{AE951586-735E-4ED8-BE32-C6D7E10A1471}">
      <dgm:prSet/>
      <dgm:spPr/>
      <dgm:t>
        <a:bodyPr/>
        <a:lstStyle/>
        <a:p>
          <a:endParaRPr lang="en-US"/>
        </a:p>
      </dgm:t>
    </dgm:pt>
    <dgm:pt modelId="{CB0324DC-2504-4BFA-8C53-7803C293DD4C}" type="sibTrans" cxnId="{AE951586-735E-4ED8-BE32-C6D7E10A1471}">
      <dgm:prSet/>
      <dgm:spPr/>
      <dgm:t>
        <a:bodyPr/>
        <a:lstStyle/>
        <a:p>
          <a:endParaRPr lang="en-US"/>
        </a:p>
      </dgm:t>
    </dgm:pt>
    <dgm:pt modelId="{2C482450-96D8-4123-8268-753EA1AD4FFC}">
      <dgm:prSet phldrT="[Text]"/>
      <dgm:spPr/>
      <dgm:t>
        <a:bodyPr/>
        <a:lstStyle/>
        <a:p>
          <a:r>
            <a:rPr lang="en-US" dirty="0" err="1" smtClean="0"/>
            <a:t>Implementasi</a:t>
          </a:r>
          <a:endParaRPr lang="en-US" dirty="0"/>
        </a:p>
      </dgm:t>
    </dgm:pt>
    <dgm:pt modelId="{A8539FFA-6E7C-45BA-9A58-E8D3C9574A3B}" type="parTrans" cxnId="{8F8BE1B1-B4FE-4A6B-ACA6-036CD5D8256B}">
      <dgm:prSet/>
      <dgm:spPr/>
      <dgm:t>
        <a:bodyPr/>
        <a:lstStyle/>
        <a:p>
          <a:endParaRPr lang="en-US"/>
        </a:p>
      </dgm:t>
    </dgm:pt>
    <dgm:pt modelId="{49928A23-F740-449F-8F81-84B53FF03E32}" type="sibTrans" cxnId="{8F8BE1B1-B4FE-4A6B-ACA6-036CD5D8256B}">
      <dgm:prSet/>
      <dgm:spPr/>
      <dgm:t>
        <a:bodyPr/>
        <a:lstStyle/>
        <a:p>
          <a:endParaRPr lang="en-US"/>
        </a:p>
      </dgm:t>
    </dgm:pt>
    <dgm:pt modelId="{D3A458F1-99EE-4FFE-A0DD-137BABFE1219}">
      <dgm:prSet phldrT="[Text]"/>
      <dgm:spPr/>
      <dgm:t>
        <a:bodyPr/>
        <a:lstStyle/>
        <a:p>
          <a:r>
            <a:rPr lang="en-US" dirty="0" err="1" smtClean="0"/>
            <a:t>Implementasi</a:t>
          </a:r>
          <a:endParaRPr lang="en-US" dirty="0"/>
        </a:p>
      </dgm:t>
    </dgm:pt>
    <dgm:pt modelId="{09572C24-BC7C-4D99-8AF7-55A924171572}" type="sibTrans" cxnId="{5E0734FB-DFDF-44D7-ADB4-C62D8EF8EB18}">
      <dgm:prSet/>
      <dgm:spPr/>
      <dgm:t>
        <a:bodyPr/>
        <a:lstStyle/>
        <a:p>
          <a:endParaRPr lang="en-US"/>
        </a:p>
      </dgm:t>
    </dgm:pt>
    <dgm:pt modelId="{05064B84-B24B-46FF-BCCD-12402A5E7BEC}" type="parTrans" cxnId="{5E0734FB-DFDF-44D7-ADB4-C62D8EF8EB18}">
      <dgm:prSet/>
      <dgm:spPr/>
      <dgm:t>
        <a:bodyPr/>
        <a:lstStyle/>
        <a:p>
          <a:endParaRPr lang="en-US"/>
        </a:p>
      </dgm:t>
    </dgm:pt>
    <dgm:pt modelId="{ACBB57AB-5931-4B72-B29D-4189186AB674}" type="pres">
      <dgm:prSet presAssocID="{0F84E548-8B6B-4EE0-B33E-6B5E15EC57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89DBB1-3063-4FC7-B29E-C6D8ED52C959}" type="pres">
      <dgm:prSet presAssocID="{8BA73873-36AA-466B-92D1-9777620C6856}" presName="composite" presStyleCnt="0"/>
      <dgm:spPr/>
    </dgm:pt>
    <dgm:pt modelId="{60D79DBF-DC31-4B5D-AE53-73BD0B5E6182}" type="pres">
      <dgm:prSet presAssocID="{8BA73873-36AA-466B-92D1-9777620C685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D66CD-3FF3-4D01-8E6E-1224D0349F9B}" type="pres">
      <dgm:prSet presAssocID="{8BA73873-36AA-466B-92D1-9777620C685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E7DDC-ACCB-4806-866C-309AB09CF35C}" type="pres">
      <dgm:prSet presAssocID="{BADAB478-989B-4F17-9E07-932BD997038A}" presName="sp" presStyleCnt="0"/>
      <dgm:spPr/>
    </dgm:pt>
    <dgm:pt modelId="{4D627C07-AB9C-4D31-9C73-0B91084C6432}" type="pres">
      <dgm:prSet presAssocID="{BAF42208-1D84-4530-9D01-B4960D94C1E4}" presName="composite" presStyleCnt="0"/>
      <dgm:spPr/>
    </dgm:pt>
    <dgm:pt modelId="{A7170683-D4AB-4106-987F-0C46E05E6E93}" type="pres">
      <dgm:prSet presAssocID="{BAF42208-1D84-4530-9D01-B4960D94C1E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60962-C2BA-4B3A-951C-022F85CD5074}" type="pres">
      <dgm:prSet presAssocID="{BAF42208-1D84-4530-9D01-B4960D94C1E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5558D-6E44-40EB-B68A-1C4AE4B708C1}" type="pres">
      <dgm:prSet presAssocID="{9C8B2EE7-C570-4A74-9551-84FE85871825}" presName="sp" presStyleCnt="0"/>
      <dgm:spPr/>
    </dgm:pt>
    <dgm:pt modelId="{705C4973-51DB-4E78-8C8B-F78FF850A5ED}" type="pres">
      <dgm:prSet presAssocID="{DA05F766-E9C9-4A5B-8641-96555810BD93}" presName="composite" presStyleCnt="0"/>
      <dgm:spPr/>
    </dgm:pt>
    <dgm:pt modelId="{BC671E47-F6C3-4BF7-B3A8-0B0B95F5BD63}" type="pres">
      <dgm:prSet presAssocID="{DA05F766-E9C9-4A5B-8641-96555810BD9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A7150-82D9-4723-AFD3-F9F8E310FE7E}" type="pres">
      <dgm:prSet presAssocID="{DA05F766-E9C9-4A5B-8641-96555810BD9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951586-735E-4ED8-BE32-C6D7E10A1471}" srcId="{0F84E548-8B6B-4EE0-B33E-6B5E15EC5744}" destId="{DA05F766-E9C9-4A5B-8641-96555810BD93}" srcOrd="2" destOrd="0" parTransId="{93113269-7CA0-4922-8F06-C256B2D80AD7}" sibTransId="{CB0324DC-2504-4BFA-8C53-7803C293DD4C}"/>
    <dgm:cxn modelId="{0338366B-4D78-4ABE-97AA-B95B0DCA49F8}" type="presOf" srcId="{DA05F766-E9C9-4A5B-8641-96555810BD93}" destId="{BC671E47-F6C3-4BF7-B3A8-0B0B95F5BD63}" srcOrd="0" destOrd="0" presId="urn:microsoft.com/office/officeart/2005/8/layout/chevron2"/>
    <dgm:cxn modelId="{9ABB122B-39A2-4890-8BD7-E2FCC5BCF57E}" type="presOf" srcId="{0F84E548-8B6B-4EE0-B33E-6B5E15EC5744}" destId="{ACBB57AB-5931-4B72-B29D-4189186AB674}" srcOrd="0" destOrd="0" presId="urn:microsoft.com/office/officeart/2005/8/layout/chevron2"/>
    <dgm:cxn modelId="{8F8BE1B1-B4FE-4A6B-ACA6-036CD5D8256B}" srcId="{DA05F766-E9C9-4A5B-8641-96555810BD93}" destId="{2C482450-96D8-4123-8268-753EA1AD4FFC}" srcOrd="0" destOrd="0" parTransId="{A8539FFA-6E7C-45BA-9A58-E8D3C9574A3B}" sibTransId="{49928A23-F740-449F-8F81-84B53FF03E32}"/>
    <dgm:cxn modelId="{84A858BD-68EE-43F7-BA44-72BA6681E39E}" type="presOf" srcId="{BAF42208-1D84-4530-9D01-B4960D94C1E4}" destId="{A7170683-D4AB-4106-987F-0C46E05E6E93}" srcOrd="0" destOrd="0" presId="urn:microsoft.com/office/officeart/2005/8/layout/chevron2"/>
    <dgm:cxn modelId="{A8A60CC9-1B8C-478A-B818-07AB9502A50B}" srcId="{8BA73873-36AA-466B-92D1-9777620C6856}" destId="{3DCA450E-1CC8-42CF-92F3-B87632F3D6D8}" srcOrd="0" destOrd="0" parTransId="{24E625E7-AFC4-4BFA-A41D-26940593CCA5}" sibTransId="{50E7CB89-6420-4350-99B8-FB98CEA2FFB7}"/>
    <dgm:cxn modelId="{052043C1-758F-4FF8-A901-C53E8B27F8B3}" type="presOf" srcId="{8BA73873-36AA-466B-92D1-9777620C6856}" destId="{60D79DBF-DC31-4B5D-AE53-73BD0B5E6182}" srcOrd="0" destOrd="0" presId="urn:microsoft.com/office/officeart/2005/8/layout/chevron2"/>
    <dgm:cxn modelId="{7501B257-51EE-4356-96B3-0E87931D9BD8}" type="presOf" srcId="{D3A458F1-99EE-4FFE-A0DD-137BABFE1219}" destId="{5DC60962-C2BA-4B3A-951C-022F85CD5074}" srcOrd="0" destOrd="0" presId="urn:microsoft.com/office/officeart/2005/8/layout/chevron2"/>
    <dgm:cxn modelId="{5E0734FB-DFDF-44D7-ADB4-C62D8EF8EB18}" srcId="{BAF42208-1D84-4530-9D01-B4960D94C1E4}" destId="{D3A458F1-99EE-4FFE-A0DD-137BABFE1219}" srcOrd="0" destOrd="0" parTransId="{05064B84-B24B-46FF-BCCD-12402A5E7BEC}" sibTransId="{09572C24-BC7C-4D99-8AF7-55A924171572}"/>
    <dgm:cxn modelId="{802CE50A-3B7E-4576-8976-BBAAFF913D74}" type="presOf" srcId="{3DCA450E-1CC8-42CF-92F3-B87632F3D6D8}" destId="{DB1D66CD-3FF3-4D01-8E6E-1224D0349F9B}" srcOrd="0" destOrd="0" presId="urn:microsoft.com/office/officeart/2005/8/layout/chevron2"/>
    <dgm:cxn modelId="{4A0980C9-5E12-4A04-A68C-98B01DE76357}" srcId="{0F84E548-8B6B-4EE0-B33E-6B5E15EC5744}" destId="{BAF42208-1D84-4530-9D01-B4960D94C1E4}" srcOrd="1" destOrd="0" parTransId="{04D07F66-87A7-4596-B6D2-D45462822719}" sibTransId="{9C8B2EE7-C570-4A74-9551-84FE85871825}"/>
    <dgm:cxn modelId="{E258D815-8CF5-474F-842A-0A6989321DDF}" srcId="{0F84E548-8B6B-4EE0-B33E-6B5E15EC5744}" destId="{8BA73873-36AA-466B-92D1-9777620C6856}" srcOrd="0" destOrd="0" parTransId="{62AC3E83-5A7E-4A19-8474-2CFA6B4B1128}" sibTransId="{BADAB478-989B-4F17-9E07-932BD997038A}"/>
    <dgm:cxn modelId="{57A8185A-02EC-44F9-B397-B53E32C7C196}" type="presOf" srcId="{2C482450-96D8-4123-8268-753EA1AD4FFC}" destId="{A12A7150-82D9-4723-AFD3-F9F8E310FE7E}" srcOrd="0" destOrd="0" presId="urn:microsoft.com/office/officeart/2005/8/layout/chevron2"/>
    <dgm:cxn modelId="{38CAD6FE-8B33-4C51-BFF6-856373810B6A}" type="presParOf" srcId="{ACBB57AB-5931-4B72-B29D-4189186AB674}" destId="{F189DBB1-3063-4FC7-B29E-C6D8ED52C959}" srcOrd="0" destOrd="0" presId="urn:microsoft.com/office/officeart/2005/8/layout/chevron2"/>
    <dgm:cxn modelId="{73BF3BF6-9B72-49C6-B5A0-BE1D35476024}" type="presParOf" srcId="{F189DBB1-3063-4FC7-B29E-C6D8ED52C959}" destId="{60D79DBF-DC31-4B5D-AE53-73BD0B5E6182}" srcOrd="0" destOrd="0" presId="urn:microsoft.com/office/officeart/2005/8/layout/chevron2"/>
    <dgm:cxn modelId="{6AC04CCC-5AB3-49BA-8B9D-1E05FCBB5181}" type="presParOf" srcId="{F189DBB1-3063-4FC7-B29E-C6D8ED52C959}" destId="{DB1D66CD-3FF3-4D01-8E6E-1224D0349F9B}" srcOrd="1" destOrd="0" presId="urn:microsoft.com/office/officeart/2005/8/layout/chevron2"/>
    <dgm:cxn modelId="{8BD0E482-5121-4A1E-8BD8-D0A619DD5A8B}" type="presParOf" srcId="{ACBB57AB-5931-4B72-B29D-4189186AB674}" destId="{9A4E7DDC-ACCB-4806-866C-309AB09CF35C}" srcOrd="1" destOrd="0" presId="urn:microsoft.com/office/officeart/2005/8/layout/chevron2"/>
    <dgm:cxn modelId="{8CFF2FF5-0E8E-48CF-88BD-94880847B0FE}" type="presParOf" srcId="{ACBB57AB-5931-4B72-B29D-4189186AB674}" destId="{4D627C07-AB9C-4D31-9C73-0B91084C6432}" srcOrd="2" destOrd="0" presId="urn:microsoft.com/office/officeart/2005/8/layout/chevron2"/>
    <dgm:cxn modelId="{A3312BD9-78AC-4372-A7F1-9FAF2CB9551A}" type="presParOf" srcId="{4D627C07-AB9C-4D31-9C73-0B91084C6432}" destId="{A7170683-D4AB-4106-987F-0C46E05E6E93}" srcOrd="0" destOrd="0" presId="urn:microsoft.com/office/officeart/2005/8/layout/chevron2"/>
    <dgm:cxn modelId="{9CCD351B-AABB-42AE-B5CB-0E4653137172}" type="presParOf" srcId="{4D627C07-AB9C-4D31-9C73-0B91084C6432}" destId="{5DC60962-C2BA-4B3A-951C-022F85CD5074}" srcOrd="1" destOrd="0" presId="urn:microsoft.com/office/officeart/2005/8/layout/chevron2"/>
    <dgm:cxn modelId="{BD22DAC4-9A7C-4394-8A9A-1A0A0F0619E3}" type="presParOf" srcId="{ACBB57AB-5931-4B72-B29D-4189186AB674}" destId="{39B5558D-6E44-40EB-B68A-1C4AE4B708C1}" srcOrd="3" destOrd="0" presId="urn:microsoft.com/office/officeart/2005/8/layout/chevron2"/>
    <dgm:cxn modelId="{222FF506-4B9F-4883-9AE6-07B2FF6E53E8}" type="presParOf" srcId="{ACBB57AB-5931-4B72-B29D-4189186AB674}" destId="{705C4973-51DB-4E78-8C8B-F78FF850A5ED}" srcOrd="4" destOrd="0" presId="urn:microsoft.com/office/officeart/2005/8/layout/chevron2"/>
    <dgm:cxn modelId="{ED737541-DC61-4604-925F-E7A9C9B274EC}" type="presParOf" srcId="{705C4973-51DB-4E78-8C8B-F78FF850A5ED}" destId="{BC671E47-F6C3-4BF7-B3A8-0B0B95F5BD63}" srcOrd="0" destOrd="0" presId="urn:microsoft.com/office/officeart/2005/8/layout/chevron2"/>
    <dgm:cxn modelId="{CFDE4CD5-FDBC-435E-A2B0-7836097E3DD3}" type="presParOf" srcId="{705C4973-51DB-4E78-8C8B-F78FF850A5ED}" destId="{A12A7150-82D9-4723-AFD3-F9F8E310FE7E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8574CC-35B5-4BF9-8ACF-14382357CFC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2921C-6986-44BA-8616-A20717A54D08}">
      <dgm:prSet phldrT="[Text]"/>
      <dgm:spPr/>
      <dgm:t>
        <a:bodyPr/>
        <a:lstStyle/>
        <a:p>
          <a:r>
            <a:rPr lang="en-US" dirty="0" err="1" smtClean="0"/>
            <a:t>Ketua</a:t>
          </a:r>
          <a:r>
            <a:rPr lang="en-US" dirty="0" smtClean="0"/>
            <a:t> </a:t>
          </a:r>
          <a:r>
            <a:rPr lang="en-US" dirty="0" err="1" smtClean="0"/>
            <a:t>penjaminan</a:t>
          </a:r>
          <a:r>
            <a:rPr lang="en-US" dirty="0" smtClean="0"/>
            <a:t> </a:t>
          </a:r>
          <a:r>
            <a:rPr lang="en-US" dirty="0" err="1" smtClean="0"/>
            <a:t>mutu</a:t>
          </a:r>
          <a:endParaRPr lang="en-US" dirty="0" smtClean="0"/>
        </a:p>
        <a:p>
          <a:r>
            <a:rPr lang="en-US" dirty="0" smtClean="0"/>
            <a:t>Quality management </a:t>
          </a:r>
          <a:r>
            <a:rPr lang="en-US" dirty="0" err="1" smtClean="0"/>
            <a:t>representatif</a:t>
          </a:r>
          <a:r>
            <a:rPr lang="en-US" dirty="0" smtClean="0"/>
            <a:t> (QMR)</a:t>
          </a:r>
          <a:endParaRPr lang="en-US" dirty="0"/>
        </a:p>
      </dgm:t>
    </dgm:pt>
    <dgm:pt modelId="{53D4E6D8-8E26-4485-A355-B65CA9398350}" type="parTrans" cxnId="{4DDE9AEF-C075-44AC-8ABB-92853F2E71DF}">
      <dgm:prSet/>
      <dgm:spPr/>
      <dgm:t>
        <a:bodyPr/>
        <a:lstStyle/>
        <a:p>
          <a:endParaRPr lang="en-US"/>
        </a:p>
      </dgm:t>
    </dgm:pt>
    <dgm:pt modelId="{0B9A0E3D-2505-4B62-8DC7-F46B4C68925F}" type="sibTrans" cxnId="{4DDE9AEF-C075-44AC-8ABB-92853F2E71DF}">
      <dgm:prSet/>
      <dgm:spPr/>
      <dgm:t>
        <a:bodyPr/>
        <a:lstStyle/>
        <a:p>
          <a:endParaRPr lang="en-US"/>
        </a:p>
      </dgm:t>
    </dgm:pt>
    <dgm:pt modelId="{181D7974-764C-46D9-8993-F255AE20800D}" type="asst">
      <dgm:prSet phldrT="[Text]"/>
      <dgm:spPr/>
      <dgm:t>
        <a:bodyPr/>
        <a:lstStyle/>
        <a:p>
          <a:r>
            <a:rPr lang="en-US" dirty="0" err="1" smtClean="0"/>
            <a:t>sekretaris</a:t>
          </a:r>
          <a:endParaRPr lang="en-US" dirty="0"/>
        </a:p>
      </dgm:t>
    </dgm:pt>
    <dgm:pt modelId="{46977A76-FD52-48B9-9657-D68D39B0819D}" type="parTrans" cxnId="{95725B93-12C0-480C-ADFA-970B926A4CBC}">
      <dgm:prSet/>
      <dgm:spPr/>
      <dgm:t>
        <a:bodyPr/>
        <a:lstStyle/>
        <a:p>
          <a:endParaRPr lang="en-US"/>
        </a:p>
      </dgm:t>
    </dgm:pt>
    <dgm:pt modelId="{480E91B4-A6E6-4004-8965-6CF8BD0FC811}" type="sibTrans" cxnId="{95725B93-12C0-480C-ADFA-970B926A4CBC}">
      <dgm:prSet/>
      <dgm:spPr/>
      <dgm:t>
        <a:bodyPr/>
        <a:lstStyle/>
        <a:p>
          <a:endParaRPr lang="en-US"/>
        </a:p>
      </dgm:t>
    </dgm:pt>
    <dgm:pt modelId="{E95931D6-96B9-41B8-99B2-1821CAC69D19}">
      <dgm:prSet phldrT="[Text]"/>
      <dgm:spPr/>
      <dgm:t>
        <a:bodyPr/>
        <a:lstStyle/>
        <a:p>
          <a:r>
            <a:rPr lang="en-US" dirty="0" err="1" smtClean="0"/>
            <a:t>Pengembangan</a:t>
          </a:r>
          <a:r>
            <a:rPr lang="en-US" dirty="0" smtClean="0"/>
            <a:t> </a:t>
          </a:r>
          <a:r>
            <a:rPr lang="en-US" dirty="0" err="1" smtClean="0"/>
            <a:t>mutu</a:t>
          </a:r>
          <a:endParaRPr lang="en-US" dirty="0"/>
        </a:p>
      </dgm:t>
    </dgm:pt>
    <dgm:pt modelId="{F32232AC-8DBF-4D05-BC6B-1D66FC4A39A5}" type="parTrans" cxnId="{42DA3F6B-4714-4498-9942-B55CA9250506}">
      <dgm:prSet/>
      <dgm:spPr/>
      <dgm:t>
        <a:bodyPr/>
        <a:lstStyle/>
        <a:p>
          <a:endParaRPr lang="en-US"/>
        </a:p>
      </dgm:t>
    </dgm:pt>
    <dgm:pt modelId="{1734DF33-0C96-4C72-8B79-AE302DF71FDE}" type="sibTrans" cxnId="{42DA3F6B-4714-4498-9942-B55CA9250506}">
      <dgm:prSet/>
      <dgm:spPr/>
      <dgm:t>
        <a:bodyPr/>
        <a:lstStyle/>
        <a:p>
          <a:endParaRPr lang="en-US"/>
        </a:p>
      </dgm:t>
    </dgm:pt>
    <dgm:pt modelId="{44DF45C5-756D-45E8-A33E-2DEB1C7F2547}">
      <dgm:prSet phldrT="[Text]"/>
      <dgm:spPr/>
      <dgm:t>
        <a:bodyPr/>
        <a:lstStyle/>
        <a:p>
          <a:r>
            <a:rPr lang="en-US" dirty="0" err="1" smtClean="0"/>
            <a:t>Dokumen</a:t>
          </a:r>
          <a:r>
            <a:rPr lang="en-US" dirty="0" smtClean="0"/>
            <a:t> </a:t>
          </a:r>
          <a:r>
            <a:rPr lang="en-US" dirty="0" err="1" smtClean="0"/>
            <a:t>kontrol</a:t>
          </a:r>
          <a:endParaRPr lang="en-US" dirty="0"/>
        </a:p>
      </dgm:t>
    </dgm:pt>
    <dgm:pt modelId="{1773FB9B-6B9D-444B-8A4C-B0535D3B5B3F}" type="parTrans" cxnId="{6921E407-C903-4667-92B1-E2C6D8F04098}">
      <dgm:prSet/>
      <dgm:spPr/>
      <dgm:t>
        <a:bodyPr/>
        <a:lstStyle/>
        <a:p>
          <a:endParaRPr lang="en-US"/>
        </a:p>
      </dgm:t>
    </dgm:pt>
    <dgm:pt modelId="{F822DFFC-7881-4115-87C8-6733B1910DED}" type="sibTrans" cxnId="{6921E407-C903-4667-92B1-E2C6D8F04098}">
      <dgm:prSet/>
      <dgm:spPr/>
      <dgm:t>
        <a:bodyPr/>
        <a:lstStyle/>
        <a:p>
          <a:endParaRPr lang="en-US"/>
        </a:p>
      </dgm:t>
    </dgm:pt>
    <dgm:pt modelId="{6992E20D-BF33-4ADD-A7ED-BB3E04C2D2BB}">
      <dgm:prSet phldrT="[Text]"/>
      <dgm:spPr/>
      <dgm:t>
        <a:bodyPr/>
        <a:lstStyle/>
        <a:p>
          <a:r>
            <a:rPr lang="en-US" dirty="0" smtClean="0"/>
            <a:t>Audit internal</a:t>
          </a:r>
          <a:endParaRPr lang="en-US" dirty="0"/>
        </a:p>
      </dgm:t>
    </dgm:pt>
    <dgm:pt modelId="{781F7813-4C6A-41EC-A81D-20DA82F34104}" type="parTrans" cxnId="{83AB423E-C43B-4599-9EBA-82646215B0AF}">
      <dgm:prSet/>
      <dgm:spPr/>
      <dgm:t>
        <a:bodyPr/>
        <a:lstStyle/>
        <a:p>
          <a:endParaRPr lang="en-US"/>
        </a:p>
      </dgm:t>
    </dgm:pt>
    <dgm:pt modelId="{22514267-0F0B-4E72-9952-06988A91FCEA}" type="sibTrans" cxnId="{83AB423E-C43B-4599-9EBA-82646215B0AF}">
      <dgm:prSet/>
      <dgm:spPr/>
      <dgm:t>
        <a:bodyPr/>
        <a:lstStyle/>
        <a:p>
          <a:endParaRPr lang="en-US"/>
        </a:p>
      </dgm:t>
    </dgm:pt>
    <dgm:pt modelId="{6312897D-2D64-48EA-932D-48C3BDA65AA3}">
      <dgm:prSet/>
      <dgm:spPr/>
      <dgm:t>
        <a:bodyPr/>
        <a:lstStyle/>
        <a:p>
          <a:r>
            <a:rPr lang="en-US" dirty="0" err="1" smtClean="0"/>
            <a:t>Perijinan</a:t>
          </a:r>
          <a:r>
            <a:rPr lang="en-US" dirty="0" smtClean="0"/>
            <a:t>, </a:t>
          </a:r>
          <a:r>
            <a:rPr lang="en-US" dirty="0" err="1" smtClean="0"/>
            <a:t>sertifikasi</a:t>
          </a:r>
          <a:r>
            <a:rPr lang="en-US" dirty="0" smtClean="0"/>
            <a:t>, </a:t>
          </a:r>
          <a:r>
            <a:rPr lang="en-US" dirty="0" err="1" smtClean="0"/>
            <a:t>akreditasi</a:t>
          </a:r>
          <a:endParaRPr lang="en-US" dirty="0"/>
        </a:p>
      </dgm:t>
    </dgm:pt>
    <dgm:pt modelId="{6B26973F-694D-4F65-8089-58EAAE1EC341}" type="parTrans" cxnId="{D4668FDE-9819-4FCE-A233-1F676E22F506}">
      <dgm:prSet/>
      <dgm:spPr/>
      <dgm:t>
        <a:bodyPr/>
        <a:lstStyle/>
        <a:p>
          <a:endParaRPr lang="en-US"/>
        </a:p>
      </dgm:t>
    </dgm:pt>
    <dgm:pt modelId="{3C93B1F0-87CB-46BE-BA6E-7073CD834E17}" type="sibTrans" cxnId="{D4668FDE-9819-4FCE-A233-1F676E22F506}">
      <dgm:prSet/>
      <dgm:spPr/>
      <dgm:t>
        <a:bodyPr/>
        <a:lstStyle/>
        <a:p>
          <a:endParaRPr lang="en-US"/>
        </a:p>
      </dgm:t>
    </dgm:pt>
    <dgm:pt modelId="{4704584B-1A6A-4EBA-8632-217ED2BC7DF5}" type="pres">
      <dgm:prSet presAssocID="{3A8574CC-35B5-4BF9-8ACF-14382357CF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36C5B9-F69E-4388-ACE9-C043CE40F176}" type="pres">
      <dgm:prSet presAssocID="{2722921C-6986-44BA-8616-A20717A54D08}" presName="hierRoot1" presStyleCnt="0">
        <dgm:presLayoutVars>
          <dgm:hierBranch val="init"/>
        </dgm:presLayoutVars>
      </dgm:prSet>
      <dgm:spPr/>
    </dgm:pt>
    <dgm:pt modelId="{B831DD8C-A4B2-4B4C-8A6A-31A9D55E676F}" type="pres">
      <dgm:prSet presAssocID="{2722921C-6986-44BA-8616-A20717A54D08}" presName="rootComposite1" presStyleCnt="0"/>
      <dgm:spPr/>
    </dgm:pt>
    <dgm:pt modelId="{901BE9EA-02A7-469E-9D5A-9D4C55515DF4}" type="pres">
      <dgm:prSet presAssocID="{2722921C-6986-44BA-8616-A20717A54D08}" presName="rootText1" presStyleLbl="node0" presStyleIdx="0" presStyleCnt="1" custScaleX="2462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BEDE06-188B-4642-A63D-7D67E38B45B6}" type="pres">
      <dgm:prSet presAssocID="{2722921C-6986-44BA-8616-A20717A54D0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F1387DC-303A-4F16-952E-F40919468F6A}" type="pres">
      <dgm:prSet presAssocID="{2722921C-6986-44BA-8616-A20717A54D08}" presName="hierChild2" presStyleCnt="0"/>
      <dgm:spPr/>
    </dgm:pt>
    <dgm:pt modelId="{2E8A0A97-747E-4889-BDB9-DA64BD26AA8B}" type="pres">
      <dgm:prSet presAssocID="{F32232AC-8DBF-4D05-BC6B-1D66FC4A39A5}" presName="Name37" presStyleLbl="parChTrans1D2" presStyleIdx="0" presStyleCnt="5"/>
      <dgm:spPr/>
      <dgm:t>
        <a:bodyPr/>
        <a:lstStyle/>
        <a:p>
          <a:endParaRPr lang="en-US"/>
        </a:p>
      </dgm:t>
    </dgm:pt>
    <dgm:pt modelId="{6F168C12-5F06-41E2-9A9A-7E125A49782C}" type="pres">
      <dgm:prSet presAssocID="{E95931D6-96B9-41B8-99B2-1821CAC69D19}" presName="hierRoot2" presStyleCnt="0">
        <dgm:presLayoutVars>
          <dgm:hierBranch val="init"/>
        </dgm:presLayoutVars>
      </dgm:prSet>
      <dgm:spPr/>
    </dgm:pt>
    <dgm:pt modelId="{5BE13046-E5F2-41AF-BE74-A3A25B4C942D}" type="pres">
      <dgm:prSet presAssocID="{E95931D6-96B9-41B8-99B2-1821CAC69D19}" presName="rootComposite" presStyleCnt="0"/>
      <dgm:spPr/>
    </dgm:pt>
    <dgm:pt modelId="{57D71F21-5827-4B86-BE73-9B648F463DDA}" type="pres">
      <dgm:prSet presAssocID="{E95931D6-96B9-41B8-99B2-1821CAC69D1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213991-C6F9-46A4-B436-243A519E73D5}" type="pres">
      <dgm:prSet presAssocID="{E95931D6-96B9-41B8-99B2-1821CAC69D19}" presName="rootConnector" presStyleLbl="node2" presStyleIdx="0" presStyleCnt="4"/>
      <dgm:spPr/>
      <dgm:t>
        <a:bodyPr/>
        <a:lstStyle/>
        <a:p>
          <a:endParaRPr lang="en-US"/>
        </a:p>
      </dgm:t>
    </dgm:pt>
    <dgm:pt modelId="{BA53D036-C45E-4C09-A5BF-0B6AA06B0868}" type="pres">
      <dgm:prSet presAssocID="{E95931D6-96B9-41B8-99B2-1821CAC69D19}" presName="hierChild4" presStyleCnt="0"/>
      <dgm:spPr/>
    </dgm:pt>
    <dgm:pt modelId="{038D3CA6-4E9D-4414-8AE3-05E5FBA2EF6B}" type="pres">
      <dgm:prSet presAssocID="{E95931D6-96B9-41B8-99B2-1821CAC69D19}" presName="hierChild5" presStyleCnt="0"/>
      <dgm:spPr/>
    </dgm:pt>
    <dgm:pt modelId="{39637CD6-9C17-4FBB-8579-469C9C1D325C}" type="pres">
      <dgm:prSet presAssocID="{6B26973F-694D-4F65-8089-58EAAE1EC341}" presName="Name37" presStyleLbl="parChTrans1D2" presStyleIdx="1" presStyleCnt="5"/>
      <dgm:spPr/>
      <dgm:t>
        <a:bodyPr/>
        <a:lstStyle/>
        <a:p>
          <a:endParaRPr lang="en-US"/>
        </a:p>
      </dgm:t>
    </dgm:pt>
    <dgm:pt modelId="{877D04FB-A71E-4BD6-A244-22D2D02687E9}" type="pres">
      <dgm:prSet presAssocID="{6312897D-2D64-48EA-932D-48C3BDA65AA3}" presName="hierRoot2" presStyleCnt="0">
        <dgm:presLayoutVars>
          <dgm:hierBranch val="init"/>
        </dgm:presLayoutVars>
      </dgm:prSet>
      <dgm:spPr/>
    </dgm:pt>
    <dgm:pt modelId="{A75BE0CF-800C-4C70-8D44-DC0ECB90F5AF}" type="pres">
      <dgm:prSet presAssocID="{6312897D-2D64-48EA-932D-48C3BDA65AA3}" presName="rootComposite" presStyleCnt="0"/>
      <dgm:spPr/>
    </dgm:pt>
    <dgm:pt modelId="{74E88FCD-4A3D-41AA-BE81-E710D059DB37}" type="pres">
      <dgm:prSet presAssocID="{6312897D-2D64-48EA-932D-48C3BDA65AA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0103DC-B2FF-4B09-8B5D-FA9FA1A4CF32}" type="pres">
      <dgm:prSet presAssocID="{6312897D-2D64-48EA-932D-48C3BDA65AA3}" presName="rootConnector" presStyleLbl="node2" presStyleIdx="1" presStyleCnt="4"/>
      <dgm:spPr/>
      <dgm:t>
        <a:bodyPr/>
        <a:lstStyle/>
        <a:p>
          <a:endParaRPr lang="en-US"/>
        </a:p>
      </dgm:t>
    </dgm:pt>
    <dgm:pt modelId="{E42D2AED-37ED-4454-84A8-6531EB62BCFD}" type="pres">
      <dgm:prSet presAssocID="{6312897D-2D64-48EA-932D-48C3BDA65AA3}" presName="hierChild4" presStyleCnt="0"/>
      <dgm:spPr/>
    </dgm:pt>
    <dgm:pt modelId="{4799CE02-8412-4FFF-866A-8A7753689E31}" type="pres">
      <dgm:prSet presAssocID="{6312897D-2D64-48EA-932D-48C3BDA65AA3}" presName="hierChild5" presStyleCnt="0"/>
      <dgm:spPr/>
    </dgm:pt>
    <dgm:pt modelId="{2A500CA2-4C7C-4093-991B-015729820072}" type="pres">
      <dgm:prSet presAssocID="{1773FB9B-6B9D-444B-8A4C-B0535D3B5B3F}" presName="Name37" presStyleLbl="parChTrans1D2" presStyleIdx="2" presStyleCnt="5"/>
      <dgm:spPr/>
      <dgm:t>
        <a:bodyPr/>
        <a:lstStyle/>
        <a:p>
          <a:endParaRPr lang="en-US"/>
        </a:p>
      </dgm:t>
    </dgm:pt>
    <dgm:pt modelId="{E871E382-9587-45FA-BA74-E9269236B810}" type="pres">
      <dgm:prSet presAssocID="{44DF45C5-756D-45E8-A33E-2DEB1C7F2547}" presName="hierRoot2" presStyleCnt="0">
        <dgm:presLayoutVars>
          <dgm:hierBranch val="init"/>
        </dgm:presLayoutVars>
      </dgm:prSet>
      <dgm:spPr/>
    </dgm:pt>
    <dgm:pt modelId="{AD6F064B-BF11-4D45-A215-4ABEC3A51C94}" type="pres">
      <dgm:prSet presAssocID="{44DF45C5-756D-45E8-A33E-2DEB1C7F2547}" presName="rootComposite" presStyleCnt="0"/>
      <dgm:spPr/>
    </dgm:pt>
    <dgm:pt modelId="{E6119611-7FBD-4BAA-929E-8925039302B9}" type="pres">
      <dgm:prSet presAssocID="{44DF45C5-756D-45E8-A33E-2DEB1C7F254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A4D535-7227-441A-A35B-2960F92B41E5}" type="pres">
      <dgm:prSet presAssocID="{44DF45C5-756D-45E8-A33E-2DEB1C7F2547}" presName="rootConnector" presStyleLbl="node2" presStyleIdx="2" presStyleCnt="4"/>
      <dgm:spPr/>
      <dgm:t>
        <a:bodyPr/>
        <a:lstStyle/>
        <a:p>
          <a:endParaRPr lang="en-US"/>
        </a:p>
      </dgm:t>
    </dgm:pt>
    <dgm:pt modelId="{36FE719C-423F-4E99-B6DD-48B00CCB0D4D}" type="pres">
      <dgm:prSet presAssocID="{44DF45C5-756D-45E8-A33E-2DEB1C7F2547}" presName="hierChild4" presStyleCnt="0"/>
      <dgm:spPr/>
    </dgm:pt>
    <dgm:pt modelId="{E3A1CAEE-CAAC-4DEF-88B7-2106B602235D}" type="pres">
      <dgm:prSet presAssocID="{44DF45C5-756D-45E8-A33E-2DEB1C7F2547}" presName="hierChild5" presStyleCnt="0"/>
      <dgm:spPr/>
    </dgm:pt>
    <dgm:pt modelId="{BCEC0415-025A-4E40-99A2-3079EFD86F17}" type="pres">
      <dgm:prSet presAssocID="{781F7813-4C6A-41EC-A81D-20DA82F34104}" presName="Name37" presStyleLbl="parChTrans1D2" presStyleIdx="3" presStyleCnt="5"/>
      <dgm:spPr/>
      <dgm:t>
        <a:bodyPr/>
        <a:lstStyle/>
        <a:p>
          <a:endParaRPr lang="en-US"/>
        </a:p>
      </dgm:t>
    </dgm:pt>
    <dgm:pt modelId="{EBD76218-8307-4D63-8A7E-95C69848B471}" type="pres">
      <dgm:prSet presAssocID="{6992E20D-BF33-4ADD-A7ED-BB3E04C2D2BB}" presName="hierRoot2" presStyleCnt="0">
        <dgm:presLayoutVars>
          <dgm:hierBranch val="init"/>
        </dgm:presLayoutVars>
      </dgm:prSet>
      <dgm:spPr/>
    </dgm:pt>
    <dgm:pt modelId="{BCD74487-9937-4D84-BC4E-DF8EC38CCB95}" type="pres">
      <dgm:prSet presAssocID="{6992E20D-BF33-4ADD-A7ED-BB3E04C2D2BB}" presName="rootComposite" presStyleCnt="0"/>
      <dgm:spPr/>
    </dgm:pt>
    <dgm:pt modelId="{B1D65566-4B69-4BDB-BA7D-D815B66C891F}" type="pres">
      <dgm:prSet presAssocID="{6992E20D-BF33-4ADD-A7ED-BB3E04C2D2B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7B8B1B-270C-4367-AD18-28F6AD0E70E1}" type="pres">
      <dgm:prSet presAssocID="{6992E20D-BF33-4ADD-A7ED-BB3E04C2D2BB}" presName="rootConnector" presStyleLbl="node2" presStyleIdx="3" presStyleCnt="4"/>
      <dgm:spPr/>
      <dgm:t>
        <a:bodyPr/>
        <a:lstStyle/>
        <a:p>
          <a:endParaRPr lang="en-US"/>
        </a:p>
      </dgm:t>
    </dgm:pt>
    <dgm:pt modelId="{9A162785-A9ED-4F9D-A7BB-285D4D510FD3}" type="pres">
      <dgm:prSet presAssocID="{6992E20D-BF33-4ADD-A7ED-BB3E04C2D2BB}" presName="hierChild4" presStyleCnt="0"/>
      <dgm:spPr/>
    </dgm:pt>
    <dgm:pt modelId="{D5DEC065-20C7-423D-B6F5-DDB10F4D9B42}" type="pres">
      <dgm:prSet presAssocID="{6992E20D-BF33-4ADD-A7ED-BB3E04C2D2BB}" presName="hierChild5" presStyleCnt="0"/>
      <dgm:spPr/>
    </dgm:pt>
    <dgm:pt modelId="{36545B52-23C5-460A-B42F-BE98CD015846}" type="pres">
      <dgm:prSet presAssocID="{2722921C-6986-44BA-8616-A20717A54D08}" presName="hierChild3" presStyleCnt="0"/>
      <dgm:spPr/>
    </dgm:pt>
    <dgm:pt modelId="{1A72CFC1-4D85-41BE-AFBB-B61EFBBA2D86}" type="pres">
      <dgm:prSet presAssocID="{46977A76-FD52-48B9-9657-D68D39B0819D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B9F363AB-1FF4-4245-91B3-971F318301B6}" type="pres">
      <dgm:prSet presAssocID="{181D7974-764C-46D9-8993-F255AE20800D}" presName="hierRoot3" presStyleCnt="0">
        <dgm:presLayoutVars>
          <dgm:hierBranch val="init"/>
        </dgm:presLayoutVars>
      </dgm:prSet>
      <dgm:spPr/>
    </dgm:pt>
    <dgm:pt modelId="{5A0C0658-C146-41E0-8621-22B102B0C05B}" type="pres">
      <dgm:prSet presAssocID="{181D7974-764C-46D9-8993-F255AE20800D}" presName="rootComposite3" presStyleCnt="0"/>
      <dgm:spPr/>
    </dgm:pt>
    <dgm:pt modelId="{2E3C0B0C-C731-4BA7-8680-EB6A82C41BC3}" type="pres">
      <dgm:prSet presAssocID="{181D7974-764C-46D9-8993-F255AE20800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15B70-6CEF-404E-8B0E-EA9A9061CC37}" type="pres">
      <dgm:prSet presAssocID="{181D7974-764C-46D9-8993-F255AE20800D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87164F3-10CE-4FC8-95B7-67864F2A9B3E}" type="pres">
      <dgm:prSet presAssocID="{181D7974-764C-46D9-8993-F255AE20800D}" presName="hierChild6" presStyleCnt="0"/>
      <dgm:spPr/>
    </dgm:pt>
    <dgm:pt modelId="{E9036BB0-4E48-4F59-B564-09E0E2A88D60}" type="pres">
      <dgm:prSet presAssocID="{181D7974-764C-46D9-8993-F255AE20800D}" presName="hierChild7" presStyleCnt="0"/>
      <dgm:spPr/>
    </dgm:pt>
  </dgm:ptLst>
  <dgm:cxnLst>
    <dgm:cxn modelId="{4DDE9AEF-C075-44AC-8ABB-92853F2E71DF}" srcId="{3A8574CC-35B5-4BF9-8ACF-14382357CFC4}" destId="{2722921C-6986-44BA-8616-A20717A54D08}" srcOrd="0" destOrd="0" parTransId="{53D4E6D8-8E26-4485-A355-B65CA9398350}" sibTransId="{0B9A0E3D-2505-4B62-8DC7-F46B4C68925F}"/>
    <dgm:cxn modelId="{D40C53E7-8B23-4CAE-8ADA-3E8450419AF3}" type="presOf" srcId="{46977A76-FD52-48B9-9657-D68D39B0819D}" destId="{1A72CFC1-4D85-41BE-AFBB-B61EFBBA2D86}" srcOrd="0" destOrd="0" presId="urn:microsoft.com/office/officeart/2005/8/layout/orgChart1"/>
    <dgm:cxn modelId="{F94E292D-7D93-452E-B7C1-F579FD713FA2}" type="presOf" srcId="{6B26973F-694D-4F65-8089-58EAAE1EC341}" destId="{39637CD6-9C17-4FBB-8579-469C9C1D325C}" srcOrd="0" destOrd="0" presId="urn:microsoft.com/office/officeart/2005/8/layout/orgChart1"/>
    <dgm:cxn modelId="{CA412FDE-6ABD-4C14-81C6-07652A110199}" type="presOf" srcId="{6312897D-2D64-48EA-932D-48C3BDA65AA3}" destId="{250103DC-B2FF-4B09-8B5D-FA9FA1A4CF32}" srcOrd="1" destOrd="0" presId="urn:microsoft.com/office/officeart/2005/8/layout/orgChart1"/>
    <dgm:cxn modelId="{745B4EB4-EB40-4ABB-B441-F9B36ADA4E85}" type="presOf" srcId="{181D7974-764C-46D9-8993-F255AE20800D}" destId="{B9215B70-6CEF-404E-8B0E-EA9A9061CC37}" srcOrd="1" destOrd="0" presId="urn:microsoft.com/office/officeart/2005/8/layout/orgChart1"/>
    <dgm:cxn modelId="{42DA3F6B-4714-4498-9942-B55CA9250506}" srcId="{2722921C-6986-44BA-8616-A20717A54D08}" destId="{E95931D6-96B9-41B8-99B2-1821CAC69D19}" srcOrd="1" destOrd="0" parTransId="{F32232AC-8DBF-4D05-BC6B-1D66FC4A39A5}" sibTransId="{1734DF33-0C96-4C72-8B79-AE302DF71FDE}"/>
    <dgm:cxn modelId="{10C43155-D367-4D2E-805D-4972A79A4D15}" type="presOf" srcId="{44DF45C5-756D-45E8-A33E-2DEB1C7F2547}" destId="{E6119611-7FBD-4BAA-929E-8925039302B9}" srcOrd="0" destOrd="0" presId="urn:microsoft.com/office/officeart/2005/8/layout/orgChart1"/>
    <dgm:cxn modelId="{6921E407-C903-4667-92B1-E2C6D8F04098}" srcId="{2722921C-6986-44BA-8616-A20717A54D08}" destId="{44DF45C5-756D-45E8-A33E-2DEB1C7F2547}" srcOrd="3" destOrd="0" parTransId="{1773FB9B-6B9D-444B-8A4C-B0535D3B5B3F}" sibTransId="{F822DFFC-7881-4115-87C8-6733B1910DED}"/>
    <dgm:cxn modelId="{8FDE2C23-FC0A-4C2D-AAAE-D727CE842D40}" type="presOf" srcId="{2722921C-6986-44BA-8616-A20717A54D08}" destId="{9ABEDE06-188B-4642-A63D-7D67E38B45B6}" srcOrd="1" destOrd="0" presId="urn:microsoft.com/office/officeart/2005/8/layout/orgChart1"/>
    <dgm:cxn modelId="{5598F6B8-8861-433D-B13D-6CC121BEC067}" type="presOf" srcId="{1773FB9B-6B9D-444B-8A4C-B0535D3B5B3F}" destId="{2A500CA2-4C7C-4093-991B-015729820072}" srcOrd="0" destOrd="0" presId="urn:microsoft.com/office/officeart/2005/8/layout/orgChart1"/>
    <dgm:cxn modelId="{83AB423E-C43B-4599-9EBA-82646215B0AF}" srcId="{2722921C-6986-44BA-8616-A20717A54D08}" destId="{6992E20D-BF33-4ADD-A7ED-BB3E04C2D2BB}" srcOrd="4" destOrd="0" parTransId="{781F7813-4C6A-41EC-A81D-20DA82F34104}" sibTransId="{22514267-0F0B-4E72-9952-06988A91FCEA}"/>
    <dgm:cxn modelId="{920760E6-BC60-43AE-9345-CCE360A6D651}" type="presOf" srcId="{44DF45C5-756D-45E8-A33E-2DEB1C7F2547}" destId="{38A4D535-7227-441A-A35B-2960F92B41E5}" srcOrd="1" destOrd="0" presId="urn:microsoft.com/office/officeart/2005/8/layout/orgChart1"/>
    <dgm:cxn modelId="{09E98C03-A630-4BD3-A666-D4072E191267}" type="presOf" srcId="{6992E20D-BF33-4ADD-A7ED-BB3E04C2D2BB}" destId="{B1D65566-4B69-4BDB-BA7D-D815B66C891F}" srcOrd="0" destOrd="0" presId="urn:microsoft.com/office/officeart/2005/8/layout/orgChart1"/>
    <dgm:cxn modelId="{D4668FDE-9819-4FCE-A233-1F676E22F506}" srcId="{2722921C-6986-44BA-8616-A20717A54D08}" destId="{6312897D-2D64-48EA-932D-48C3BDA65AA3}" srcOrd="2" destOrd="0" parTransId="{6B26973F-694D-4F65-8089-58EAAE1EC341}" sibTransId="{3C93B1F0-87CB-46BE-BA6E-7073CD834E17}"/>
    <dgm:cxn modelId="{A312F567-7947-4781-B9B4-DDEA6C63BCEE}" type="presOf" srcId="{781F7813-4C6A-41EC-A81D-20DA82F34104}" destId="{BCEC0415-025A-4E40-99A2-3079EFD86F17}" srcOrd="0" destOrd="0" presId="urn:microsoft.com/office/officeart/2005/8/layout/orgChart1"/>
    <dgm:cxn modelId="{F689E9A7-7A7C-4CFD-A527-E5339DDE6D3D}" type="presOf" srcId="{3A8574CC-35B5-4BF9-8ACF-14382357CFC4}" destId="{4704584B-1A6A-4EBA-8632-217ED2BC7DF5}" srcOrd="0" destOrd="0" presId="urn:microsoft.com/office/officeart/2005/8/layout/orgChart1"/>
    <dgm:cxn modelId="{95725B93-12C0-480C-ADFA-970B926A4CBC}" srcId="{2722921C-6986-44BA-8616-A20717A54D08}" destId="{181D7974-764C-46D9-8993-F255AE20800D}" srcOrd="0" destOrd="0" parTransId="{46977A76-FD52-48B9-9657-D68D39B0819D}" sibTransId="{480E91B4-A6E6-4004-8965-6CF8BD0FC811}"/>
    <dgm:cxn modelId="{859646F2-1F44-4ED2-91F6-DBA716EFDFB2}" type="presOf" srcId="{6992E20D-BF33-4ADD-A7ED-BB3E04C2D2BB}" destId="{FB7B8B1B-270C-4367-AD18-28F6AD0E70E1}" srcOrd="1" destOrd="0" presId="urn:microsoft.com/office/officeart/2005/8/layout/orgChart1"/>
    <dgm:cxn modelId="{B46F38C9-ABB0-452F-A26D-67BC6A79C391}" type="presOf" srcId="{E95931D6-96B9-41B8-99B2-1821CAC69D19}" destId="{CF213991-C6F9-46A4-B436-243A519E73D5}" srcOrd="1" destOrd="0" presId="urn:microsoft.com/office/officeart/2005/8/layout/orgChart1"/>
    <dgm:cxn modelId="{D4A8B687-05C7-4561-AC2A-536B86D372B9}" type="presOf" srcId="{2722921C-6986-44BA-8616-A20717A54D08}" destId="{901BE9EA-02A7-469E-9D5A-9D4C55515DF4}" srcOrd="0" destOrd="0" presId="urn:microsoft.com/office/officeart/2005/8/layout/orgChart1"/>
    <dgm:cxn modelId="{5889C275-6513-4B4E-8844-84F9E013BE68}" type="presOf" srcId="{181D7974-764C-46D9-8993-F255AE20800D}" destId="{2E3C0B0C-C731-4BA7-8680-EB6A82C41BC3}" srcOrd="0" destOrd="0" presId="urn:microsoft.com/office/officeart/2005/8/layout/orgChart1"/>
    <dgm:cxn modelId="{17AE01F7-650C-407A-80E5-4F8DF9837594}" type="presOf" srcId="{6312897D-2D64-48EA-932D-48C3BDA65AA3}" destId="{74E88FCD-4A3D-41AA-BE81-E710D059DB37}" srcOrd="0" destOrd="0" presId="urn:microsoft.com/office/officeart/2005/8/layout/orgChart1"/>
    <dgm:cxn modelId="{57068294-4A84-4929-97D3-9D2B83F965EA}" type="presOf" srcId="{E95931D6-96B9-41B8-99B2-1821CAC69D19}" destId="{57D71F21-5827-4B86-BE73-9B648F463DDA}" srcOrd="0" destOrd="0" presId="urn:microsoft.com/office/officeart/2005/8/layout/orgChart1"/>
    <dgm:cxn modelId="{CB19B388-6AF2-403D-922B-3DE3ADC76EFC}" type="presOf" srcId="{F32232AC-8DBF-4D05-BC6B-1D66FC4A39A5}" destId="{2E8A0A97-747E-4889-BDB9-DA64BD26AA8B}" srcOrd="0" destOrd="0" presId="urn:microsoft.com/office/officeart/2005/8/layout/orgChart1"/>
    <dgm:cxn modelId="{2B09ABD4-78BE-4EC6-AD7C-6DE4758E3AB2}" type="presParOf" srcId="{4704584B-1A6A-4EBA-8632-217ED2BC7DF5}" destId="{C236C5B9-F69E-4388-ACE9-C043CE40F176}" srcOrd="0" destOrd="0" presId="urn:microsoft.com/office/officeart/2005/8/layout/orgChart1"/>
    <dgm:cxn modelId="{F825C8BB-45AD-4E54-9A41-6E42FC3D06D1}" type="presParOf" srcId="{C236C5B9-F69E-4388-ACE9-C043CE40F176}" destId="{B831DD8C-A4B2-4B4C-8A6A-31A9D55E676F}" srcOrd="0" destOrd="0" presId="urn:microsoft.com/office/officeart/2005/8/layout/orgChart1"/>
    <dgm:cxn modelId="{2D459D0A-5F90-4F0B-AFA9-02DC59D04763}" type="presParOf" srcId="{B831DD8C-A4B2-4B4C-8A6A-31A9D55E676F}" destId="{901BE9EA-02A7-469E-9D5A-9D4C55515DF4}" srcOrd="0" destOrd="0" presId="urn:microsoft.com/office/officeart/2005/8/layout/orgChart1"/>
    <dgm:cxn modelId="{FB7DF2B7-C594-4F18-B6E3-013B5EAF4A8B}" type="presParOf" srcId="{B831DD8C-A4B2-4B4C-8A6A-31A9D55E676F}" destId="{9ABEDE06-188B-4642-A63D-7D67E38B45B6}" srcOrd="1" destOrd="0" presId="urn:microsoft.com/office/officeart/2005/8/layout/orgChart1"/>
    <dgm:cxn modelId="{2B19185C-C577-4334-9C35-69D554E17BC7}" type="presParOf" srcId="{C236C5B9-F69E-4388-ACE9-C043CE40F176}" destId="{1F1387DC-303A-4F16-952E-F40919468F6A}" srcOrd="1" destOrd="0" presId="urn:microsoft.com/office/officeart/2005/8/layout/orgChart1"/>
    <dgm:cxn modelId="{B8BBF249-9F33-4BE3-9752-CBFF75B105FB}" type="presParOf" srcId="{1F1387DC-303A-4F16-952E-F40919468F6A}" destId="{2E8A0A97-747E-4889-BDB9-DA64BD26AA8B}" srcOrd="0" destOrd="0" presId="urn:microsoft.com/office/officeart/2005/8/layout/orgChart1"/>
    <dgm:cxn modelId="{784ABFA8-601C-42A3-8222-6249F3633FF4}" type="presParOf" srcId="{1F1387DC-303A-4F16-952E-F40919468F6A}" destId="{6F168C12-5F06-41E2-9A9A-7E125A49782C}" srcOrd="1" destOrd="0" presId="urn:microsoft.com/office/officeart/2005/8/layout/orgChart1"/>
    <dgm:cxn modelId="{200752CF-CB5A-4F9C-8D5E-3841B1ED266E}" type="presParOf" srcId="{6F168C12-5F06-41E2-9A9A-7E125A49782C}" destId="{5BE13046-E5F2-41AF-BE74-A3A25B4C942D}" srcOrd="0" destOrd="0" presId="urn:microsoft.com/office/officeart/2005/8/layout/orgChart1"/>
    <dgm:cxn modelId="{2FB2A003-E5E0-4E63-8C82-4A14E7C4FD80}" type="presParOf" srcId="{5BE13046-E5F2-41AF-BE74-A3A25B4C942D}" destId="{57D71F21-5827-4B86-BE73-9B648F463DDA}" srcOrd="0" destOrd="0" presId="urn:microsoft.com/office/officeart/2005/8/layout/orgChart1"/>
    <dgm:cxn modelId="{7E9AD99B-F4AD-4EB9-ACAB-2A353D3FBA6B}" type="presParOf" srcId="{5BE13046-E5F2-41AF-BE74-A3A25B4C942D}" destId="{CF213991-C6F9-46A4-B436-243A519E73D5}" srcOrd="1" destOrd="0" presId="urn:microsoft.com/office/officeart/2005/8/layout/orgChart1"/>
    <dgm:cxn modelId="{5D91786E-501C-4BB2-9D23-9AE28F2A2BFF}" type="presParOf" srcId="{6F168C12-5F06-41E2-9A9A-7E125A49782C}" destId="{BA53D036-C45E-4C09-A5BF-0B6AA06B0868}" srcOrd="1" destOrd="0" presId="urn:microsoft.com/office/officeart/2005/8/layout/orgChart1"/>
    <dgm:cxn modelId="{2BD4A711-005E-41C1-AB6E-66C85CBC13E1}" type="presParOf" srcId="{6F168C12-5F06-41E2-9A9A-7E125A49782C}" destId="{038D3CA6-4E9D-4414-8AE3-05E5FBA2EF6B}" srcOrd="2" destOrd="0" presId="urn:microsoft.com/office/officeart/2005/8/layout/orgChart1"/>
    <dgm:cxn modelId="{35132450-93AE-4686-9588-A1167A1CD9B8}" type="presParOf" srcId="{1F1387DC-303A-4F16-952E-F40919468F6A}" destId="{39637CD6-9C17-4FBB-8579-469C9C1D325C}" srcOrd="2" destOrd="0" presId="urn:microsoft.com/office/officeart/2005/8/layout/orgChart1"/>
    <dgm:cxn modelId="{3477DD76-E7A1-4390-A49F-6C8FD0729E8F}" type="presParOf" srcId="{1F1387DC-303A-4F16-952E-F40919468F6A}" destId="{877D04FB-A71E-4BD6-A244-22D2D02687E9}" srcOrd="3" destOrd="0" presId="urn:microsoft.com/office/officeart/2005/8/layout/orgChart1"/>
    <dgm:cxn modelId="{102535AF-CF5B-4124-8C40-271D8A3ADC7E}" type="presParOf" srcId="{877D04FB-A71E-4BD6-A244-22D2D02687E9}" destId="{A75BE0CF-800C-4C70-8D44-DC0ECB90F5AF}" srcOrd="0" destOrd="0" presId="urn:microsoft.com/office/officeart/2005/8/layout/orgChart1"/>
    <dgm:cxn modelId="{91A707AE-5AD6-442D-BAAB-D89BCC01C074}" type="presParOf" srcId="{A75BE0CF-800C-4C70-8D44-DC0ECB90F5AF}" destId="{74E88FCD-4A3D-41AA-BE81-E710D059DB37}" srcOrd="0" destOrd="0" presId="urn:microsoft.com/office/officeart/2005/8/layout/orgChart1"/>
    <dgm:cxn modelId="{EAF75994-B2E5-45E0-A6FA-A1E6C74FD20A}" type="presParOf" srcId="{A75BE0CF-800C-4C70-8D44-DC0ECB90F5AF}" destId="{250103DC-B2FF-4B09-8B5D-FA9FA1A4CF32}" srcOrd="1" destOrd="0" presId="urn:microsoft.com/office/officeart/2005/8/layout/orgChart1"/>
    <dgm:cxn modelId="{3A4F80AC-A21B-4D87-8A46-8977722ABCAB}" type="presParOf" srcId="{877D04FB-A71E-4BD6-A244-22D2D02687E9}" destId="{E42D2AED-37ED-4454-84A8-6531EB62BCFD}" srcOrd="1" destOrd="0" presId="urn:microsoft.com/office/officeart/2005/8/layout/orgChart1"/>
    <dgm:cxn modelId="{F4F52ED4-BCA9-4193-939F-E8DA53D80A5E}" type="presParOf" srcId="{877D04FB-A71E-4BD6-A244-22D2D02687E9}" destId="{4799CE02-8412-4FFF-866A-8A7753689E31}" srcOrd="2" destOrd="0" presId="urn:microsoft.com/office/officeart/2005/8/layout/orgChart1"/>
    <dgm:cxn modelId="{DA633C8A-E9E3-428B-B34B-71ED62FA5BE7}" type="presParOf" srcId="{1F1387DC-303A-4F16-952E-F40919468F6A}" destId="{2A500CA2-4C7C-4093-991B-015729820072}" srcOrd="4" destOrd="0" presId="urn:microsoft.com/office/officeart/2005/8/layout/orgChart1"/>
    <dgm:cxn modelId="{C1912A8B-2BBA-4122-AB4F-DEE9BBF310FC}" type="presParOf" srcId="{1F1387DC-303A-4F16-952E-F40919468F6A}" destId="{E871E382-9587-45FA-BA74-E9269236B810}" srcOrd="5" destOrd="0" presId="urn:microsoft.com/office/officeart/2005/8/layout/orgChart1"/>
    <dgm:cxn modelId="{3D3060EF-6C5C-4E38-ADC3-78959012220B}" type="presParOf" srcId="{E871E382-9587-45FA-BA74-E9269236B810}" destId="{AD6F064B-BF11-4D45-A215-4ABEC3A51C94}" srcOrd="0" destOrd="0" presId="urn:microsoft.com/office/officeart/2005/8/layout/orgChart1"/>
    <dgm:cxn modelId="{1D3E9700-4A5E-46A6-8935-9D77FA36D8A6}" type="presParOf" srcId="{AD6F064B-BF11-4D45-A215-4ABEC3A51C94}" destId="{E6119611-7FBD-4BAA-929E-8925039302B9}" srcOrd="0" destOrd="0" presId="urn:microsoft.com/office/officeart/2005/8/layout/orgChart1"/>
    <dgm:cxn modelId="{C7F3238C-96E1-4B74-AD6C-1CB1A0BC9D00}" type="presParOf" srcId="{AD6F064B-BF11-4D45-A215-4ABEC3A51C94}" destId="{38A4D535-7227-441A-A35B-2960F92B41E5}" srcOrd="1" destOrd="0" presId="urn:microsoft.com/office/officeart/2005/8/layout/orgChart1"/>
    <dgm:cxn modelId="{67436A6E-7CC5-4CDB-90E8-4E924C9A1E6F}" type="presParOf" srcId="{E871E382-9587-45FA-BA74-E9269236B810}" destId="{36FE719C-423F-4E99-B6DD-48B00CCB0D4D}" srcOrd="1" destOrd="0" presId="urn:microsoft.com/office/officeart/2005/8/layout/orgChart1"/>
    <dgm:cxn modelId="{4E2E9164-74AB-465B-B3E4-4ED735278FFD}" type="presParOf" srcId="{E871E382-9587-45FA-BA74-E9269236B810}" destId="{E3A1CAEE-CAAC-4DEF-88B7-2106B602235D}" srcOrd="2" destOrd="0" presId="urn:microsoft.com/office/officeart/2005/8/layout/orgChart1"/>
    <dgm:cxn modelId="{41C026C0-3DDA-4F32-B138-0D19078B5D10}" type="presParOf" srcId="{1F1387DC-303A-4F16-952E-F40919468F6A}" destId="{BCEC0415-025A-4E40-99A2-3079EFD86F17}" srcOrd="6" destOrd="0" presId="urn:microsoft.com/office/officeart/2005/8/layout/orgChart1"/>
    <dgm:cxn modelId="{AE5C02DA-FEED-4C67-B7A3-ECA3B8A8CAD6}" type="presParOf" srcId="{1F1387DC-303A-4F16-952E-F40919468F6A}" destId="{EBD76218-8307-4D63-8A7E-95C69848B471}" srcOrd="7" destOrd="0" presId="urn:microsoft.com/office/officeart/2005/8/layout/orgChart1"/>
    <dgm:cxn modelId="{A11372F4-A29C-4D9C-814F-39AF9F73F981}" type="presParOf" srcId="{EBD76218-8307-4D63-8A7E-95C69848B471}" destId="{BCD74487-9937-4D84-BC4E-DF8EC38CCB95}" srcOrd="0" destOrd="0" presId="urn:microsoft.com/office/officeart/2005/8/layout/orgChart1"/>
    <dgm:cxn modelId="{2B11D71D-213E-4BA9-9C75-82C1550C09A3}" type="presParOf" srcId="{BCD74487-9937-4D84-BC4E-DF8EC38CCB95}" destId="{B1D65566-4B69-4BDB-BA7D-D815B66C891F}" srcOrd="0" destOrd="0" presId="urn:microsoft.com/office/officeart/2005/8/layout/orgChart1"/>
    <dgm:cxn modelId="{2DDC74FC-31E1-4E6A-B892-1D03A2BF3737}" type="presParOf" srcId="{BCD74487-9937-4D84-BC4E-DF8EC38CCB95}" destId="{FB7B8B1B-270C-4367-AD18-28F6AD0E70E1}" srcOrd="1" destOrd="0" presId="urn:microsoft.com/office/officeart/2005/8/layout/orgChart1"/>
    <dgm:cxn modelId="{5E5DA601-FE3C-453D-BA09-3DFB69D1F72F}" type="presParOf" srcId="{EBD76218-8307-4D63-8A7E-95C69848B471}" destId="{9A162785-A9ED-4F9D-A7BB-285D4D510FD3}" srcOrd="1" destOrd="0" presId="urn:microsoft.com/office/officeart/2005/8/layout/orgChart1"/>
    <dgm:cxn modelId="{C5C9B802-94B0-47AD-902E-5FB7F86A9158}" type="presParOf" srcId="{EBD76218-8307-4D63-8A7E-95C69848B471}" destId="{D5DEC065-20C7-423D-B6F5-DDB10F4D9B42}" srcOrd="2" destOrd="0" presId="urn:microsoft.com/office/officeart/2005/8/layout/orgChart1"/>
    <dgm:cxn modelId="{45553EC7-32B9-4D8C-8ECA-AC62AEADD018}" type="presParOf" srcId="{C236C5B9-F69E-4388-ACE9-C043CE40F176}" destId="{36545B52-23C5-460A-B42F-BE98CD015846}" srcOrd="2" destOrd="0" presId="urn:microsoft.com/office/officeart/2005/8/layout/orgChart1"/>
    <dgm:cxn modelId="{837FAE17-8707-4F2A-9696-CD0624559D5B}" type="presParOf" srcId="{36545B52-23C5-460A-B42F-BE98CD015846}" destId="{1A72CFC1-4D85-41BE-AFBB-B61EFBBA2D86}" srcOrd="0" destOrd="0" presId="urn:microsoft.com/office/officeart/2005/8/layout/orgChart1"/>
    <dgm:cxn modelId="{A786FD52-9DD2-4891-B86F-90FC46124434}" type="presParOf" srcId="{36545B52-23C5-460A-B42F-BE98CD015846}" destId="{B9F363AB-1FF4-4245-91B3-971F318301B6}" srcOrd="1" destOrd="0" presId="urn:microsoft.com/office/officeart/2005/8/layout/orgChart1"/>
    <dgm:cxn modelId="{D19FA419-9506-47C0-9DDD-87EBE4D2813D}" type="presParOf" srcId="{B9F363AB-1FF4-4245-91B3-971F318301B6}" destId="{5A0C0658-C146-41E0-8621-22B102B0C05B}" srcOrd="0" destOrd="0" presId="urn:microsoft.com/office/officeart/2005/8/layout/orgChart1"/>
    <dgm:cxn modelId="{BD72C6C7-0385-40E1-BDB0-233528E47292}" type="presParOf" srcId="{5A0C0658-C146-41E0-8621-22B102B0C05B}" destId="{2E3C0B0C-C731-4BA7-8680-EB6A82C41BC3}" srcOrd="0" destOrd="0" presId="urn:microsoft.com/office/officeart/2005/8/layout/orgChart1"/>
    <dgm:cxn modelId="{ECC119A5-E67F-45FF-BAE4-5A59B1BC61A0}" type="presParOf" srcId="{5A0C0658-C146-41E0-8621-22B102B0C05B}" destId="{B9215B70-6CEF-404E-8B0E-EA9A9061CC37}" srcOrd="1" destOrd="0" presId="urn:microsoft.com/office/officeart/2005/8/layout/orgChart1"/>
    <dgm:cxn modelId="{C6BC7D8B-6065-4E7A-AAE7-11FEBB3572EB}" type="presParOf" srcId="{B9F363AB-1FF4-4245-91B3-971F318301B6}" destId="{487164F3-10CE-4FC8-95B7-67864F2A9B3E}" srcOrd="1" destOrd="0" presId="urn:microsoft.com/office/officeart/2005/8/layout/orgChart1"/>
    <dgm:cxn modelId="{9D04A8C3-0691-4AA6-8C51-0D3FB1CF40EB}" type="presParOf" srcId="{B9F363AB-1FF4-4245-91B3-971F318301B6}" destId="{E9036BB0-4E48-4F59-B564-09E0E2A88D6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B7DA9-7E27-42BF-860C-D7A67CB41CBC}" type="datetimeFigureOut">
              <a:rPr lang="id-ID" smtClean="0"/>
              <a:t>26/09/2012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7B4C7-B667-4C71-B093-1DB85271C2E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41DF-2A94-4A39-BB61-3F2666440489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FA6F7D-1736-44E4-B1B4-8099D7DE99F4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EF407CA-563D-4A52-AFE7-B8DE89E40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5720" y="4365625"/>
            <a:ext cx="8858279" cy="15703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Ctr="1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endParaRPr kumimoji="1" lang="en-US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r>
              <a:rPr lang="en-US" sz="2400" dirty="0" err="1" smtClean="0"/>
              <a:t>Basirun</a:t>
            </a:r>
            <a:r>
              <a:rPr lang="en-US" sz="2400" dirty="0" smtClean="0"/>
              <a:t>, </a:t>
            </a:r>
            <a:r>
              <a:rPr lang="en-US" sz="2400" dirty="0" err="1" smtClean="0"/>
              <a:t>Mkes</a:t>
            </a:r>
            <a:endParaRPr lang="en-US" sz="2400" dirty="0" smtClean="0"/>
          </a:p>
          <a:p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b="1" dirty="0" smtClean="0"/>
              <a:t>TENAGA ADMINISTRASI AKADEMIK PTS KOPERTIS WILAYAH VI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Salatiga</a:t>
            </a:r>
            <a:r>
              <a:rPr lang="en-US" sz="2400" b="1" dirty="0" smtClean="0"/>
              <a:t>, </a:t>
            </a:r>
            <a:r>
              <a:rPr lang="id-ID" sz="2400" b="1" dirty="0" smtClean="0"/>
              <a:t>2-5 oktober</a:t>
            </a:r>
            <a:r>
              <a:rPr lang="en-US" sz="2400" b="1" dirty="0" smtClean="0"/>
              <a:t> 201</a:t>
            </a:r>
            <a:r>
              <a:rPr lang="id-ID" sz="2400" b="1" dirty="0" smtClean="0"/>
              <a:t>2</a:t>
            </a:r>
            <a:endParaRPr lang="en-US" sz="2400" dirty="0" smtClean="0"/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143000" y="2362200"/>
            <a:ext cx="7315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Penjaminan</a:t>
            </a:r>
            <a:r>
              <a:rPr lang="en-US" sz="28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en-US" sz="28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Mutu</a:t>
            </a:r>
            <a:r>
              <a:rPr lang="id-ID" sz="28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dengan </a:t>
            </a:r>
          </a:p>
          <a:p>
            <a:pPr algn="ctr"/>
            <a:r>
              <a:rPr lang="id-ID" sz="28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standar ISO 9001:2008</a:t>
            </a:r>
            <a:endParaRPr lang="en-US" sz="28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66FFFF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7.2.1.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id-ID" dirty="0"/>
          </a:p>
          <a:p>
            <a:r>
              <a:rPr lang="en-US" dirty="0"/>
              <a:t>7.2.2.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id-ID" dirty="0"/>
          </a:p>
          <a:p>
            <a:r>
              <a:rPr lang="en-US" dirty="0"/>
              <a:t>7.2.3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id-ID" dirty="0"/>
          </a:p>
          <a:p>
            <a:r>
              <a:rPr lang="nl-NL" dirty="0"/>
              <a:t>7.3 Desain dan Pengembangan</a:t>
            </a:r>
            <a:endParaRPr lang="id-ID" dirty="0"/>
          </a:p>
          <a:p>
            <a:r>
              <a:rPr lang="nl-NL" dirty="0"/>
              <a:t>7.3.1 Desain dan perencanaan pengembangan</a:t>
            </a:r>
            <a:endParaRPr lang="id-ID" dirty="0"/>
          </a:p>
          <a:p>
            <a:r>
              <a:rPr lang="en-US" dirty="0"/>
              <a:t>7.3.2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&amp; </a:t>
            </a:r>
            <a:r>
              <a:rPr lang="en-US" dirty="0" err="1"/>
              <a:t>pengembangan</a:t>
            </a:r>
            <a:endParaRPr lang="id-ID" dirty="0"/>
          </a:p>
          <a:p>
            <a:r>
              <a:rPr lang="id-ID" dirty="0"/>
              <a:t>7.3.3 Hasil desain dan pengembangan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7.3.4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endParaRPr lang="id-ID" dirty="0"/>
          </a:p>
          <a:p>
            <a:r>
              <a:rPr lang="en-US" dirty="0"/>
              <a:t>7.3.5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endParaRPr lang="id-ID" dirty="0"/>
          </a:p>
          <a:p>
            <a:r>
              <a:rPr lang="en-US" dirty="0"/>
              <a:t>7.3.6 </a:t>
            </a:r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endParaRPr lang="id-ID" dirty="0"/>
          </a:p>
          <a:p>
            <a:r>
              <a:rPr lang="en-US" dirty="0"/>
              <a:t>7.3.7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pengembangan</a:t>
            </a:r>
            <a:endParaRPr lang="id-ID" dirty="0" smtClean="0"/>
          </a:p>
          <a:p>
            <a:r>
              <a:rPr lang="en-US" dirty="0"/>
              <a:t>7.4 </a:t>
            </a:r>
            <a:r>
              <a:rPr lang="en-US" dirty="0" err="1"/>
              <a:t>Pembelian</a:t>
            </a:r>
            <a:endParaRPr lang="id-ID" dirty="0"/>
          </a:p>
          <a:p>
            <a:r>
              <a:rPr lang="en-US" dirty="0"/>
              <a:t>7.4.1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pembelian</a:t>
            </a:r>
            <a:endParaRPr lang="id-ID" dirty="0"/>
          </a:p>
          <a:p>
            <a:r>
              <a:rPr lang="en-US" dirty="0"/>
              <a:t>7.4.2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pembelian</a:t>
            </a:r>
            <a:endParaRPr lang="id-ID" dirty="0"/>
          </a:p>
          <a:p>
            <a:r>
              <a:rPr lang="en-US" dirty="0"/>
              <a:t>7.4.3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dibeli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7.5.1.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id-ID" dirty="0" smtClean="0"/>
          </a:p>
          <a:p>
            <a:r>
              <a:rPr lang="en-US" dirty="0"/>
              <a:t>7.5.2  </a:t>
            </a:r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endParaRPr lang="id-ID" dirty="0"/>
          </a:p>
          <a:p>
            <a:r>
              <a:rPr lang="en-US" dirty="0"/>
              <a:t>7.5.3 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telusur</a:t>
            </a:r>
            <a:endParaRPr lang="id-ID" dirty="0"/>
          </a:p>
          <a:p>
            <a:r>
              <a:rPr lang="en-US" dirty="0"/>
              <a:t>7.5.4 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id-ID" dirty="0"/>
          </a:p>
          <a:p>
            <a:r>
              <a:rPr lang="en-US" b="1" dirty="0"/>
              <a:t>7.6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alat</a:t>
            </a:r>
            <a:r>
              <a:rPr lang="en-US" b="1" dirty="0"/>
              <a:t> </a:t>
            </a:r>
            <a:r>
              <a:rPr lang="en-US" b="1" dirty="0" err="1"/>
              <a:t>pengukuran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pemantauan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8. pengukuran dan analisis</a:t>
            </a:r>
            <a:endParaRPr lang="id-ID" dirty="0"/>
          </a:p>
          <a:p>
            <a:r>
              <a:rPr lang="en-US" dirty="0"/>
              <a:t>8.2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endParaRPr lang="id-ID" dirty="0"/>
          </a:p>
          <a:p>
            <a:r>
              <a:rPr lang="en-US" dirty="0"/>
              <a:t>8.2.1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id-ID" dirty="0"/>
          </a:p>
          <a:p>
            <a:r>
              <a:rPr lang="en-US" b="1" dirty="0"/>
              <a:t>8.2.2. Audit Internal</a:t>
            </a:r>
            <a:endParaRPr lang="id-ID" dirty="0"/>
          </a:p>
          <a:p>
            <a:r>
              <a:rPr lang="en-US" dirty="0"/>
              <a:t>8.2.3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proses</a:t>
            </a:r>
            <a:endParaRPr lang="id-ID" dirty="0"/>
          </a:p>
          <a:p>
            <a:r>
              <a:rPr lang="en-US" dirty="0"/>
              <a:t>8.2.4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id-ID" dirty="0"/>
          </a:p>
          <a:p>
            <a:r>
              <a:rPr lang="en-US" b="1" dirty="0"/>
              <a:t>8.3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ketidaksesuaian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8.4 </a:t>
            </a:r>
            <a:r>
              <a:rPr lang="en-US" b="1" dirty="0" err="1"/>
              <a:t>Analisa</a:t>
            </a:r>
            <a:r>
              <a:rPr lang="en-US" b="1" dirty="0"/>
              <a:t> data</a:t>
            </a:r>
            <a:endParaRPr lang="id-ID" dirty="0"/>
          </a:p>
          <a:p>
            <a:r>
              <a:rPr lang="id-ID" dirty="0"/>
              <a:t>8.5 peningkatan</a:t>
            </a:r>
          </a:p>
          <a:p>
            <a:r>
              <a:rPr lang="en-US" dirty="0" smtClean="0"/>
              <a:t>8.5.1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 smtClean="0"/>
              <a:t>berkesinambungan</a:t>
            </a:r>
            <a:endParaRPr lang="id-ID" dirty="0" smtClean="0"/>
          </a:p>
          <a:p>
            <a:r>
              <a:rPr lang="en-US" dirty="0"/>
              <a:t>8.5.2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koreksi</a:t>
            </a:r>
            <a:endParaRPr lang="id-ID" dirty="0"/>
          </a:p>
          <a:p>
            <a:r>
              <a:rPr lang="en-US" dirty="0"/>
              <a:t>8.5.3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Mengapa standar SMM iso dibutuhkan?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6" y="3500438"/>
            <a:ext cx="8022336" cy="6858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Untuk menjamin kualitas sistem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Mengapa kualitas dibutuhkan?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Pertanyaan penting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id-ID" dirty="0"/>
              <a:t>berkualitas?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Apa</a:t>
            </a:r>
            <a:r>
              <a:rPr lang="en-US" dirty="0"/>
              <a:t> </a:t>
            </a:r>
            <a:r>
              <a:rPr lang="id-ID" dirty="0"/>
              <a:t>kualitas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id-ID" dirty="0"/>
              <a:t>manajemen berkualitas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id-ID" dirty="0"/>
              <a:t>berkualitas?</a:t>
            </a:r>
            <a:endParaRPr lang="en-US" dirty="0"/>
          </a:p>
          <a:p>
            <a:pPr lvl="0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id-ID" dirty="0"/>
              <a:t>orang lain sudah mengatakan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/>
              <a:t>kita berkualitas?</a:t>
            </a:r>
            <a:endParaRPr lang="en-US" dirty="0"/>
          </a:p>
          <a:p>
            <a:pPr lvl="0"/>
            <a:r>
              <a:rPr lang="id-ID" dirty="0" smtClean="0"/>
              <a:t>Apa </a:t>
            </a:r>
            <a:r>
              <a:rPr lang="id-ID" dirty="0"/>
              <a:t>langkah-langkah menuju kualitas?</a:t>
            </a:r>
            <a:endParaRPr lang="en-US" dirty="0"/>
          </a:p>
          <a:p>
            <a:pPr lvl="0"/>
            <a:r>
              <a:rPr lang="en-US" dirty="0" err="1"/>
              <a:t>Dengarkah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Kualitas</a:t>
            </a:r>
            <a:r>
              <a:rPr lang="en-US" dirty="0" smtClean="0"/>
              <a:t>  </a:t>
            </a:r>
            <a:r>
              <a:rPr lang="en-US" dirty="0" err="1" smtClean="0"/>
              <a:t>diperlukan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11017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id-ID" dirty="0" smtClean="0"/>
              <a:t>mhs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Kebutuhan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stake holder</a:t>
            </a:r>
          </a:p>
          <a:p>
            <a:r>
              <a:rPr lang="en-US" dirty="0" smtClean="0"/>
              <a:t>Islam </a:t>
            </a:r>
            <a:r>
              <a:rPr lang="en-US" i="1" dirty="0" err="1" smtClean="0"/>
              <a:t>mengajarka</a:t>
            </a:r>
            <a:r>
              <a:rPr lang="en-US" i="1" dirty="0" err="1" smtClean="0">
                <a:solidFill>
                  <a:srgbClr val="FF0000"/>
                </a:solidFill>
              </a:rPr>
              <a:t>n”barang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siapa</a:t>
            </a:r>
            <a:r>
              <a:rPr lang="en-US" i="1" dirty="0" smtClean="0">
                <a:solidFill>
                  <a:srgbClr val="FF0000"/>
                </a:solidFill>
              </a:rPr>
              <a:t> yang </a:t>
            </a:r>
            <a:r>
              <a:rPr lang="en-US" i="1" dirty="0" err="1" smtClean="0">
                <a:solidFill>
                  <a:srgbClr val="FF0000"/>
                </a:solidFill>
              </a:rPr>
              <a:t>mengerjakan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hari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ini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lebih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baik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dari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hari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kamarin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merekalah</a:t>
            </a:r>
            <a:r>
              <a:rPr lang="en-US" i="1" dirty="0" smtClean="0">
                <a:solidFill>
                  <a:srgbClr val="FF0000"/>
                </a:solidFill>
              </a:rPr>
              <a:t> yang </a:t>
            </a:r>
            <a:r>
              <a:rPr lang="en-US" i="1" dirty="0" err="1" smtClean="0">
                <a:solidFill>
                  <a:srgbClr val="FF0000"/>
                </a:solidFill>
              </a:rPr>
              <a:t>beruntung</a:t>
            </a:r>
            <a:r>
              <a:rPr lang="en-US" i="1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 smtClean="0"/>
          </a:p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mal </a:t>
            </a:r>
            <a:r>
              <a:rPr lang="en-US" dirty="0" err="1" smtClean="0">
                <a:solidFill>
                  <a:srgbClr val="FF0000"/>
                </a:solidFill>
              </a:rPr>
              <a:t>praktek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memenuhi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persyaratan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pemerintah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akreditasi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Memenuhi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persyaratan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 global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086600" cy="1828800"/>
          </a:xfrm>
        </p:spPr>
        <p:txBody>
          <a:bodyPr/>
          <a:lstStyle/>
          <a:p>
            <a:pPr lvl="0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  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6" y="2786058"/>
            <a:ext cx="8022336" cy="685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d-ID" dirty="0" smtClean="0"/>
              <a:t>Pemahaman standar ISO 9001:2008</a:t>
            </a:r>
          </a:p>
          <a:p>
            <a:r>
              <a:rPr lang="id-ID" dirty="0" smtClean="0"/>
              <a:t>Pemahaman sistem penjaminan mutu</a:t>
            </a:r>
          </a:p>
          <a:p>
            <a:r>
              <a:rPr lang="id-ID" dirty="0" smtClean="0"/>
              <a:t>Pemahaman mutu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Kualitas yang dibutuhkan,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Komponen </a:t>
            </a:r>
            <a:r>
              <a:rPr lang="nb-NO" dirty="0"/>
              <a:t>standar </a:t>
            </a:r>
            <a:r>
              <a:rPr lang="nb-NO" dirty="0" smtClean="0"/>
              <a:t>proses</a:t>
            </a: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 smtClean="0"/>
              <a:t>lulusan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 smtClean="0"/>
              <a:t>kependidikan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prasarana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 smtClean="0"/>
              <a:t>pengelolaan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 smtClean="0"/>
              <a:t>pembiayaan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 smtClean="0"/>
              <a:t>penilaian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643182"/>
            <a:ext cx="8229600" cy="1143000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00034" y="1857364"/>
            <a:ext cx="8280400" cy="42814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sesuai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dengan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‘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standar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’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sesuai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dengan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harapan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‘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pelanggan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’</a:t>
            </a:r>
            <a:endParaRPr lang="th-TH" sz="7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Angsana New" pitchFamily="18" charset="-34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sesuai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dengan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harapan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‘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pihak-pihak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terkait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’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endParaRPr lang="th-TH" sz="28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vantGarde Bk BT" pitchFamily="34" charset="0"/>
              <a:cs typeface="Angsana New" pitchFamily="18" charset="-34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th-TH" sz="7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vantGarde Bk BT" pitchFamily="34" charset="0"/>
              <a:cs typeface="Angsana New" pitchFamily="18" charset="-34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sesuai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dengan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yang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‘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dijanjikan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’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</a:pP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semua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karakteristik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produk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dan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pelayanan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yang 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memenuhi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persyaratan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dan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harapan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None/>
            </a:pPr>
            <a:endParaRPr lang="th-TH" sz="28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1550" y="485775"/>
            <a:ext cx="77041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57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Pengertian</a:t>
            </a:r>
            <a:r>
              <a:rPr lang="en-US" sz="5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5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MUTU</a:t>
            </a:r>
            <a:endParaRPr lang="th-TH" sz="57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819400" y="152400"/>
            <a:ext cx="5459413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3200" b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Konsep</a:t>
            </a:r>
            <a:r>
              <a:rPr lang="en-US" sz="32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32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Mutu</a:t>
            </a:r>
            <a:endParaRPr lang="en-US" sz="3200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914400" y="1373188"/>
            <a:ext cx="7467600" cy="4111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marL="342900" indent="-342900" algn="r" eaLnBrk="0" hangingPunct="0"/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Pendidikan tinggi di perguruan tinggi dinyatakan</a:t>
            </a:r>
            <a:r>
              <a:rPr 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bermutu </a:t>
            </a: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atau berkualitas, apabila</a:t>
            </a:r>
          </a:p>
          <a:p>
            <a:pPr marL="342900" indent="-342900" algn="r" eaLnBrk="0" hangingPunct="0"/>
            <a:endParaRPr lang="en-US" sz="2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marL="800100" lvl="1" indent="-342900" eaLnBrk="0" hangingPunct="0"/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1. Perguruan tinggi mampu menetapkan dan mewujudkan</a:t>
            </a:r>
            <a:r>
              <a:rPr 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visi</a:t>
            </a: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nya</a:t>
            </a:r>
            <a:r>
              <a:rPr 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melalui pelaksanaan</a:t>
            </a:r>
            <a:r>
              <a:rPr 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misi</a:t>
            </a: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nya</a:t>
            </a:r>
            <a:r>
              <a:rPr 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(aspek deduktif)</a:t>
            </a:r>
          </a:p>
          <a:p>
            <a:pPr marL="800100" lvl="1" indent="-342900" algn="r" eaLnBrk="0" hangingPunct="0">
              <a:buFontTx/>
              <a:buChar char="•"/>
            </a:pPr>
            <a:endParaRPr lang="en-US" sz="2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marL="800100" lvl="1" indent="-342900" eaLnBrk="0" hangingPunct="0"/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2. Perguruan tinggi mampu memenuhi kebutuhan</a:t>
            </a:r>
            <a:r>
              <a:rPr lang="en-US" sz="2200" b="1"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2200" b="1" i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stakeholders</a:t>
            </a:r>
            <a:r>
              <a:rPr lang="en-US" sz="22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(aspek induktif), berupa</a:t>
            </a:r>
          </a:p>
          <a:p>
            <a:pPr marL="1257300" lvl="2" indent="-342900" eaLnBrk="0" hangingPunct="0">
              <a:buFontTx/>
              <a:buChar char="•"/>
            </a:pP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Kebutuhan kemasyarakatan </a:t>
            </a:r>
            <a:r>
              <a:rPr lang="en-US" sz="22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(societal needs)</a:t>
            </a: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 </a:t>
            </a:r>
          </a:p>
          <a:p>
            <a:pPr marL="1257300" lvl="2" indent="-342900" eaLnBrk="0" hangingPunct="0">
              <a:buFontTx/>
              <a:buChar char="•"/>
            </a:pP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Kebutuhan dunia kerja </a:t>
            </a:r>
            <a:r>
              <a:rPr lang="en-US" sz="22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(industrial needs)</a:t>
            </a: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 </a:t>
            </a:r>
          </a:p>
          <a:p>
            <a:pPr marL="1257300" lvl="2" indent="-342900" eaLnBrk="0" hangingPunct="0">
              <a:buFontTx/>
              <a:buChar char="•"/>
            </a:pPr>
            <a:r>
              <a:rPr lang="en-US" sz="2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Kebutuhan profesional </a:t>
            </a:r>
            <a:r>
              <a:rPr lang="en-US" sz="2200" b="1" i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(professional needs)</a:t>
            </a:r>
            <a:endParaRPr lang="en-US" sz="2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</p:txBody>
      </p:sp>
      <p:pic>
        <p:nvPicPr>
          <p:cNvPr id="66564" name="Picture 4" descr="J028374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5825" cy="952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Model </a:t>
            </a:r>
            <a:br>
              <a:rPr smtClean="0"/>
            </a:br>
            <a:r>
              <a:rPr smtClean="0"/>
              <a:t>SMM ISO 9001:2008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33338"/>
            <a:ext cx="8791575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7772400" cy="1362075"/>
          </a:xfrm>
        </p:spPr>
        <p:txBody>
          <a:bodyPr/>
          <a:lstStyle/>
          <a:p>
            <a:r>
              <a:rPr lang="en-US" dirty="0" err="1" smtClean="0"/>
              <a:t>Tatapamong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3571876"/>
            <a:ext cx="8429652" cy="150971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Tata </a:t>
            </a:r>
            <a:r>
              <a:rPr lang="en-US" sz="3200" dirty="0" err="1" smtClean="0">
                <a:solidFill>
                  <a:schemeClr val="tx1"/>
                </a:solidFill>
              </a:rPr>
              <a:t>pamong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adalah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tatakelola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dari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lembaga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dapat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mencapai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visi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organisasi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sesuai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standar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telah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ditetapkan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id-ID" dirty="0" smtClean="0"/>
              <a:t>berkualitas?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84950" cy="1752600"/>
          </a:xfrm>
        </p:spPr>
        <p:txBody>
          <a:bodyPr/>
          <a:lstStyle/>
          <a:p>
            <a:r>
              <a:rPr lang="en-US" sz="2500" i="1"/>
              <a:t>(Dia yang menciptakan mati dan hidup, untuk menguji kamu, siapa diantara kamu yang lebih baik amalannya. Dan DIA maha perkasa lagi maha pengampun</a:t>
            </a:r>
            <a:r>
              <a:rPr lang="en-US" sz="2500"/>
              <a:t> </a:t>
            </a:r>
            <a:r>
              <a:rPr lang="en-US" sz="2000" i="1"/>
              <a:t>(Q.S. Al Mulk 2)</a:t>
            </a:r>
            <a:endParaRPr lang="en-GB" sz="2000" i="1"/>
          </a:p>
        </p:txBody>
      </p:sp>
      <p:sp>
        <p:nvSpPr>
          <p:cNvPr id="64515" name="AutoShape 3" descr="a002"/>
          <p:cNvSpPr>
            <a:spLocks noChangeAspect="1" noChangeArrowheads="1"/>
          </p:cNvSpPr>
          <p:nvPr/>
        </p:nvSpPr>
        <p:spPr bwMode="auto">
          <a:xfrm>
            <a:off x="4457700" y="3298825"/>
            <a:ext cx="228600" cy="261938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0" y="1897063"/>
          <a:ext cx="8786841" cy="1952917"/>
        </p:xfrm>
        <a:graphic>
          <a:graphicData uri="http://schemas.openxmlformats.org/presentationml/2006/ole">
            <p:oleObj spid="_x0000_s1026" name="CorelDRAW" r:id="rId3" imgW="6339240" imgH="1182960" progId="CorelDraw.Graphic.11">
              <p:embed/>
            </p:oleObj>
          </a:graphicData>
        </a:graphic>
      </p:graphicFrame>
      <p:sp>
        <p:nvSpPr>
          <p:cNvPr id="64517" name="AutoShape 5" descr="a001"/>
          <p:cNvSpPr>
            <a:spLocks noChangeAspect="1" noChangeArrowheads="1"/>
          </p:cNvSpPr>
          <p:nvPr/>
        </p:nvSpPr>
        <p:spPr bwMode="auto">
          <a:xfrm>
            <a:off x="4457700" y="3298825"/>
            <a:ext cx="228600" cy="261938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3132138" y="812800"/>
          <a:ext cx="2992437" cy="769938"/>
        </p:xfrm>
        <a:graphic>
          <a:graphicData uri="http://schemas.openxmlformats.org/presentationml/2006/ole">
            <p:oleObj spid="_x0000_s1027" name="CorelDRAW" r:id="rId4" imgW="2846520" imgH="573480" progId="CorelDraw.Graphic.11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smtClean="0"/>
              <a:t>iapa yang merubah agar bermutu?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iso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0166" y="3786190"/>
            <a:ext cx="6708795" cy="1454888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0000"/>
                </a:solidFill>
              </a:rPr>
              <a:t>The international organization for standardization</a:t>
            </a:r>
            <a:endParaRPr lang="id-ID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100" y="285728"/>
            <a:ext cx="7929618" cy="2652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“Dan </a:t>
            </a:r>
            <a:r>
              <a:rPr lang="en-US" sz="2800" dirty="0" err="1" smtClean="0"/>
              <a:t>hendaklah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segolongan</a:t>
            </a:r>
            <a:r>
              <a:rPr lang="en-US" sz="2800" dirty="0" smtClean="0"/>
              <a:t> </a:t>
            </a:r>
            <a:r>
              <a:rPr lang="en-US" sz="2800" dirty="0" err="1" smtClean="0"/>
              <a:t>umat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menyeru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kebajikan</a:t>
            </a:r>
            <a:r>
              <a:rPr lang="en-US" sz="2800" dirty="0" smtClean="0"/>
              <a:t>, </a:t>
            </a:r>
            <a:r>
              <a:rPr lang="en-US" sz="2800" dirty="0" err="1" smtClean="0"/>
              <a:t>menyuruh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makruf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mencegah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munkar</a:t>
            </a:r>
            <a:r>
              <a:rPr lang="en-US" sz="2800" dirty="0" smtClean="0"/>
              <a:t>; </a:t>
            </a:r>
            <a:r>
              <a:rPr lang="en-US" sz="2800" dirty="0" err="1" smtClean="0"/>
              <a:t>merekalah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beruntung</a:t>
            </a:r>
            <a:r>
              <a:rPr lang="en-US" sz="2800" dirty="0" smtClean="0"/>
              <a:t>.” (QS Ali </a:t>
            </a:r>
            <a:r>
              <a:rPr lang="en-US" sz="2800" dirty="0" err="1" smtClean="0"/>
              <a:t>Imran</a:t>
            </a:r>
            <a:r>
              <a:rPr lang="en-US" sz="2800" dirty="0" smtClean="0"/>
              <a:t> [3]: 104)</a:t>
            </a:r>
          </a:p>
          <a:p>
            <a:endParaRPr lang="en-US" sz="2800" dirty="0"/>
          </a:p>
        </p:txBody>
      </p:sp>
      <p:pic>
        <p:nvPicPr>
          <p:cNvPr id="4" name="Picture 3" descr="3:10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0"/>
            <a:ext cx="8858280" cy="30718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Imam Muslim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kitab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Shahih-nya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meriwayatkan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dengan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sanadnya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Abu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Sa’id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Al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Khudri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RA,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ia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berkata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“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Aku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mendengar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Rasulullah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SAW </a:t>
            </a:r>
            <a:r>
              <a:rPr lang="en-US" sz="2000" b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bersabda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en-US" sz="2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571472" y="1785926"/>
            <a:ext cx="8358246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1088" algn="l"/>
                <a:tab pos="3149600" algn="ctr"/>
              </a:tabLst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81088" algn="l"/>
                <a:tab pos="3149600" algn="ctr"/>
              </a:tabLst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aditional Arabic"/>
                <a:ea typeface="Times New Roman" pitchFamily="18" charset="0"/>
                <a:cs typeface="Times New Roman" pitchFamily="18" charset="0"/>
              </a:rPr>
              <a:t>	مَنْ رَأَى مِنْكُمْ مُنْكَرًا فَلْيُغَيِّرْهُ بِيَدِهِ فَإِنْ لَمْ يَسْتَطِعْ فَبِلِسَانِهِ فَإِنْ لَمْ يَسْتَطِعْ فَبِقَلْبِهِ وَذَلِكَ أَضْعَفُ الْإِيمَانِ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3643314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81088" algn="l"/>
                <a:tab pos="3149600" algn="ctr"/>
              </a:tabLst>
            </a:pP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Barangsiapa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di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kalian yang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melihat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kemungkaran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maka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hendaklah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mengubahnya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tangannya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Kalau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tangannya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maka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lisannya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Kalau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lisannya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),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maka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hatinya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dan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itu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selemah-lemahnya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iman</a:t>
            </a:r>
            <a:r>
              <a:rPr lang="en-US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.”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3: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8929718" cy="30718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42844" y="4286256"/>
            <a:ext cx="8715436" cy="20313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Bagi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manusia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ada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malaikat-malaikat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yang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selalu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mengikutinya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bergiliran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di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muka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dan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di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belakangnya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mereka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menjaganya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atas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perintah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Allah.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Sesungguhnya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Allah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tidak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merubah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keadaan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sesuatu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kaum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sehingga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mereka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merubah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keadaan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yang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ada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pada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diri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mereka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sendiri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. 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Dan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apabila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Allah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menghendaki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keburukan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terhadap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sesuatu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kaum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maka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tak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ada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yang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dapat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menolaknya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;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dan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sekali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-kali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tak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ada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pelindung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bagi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mereka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selain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Dia</a:t>
            </a:r>
            <a:r>
              <a:rPr kumimoji="0" lang="id-ID" altLang="ja-JP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             (Ar raad: 11)</a:t>
            </a:r>
            <a:endParaRPr kumimoji="0" lang="id-ID" altLang="ja-JP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Sistem </a:t>
            </a:r>
            <a:r>
              <a:rPr lang="en-US" sz="4800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Penjaminan</a:t>
            </a:r>
            <a:r>
              <a:rPr lang="en-US" sz="4800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en-US" sz="4800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Mutu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Definisi </a:t>
            </a:r>
            <a:r>
              <a:rPr lang="id-ID" sz="3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Sistem </a:t>
            </a:r>
            <a:r>
              <a:rPr lang="en-US" sz="3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Penjaminan</a:t>
            </a:r>
            <a:r>
              <a:rPr lang="en-US" sz="3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Mutu</a:t>
            </a:r>
            <a:r>
              <a:rPr lang="id-ID" sz="3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/>
            </a:r>
            <a:br>
              <a:rPr lang="id-ID" sz="3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Sistem  adalah komponen dari input, proses dan output serta komponen  lain yang saling mempengaruhi</a:t>
            </a:r>
          </a:p>
          <a:p>
            <a:r>
              <a:rPr lang="id-ID" dirty="0" smtClean="0"/>
              <a:t>Penjaminan mutu adalah organisasi menjamin tentang kualitas sistem</a:t>
            </a:r>
          </a:p>
          <a:p>
            <a:r>
              <a:rPr lang="id-ID" dirty="0" smtClean="0"/>
              <a:t>Kualitas adalah sesuai kebutuhan pelanggan </a:t>
            </a:r>
            <a:endParaRPr lang="id-ID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sz="4400" dirty="0" smtClean="0"/>
              <a:t>Pengelolaan  mutu dari input-proses dan output</a:t>
            </a:r>
            <a:endParaRPr lang="id-ID" sz="4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0" y="1571611"/>
            <a:ext cx="8929718" cy="4933263"/>
            <a:chOff x="2476" y="7413"/>
            <a:chExt cx="8772" cy="3662"/>
          </a:xfrm>
        </p:grpSpPr>
        <p:sp>
          <p:nvSpPr>
            <p:cNvPr id="23563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476" y="7413"/>
              <a:ext cx="8772" cy="365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3108" y="7466"/>
              <a:ext cx="7346" cy="3609"/>
            </a:xfrm>
            <a:prstGeom prst="ellipse">
              <a:avLst/>
            </a:prstGeom>
            <a:solidFill>
              <a:srgbClr val="00E4A8"/>
            </a:solidFill>
            <a:ln w="76200">
              <a:solidFill>
                <a:srgbClr val="000000"/>
              </a:solidFill>
              <a:prstDash val="dashDot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7686" y="7789"/>
              <a:ext cx="2565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environment</a:t>
              </a:r>
              <a:endParaRPr kumimoji="0" lang="en-US" altLang="ja-JP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827" y="9216"/>
              <a:ext cx="1501" cy="751"/>
            </a:xfrm>
            <a:prstGeom prst="rect">
              <a:avLst/>
            </a:prstGeom>
            <a:noFill/>
            <a:ln w="76200">
              <a:solidFill>
                <a:srgbClr val="333399"/>
              </a:solidFill>
              <a:miter lim="800000"/>
              <a:headEnd/>
              <a:tailEnd/>
            </a:ln>
            <a:effectLst/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input</a:t>
              </a:r>
              <a:endParaRPr kumimoji="0" lang="en-US" altLang="ja-JP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5549" y="9057"/>
              <a:ext cx="1515" cy="751"/>
            </a:xfrm>
            <a:prstGeom prst="rect">
              <a:avLst/>
            </a:prstGeom>
            <a:noFill/>
            <a:ln w="76200">
              <a:solidFill>
                <a:srgbClr val="333399"/>
              </a:solidFill>
              <a:miter lim="800000"/>
              <a:headEnd/>
              <a:tailEnd/>
            </a:ln>
            <a:effectLst/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Proses</a:t>
              </a:r>
              <a:endParaRPr kumimoji="0" lang="en-US" altLang="ja-JP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8764" y="9153"/>
              <a:ext cx="1487" cy="752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vert="horz" wrap="square" lIns="73152" tIns="36576" rIns="73152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output</a:t>
              </a:r>
              <a:endParaRPr kumimoji="0" lang="en-US" altLang="ja-JP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4589" y="9432"/>
              <a:ext cx="785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556" name="Line 4"/>
            <p:cNvSpPr>
              <a:spLocks noChangeShapeType="1"/>
            </p:cNvSpPr>
            <p:nvPr/>
          </p:nvSpPr>
          <p:spPr bwMode="auto">
            <a:xfrm>
              <a:off x="7469" y="9519"/>
              <a:ext cx="785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554" name="AutoShape 2"/>
            <p:cNvSpPr>
              <a:spLocks noChangeArrowheads="1"/>
            </p:cNvSpPr>
            <p:nvPr/>
          </p:nvSpPr>
          <p:spPr bwMode="auto">
            <a:xfrm>
              <a:off x="8500" y="9905"/>
              <a:ext cx="652" cy="977"/>
            </a:xfrm>
            <a:prstGeom prst="curvedLeftArrow">
              <a:avLst>
                <a:gd name="adj1" fmla="val 46605"/>
                <a:gd name="adj2" fmla="val 59939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2324100" y="2276475"/>
            <a:ext cx="1752600" cy="536575"/>
          </a:xfrm>
          <a:prstGeom prst="diamond">
            <a:avLst/>
          </a:prstGeom>
          <a:solidFill>
            <a:srgbClr val="FFFF99"/>
          </a:solidFill>
          <a:ln w="3492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54000" tIns="10800" rIns="54000" bIns="10800" anchor="ctr"/>
          <a:lstStyle/>
          <a:p>
            <a:pPr algn="ctr"/>
            <a:r>
              <a:rPr 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Proses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928934"/>
            <a:ext cx="2124075" cy="3786214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FontTx/>
              <a:buChar char="-"/>
            </a:pP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Silabus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/RPKPS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Mahasiswa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Pengajar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Piranti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dan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 </a:t>
            </a:r>
            <a:b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Peralatan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Lingkungan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Anggaran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Dokumen</a:t>
            </a:r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Peraturan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dll</a:t>
            </a:r>
            <a:r>
              <a:rPr lang="en-US" sz="1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.</a:t>
            </a:r>
            <a:endParaRPr lang="th-TH" sz="19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Times New Roman" pitchFamily="18" charset="0"/>
            </a:endParaRP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468313" y="2282825"/>
            <a:ext cx="1511300" cy="498475"/>
          </a:xfrm>
          <a:prstGeom prst="ellipse">
            <a:avLst/>
          </a:prstGeom>
          <a:solidFill>
            <a:srgbClr val="66FF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/>
          <a:p>
            <a:pPr algn="ctr" eaLnBrk="0" hangingPunct="0"/>
            <a:r>
              <a:rPr kumimoji="1"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Masukan</a:t>
            </a:r>
            <a:endParaRPr kumimoji="1" lang="en-US">
              <a:effectLst>
                <a:outerShdw blurRad="38100" dist="38100" dir="2700000" algn="tl">
                  <a:srgbClr val="FFFFFF"/>
                </a:outerShdw>
              </a:effectLst>
              <a:latin typeface="AvantGarde Bk BT" pitchFamily="34" charset="0"/>
              <a:cs typeface="Cordia New" pitchFamily="34" charset="-34"/>
            </a:endParaRP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559300" y="2349500"/>
            <a:ext cx="1525588" cy="431800"/>
          </a:xfrm>
          <a:prstGeom prst="ellipse">
            <a:avLst/>
          </a:prstGeom>
          <a:solidFill>
            <a:srgbClr val="FF99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lIns="54000" tIns="10800" rIns="54000" bIns="10800"/>
          <a:lstStyle/>
          <a:p>
            <a:pPr algn="ctr" eaLnBrk="0" hangingPunct="0"/>
            <a:r>
              <a:rPr kumimoji="1"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Keluaran</a:t>
            </a:r>
            <a:endParaRPr kumimoji="1" lang="en-US">
              <a:effectLst>
                <a:outerShdw blurRad="38100" dist="38100" dir="2700000" algn="tl">
                  <a:srgbClr val="FFFFFF"/>
                </a:outerShdw>
              </a:effectLst>
              <a:latin typeface="AvantGarde Bk BT" pitchFamily="34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76700" y="2552700"/>
            <a:ext cx="517525" cy="1905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866900" y="2552700"/>
            <a:ext cx="512763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643702" y="1643050"/>
            <a:ext cx="2087563" cy="1068398"/>
          </a:xfrm>
          <a:prstGeom prst="rect">
            <a:avLst/>
          </a:prstGeom>
          <a:solidFill>
            <a:schemeClr val="bg1"/>
          </a:solidFill>
          <a:ln w="4127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21600" tIns="10800" rIns="21600" bIns="10800" anchor="ctr"/>
          <a:lstStyle/>
          <a:p>
            <a:pPr marL="342900" indent="-342900" algn="ctr" eaLnBrk="0" hangingPunct="0"/>
            <a:r>
              <a:rPr kumimoji="1" lang="en-US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Pihak-2</a:t>
            </a:r>
          </a:p>
          <a:p>
            <a:pPr marL="342900" indent="-342900" algn="ctr" eaLnBrk="0" hangingPunct="0"/>
            <a:r>
              <a:rPr kumimoji="1" lang="en-US" sz="17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Terkait</a:t>
            </a:r>
            <a:r>
              <a:rPr kumimoji="1" lang="en-US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/ </a:t>
            </a:r>
            <a:r>
              <a:rPr kumimoji="1" lang="en-US" sz="17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Pelanggan</a:t>
            </a:r>
            <a:endParaRPr kumimoji="1" lang="en-US" sz="1700" b="1" dirty="0"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Times New Roman" pitchFamily="18" charset="0"/>
            </a:endParaRPr>
          </a:p>
          <a:p>
            <a:pPr marL="342900" indent="-342900" algn="ctr" eaLnBrk="0" hangingPunct="0"/>
            <a:r>
              <a:rPr kumimoji="1" lang="en-US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(</a:t>
            </a:r>
            <a:r>
              <a:rPr kumimoji="1" lang="en-US" sz="17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Stakeholder</a:t>
            </a:r>
            <a:r>
              <a:rPr kumimoji="1" lang="en-US" sz="17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s)</a:t>
            </a:r>
            <a:endParaRPr kumimoji="1" lang="th-TH" sz="1700" dirty="0"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Times New Roman" pitchFamily="18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084888" y="2565400"/>
            <a:ext cx="525462" cy="158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111250" y="457200"/>
            <a:ext cx="6854825" cy="960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Unsur Mutu</a:t>
            </a:r>
            <a:r>
              <a:rPr lang="en-US" sz="43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 </a:t>
            </a:r>
            <a:r>
              <a:rPr lang="en-US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Times New Roman" pitchFamily="18" charset="0"/>
              </a:rPr>
              <a:t>SPMPT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339975" y="2928934"/>
            <a:ext cx="2232025" cy="35719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buFontTx/>
              <a:buChar char="-"/>
            </a:pP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Proses</a:t>
            </a: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pembelajaran</a:t>
            </a:r>
            <a:r>
              <a:rPr lang="en-US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,</a:t>
            </a: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riset</a:t>
            </a: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, </a:t>
            </a:r>
            <a:r>
              <a:rPr lang="en-US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</a:p>
          <a:p>
            <a:pPr>
              <a:buFontTx/>
              <a:buChar char="-"/>
            </a:pPr>
            <a:r>
              <a:rPr lang="en-US" sz="19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Pengabdian</a:t>
            </a:r>
            <a:endParaRPr lang="en-US" sz="19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Cordia New" pitchFamily="34" charset="-34"/>
            </a:endParaRPr>
          </a:p>
          <a:p>
            <a:pPr>
              <a:buFontTx/>
              <a:buChar char="-"/>
            </a:pPr>
            <a:r>
              <a:rPr lang="en-US" sz="19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administrasi</a:t>
            </a:r>
            <a:r>
              <a:rPr lang="en-US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</a:p>
          <a:p>
            <a:pPr>
              <a:buFontTx/>
              <a:buChar char="-"/>
            </a:pPr>
            <a:r>
              <a:rPr lang="en-US" sz="19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Suasana</a:t>
            </a:r>
            <a:r>
              <a:rPr lang="en-US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akademik</a:t>
            </a:r>
            <a:r>
              <a:rPr lang="en-US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 </a:t>
            </a: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Layanan</a:t>
            </a: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b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 </a:t>
            </a:r>
            <a:r>
              <a:rPr lang="en-US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lab. </a:t>
            </a:r>
            <a:r>
              <a:rPr lang="en-US" sz="19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Perpustk</a:t>
            </a:r>
            <a:r>
              <a:rPr lang="en-US" sz="19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. </a:t>
            </a: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dll</a:t>
            </a: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.</a:t>
            </a:r>
            <a:endParaRPr lang="th-TH" sz="1900" b="1" dirty="0"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Cordia New" pitchFamily="34" charset="-34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715140" y="3000372"/>
            <a:ext cx="1873250" cy="32147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1600" tIns="10800" rIns="21600" bIns="10800" anchor="ctr"/>
          <a:lstStyle/>
          <a:p>
            <a:pPr>
              <a:buFontTx/>
              <a:buChar char="-"/>
            </a:pP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Institusi</a:t>
            </a: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Pendidikan</a:t>
            </a: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 </a:t>
            </a:r>
            <a:br>
              <a:rPr lang="en-US" sz="1900" b="1" dirty="0"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 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Tinggi</a:t>
            </a:r>
            <a:r>
              <a:rPr lang="en-US" sz="1900" dirty="0"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Pasar</a:t>
            </a: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Tenaga</a:t>
            </a: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Kerja</a:t>
            </a:r>
            <a:r>
              <a:rPr lang="en-US" sz="1900" dirty="0"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Orang</a:t>
            </a: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Tua</a:t>
            </a: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  </a:t>
            </a:r>
            <a:br>
              <a:rPr lang="en-US" sz="1900" b="1" dirty="0"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 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Mahasiswa</a:t>
            </a:r>
            <a:r>
              <a:rPr lang="en-US" sz="1900" dirty="0"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Pemerintah</a:t>
            </a:r>
            <a:r>
              <a:rPr lang="en-US" sz="1900" dirty="0"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Mahasiswa</a:t>
            </a: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,</a:t>
            </a:r>
            <a:br>
              <a:rPr lang="en-US" sz="1900" b="1" dirty="0">
                <a:latin typeface="AvantGarde Bk BT" pitchFamily="34" charset="0"/>
                <a:cs typeface="Cordia New" pitchFamily="34" charset="-34"/>
              </a:rPr>
            </a:b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- </a:t>
            </a:r>
            <a:r>
              <a:rPr lang="en-US" sz="1900" b="1" dirty="0" err="1">
                <a:latin typeface="AvantGarde Bk BT" pitchFamily="34" charset="0"/>
                <a:cs typeface="Cordia New" pitchFamily="34" charset="-34"/>
              </a:rPr>
              <a:t>dll</a:t>
            </a:r>
            <a:r>
              <a:rPr lang="en-US" sz="1900" b="1" dirty="0">
                <a:latin typeface="AvantGarde Bk BT" pitchFamily="34" charset="0"/>
                <a:cs typeface="Cordia New" pitchFamily="34" charset="-34"/>
              </a:rPr>
              <a:t>.</a:t>
            </a:r>
            <a:r>
              <a:rPr lang="en-US" sz="1900" dirty="0">
                <a:latin typeface="AvantGarde Bk BT" pitchFamily="34" charset="0"/>
                <a:cs typeface="Cordia New" pitchFamily="34" charset="-34"/>
              </a:rPr>
              <a:t/>
            </a:r>
            <a:br>
              <a:rPr lang="en-US" sz="1900" dirty="0">
                <a:latin typeface="AvantGarde Bk BT" pitchFamily="34" charset="0"/>
                <a:cs typeface="Cordia New" pitchFamily="34" charset="-34"/>
              </a:rPr>
            </a:br>
            <a:endParaRPr lang="th-TH" sz="1900" b="1" dirty="0">
              <a:latin typeface="AvantGarde Bk BT" pitchFamily="34" charset="0"/>
              <a:cs typeface="Cordia New" pitchFamily="34" charset="-34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572000" y="3236913"/>
            <a:ext cx="1584325" cy="452698"/>
          </a:xfrm>
          <a:prstGeom prst="rect">
            <a:avLst/>
          </a:prstGeom>
          <a:solidFill>
            <a:srgbClr val="FF99CC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54000" tIns="10800" rIns="54000" bIns="10800">
            <a:spAutoFit/>
          </a:bodyPr>
          <a:lstStyle/>
          <a:p>
            <a:pPr>
              <a:buClr>
                <a:schemeClr val="tx2"/>
              </a:buClr>
              <a:buFontTx/>
              <a:buChar char="-"/>
            </a:pPr>
            <a:r>
              <a:rPr lang="en-US" sz="1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Lulusan</a:t>
            </a:r>
            <a:endParaRPr lang="en-US" sz="1400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Cordia New" pitchFamily="34" charset="-34"/>
            </a:endParaRPr>
          </a:p>
          <a:p>
            <a:pPr>
              <a:buClr>
                <a:schemeClr val="tx2"/>
              </a:buClr>
              <a:buFontTx/>
              <a:buChar char="-"/>
            </a:pPr>
            <a:r>
              <a:rPr lang="en-US" sz="1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14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pelacakan</a:t>
            </a:r>
            <a:r>
              <a:rPr 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endParaRPr lang="en-US" sz="14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3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3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8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3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8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3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8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3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8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 autoUpdateAnimBg="0"/>
      <p:bldP spid="10244" grpId="0" animBg="1" autoUpdateAnimBg="0"/>
      <p:bldP spid="10245" grpId="0" animBg="1" autoUpdateAnimBg="0"/>
      <p:bldP spid="10246" grpId="0" animBg="1"/>
      <p:bldP spid="10247" grpId="0" animBg="1"/>
      <p:bldP spid="10248" grpId="0" animBg="1" autoUpdateAnimBg="0"/>
      <p:bldP spid="10250" grpId="0" animBg="1"/>
      <p:bldP spid="10251" grpId="0" autoUpdateAnimBg="0"/>
      <p:bldP spid="10252" grpId="0" animBg="1" autoUpdateAnimBg="0"/>
      <p:bldP spid="10253" grpId="0" animBg="1" autoUpdateAnimBg="0"/>
      <p:bldP spid="10254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14282" y="214290"/>
            <a:ext cx="8353425" cy="8096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r>
              <a:rPr lang="en-US" sz="3200" b="1" dirty="0" err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Pengertian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JAMINAN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  <a:cs typeface="Cordia New" pitchFamily="34" charset="-34"/>
              </a:rPr>
              <a:t>MUTU</a:t>
            </a:r>
            <a:endParaRPr lang="th-TH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 Bk BT" pitchFamily="34" charset="0"/>
              <a:cs typeface="Cordia New" pitchFamily="34" charset="-34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7158" y="1071546"/>
            <a:ext cx="8207375" cy="171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2075" tIns="46038" rIns="92075" bIns="46038" anchor="ctr" anchorCtr="1"/>
          <a:lstStyle/>
          <a:p>
            <a:pPr marL="531813" indent="-531813"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</a:rPr>
              <a:t>Memastikan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bahwa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semua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karakteristik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 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</a:b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dan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kinerja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</a:rPr>
              <a:t>sesuai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dengan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standar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/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harapan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/</a:t>
            </a:r>
            <a:r>
              <a:rPr lang="en-US" sz="28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persyaratan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 Bk BT" pitchFamily="34" charset="0"/>
              </a:rPr>
              <a:t>melalui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vantGarde Bk BT" pitchFamily="34" charset="0"/>
              </a:rPr>
              <a:t>:</a:t>
            </a:r>
            <a:endParaRPr lang="th-TH" sz="2800" b="1" dirty="0">
              <a:effectLst>
                <a:outerShdw blurRad="38100" dist="38100" dir="2700000" algn="tl">
                  <a:srgbClr val="FFFFFF"/>
                </a:outerShdw>
              </a:effectLst>
              <a:latin typeface="AvantGarde Bk BT" pitchFamily="34" charset="0"/>
              <a:cs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42910" y="3571876"/>
            <a:ext cx="2571768" cy="523220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DOKUMEN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429388" y="5786454"/>
            <a:ext cx="2203450" cy="52322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imes New Roman" pitchFamily="18" charset="0"/>
              </a:rPr>
              <a:t>AUDIT</a:t>
            </a:r>
            <a:endParaRPr lang="th-TH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114800" y="3962400"/>
            <a:ext cx="0" cy="30480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072066" y="5572140"/>
            <a:ext cx="1214446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14348" y="5643578"/>
            <a:ext cx="3908425" cy="769441"/>
          </a:xfrm>
          <a:prstGeom prst="rect">
            <a:avLst/>
          </a:prstGeom>
          <a:solidFill>
            <a:srgbClr val="FFCC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imes New Roman" pitchFamily="18" charset="0"/>
              </a:rPr>
              <a:t>realisasi</a:t>
            </a:r>
            <a:endParaRPr lang="th-TH" sz="4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071538" y="4286256"/>
            <a:ext cx="164307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357950" y="3643314"/>
            <a:ext cx="2203450" cy="954107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id-ID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imes New Roman" pitchFamily="18" charset="0"/>
              </a:rPr>
              <a:t>Tindak lanjut</a:t>
            </a:r>
            <a:endParaRPr lang="th-TH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" name="Down Arrow 12"/>
          <p:cNvSpPr/>
          <p:nvPr/>
        </p:nvSpPr>
        <p:spPr>
          <a:xfrm rot="10800000">
            <a:off x="6858016" y="5000636"/>
            <a:ext cx="135732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857620" y="2857496"/>
            <a:ext cx="2203450" cy="52322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id-ID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Times New Roman" pitchFamily="18" charset="0"/>
              </a:rPr>
              <a:t>Rencana</a:t>
            </a:r>
            <a:endParaRPr lang="th-TH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75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25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75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7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75"/>
                            </p:stCondLst>
                            <p:childTnLst>
                              <p:par>
                                <p:cTn id="3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7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175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7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animBg="1" autoUpdateAnimBg="0"/>
      <p:bldP spid="13316" grpId="0" animBg="1" autoUpdateAnimBg="0"/>
      <p:bldP spid="13317" grpId="0" animBg="1" autoUpdateAnimBg="0"/>
      <p:bldP spid="13320" grpId="0" animBg="1"/>
      <p:bldP spid="10" grpId="0" animBg="1" autoUpdateAnimBg="0"/>
      <p:bldP spid="12" grpId="0" animBg="1" autoUpdateAnimBg="0"/>
      <p:bldP spid="14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5.5.2. </a:t>
            </a:r>
            <a:r>
              <a:rPr lang="en-US" b="1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Wakil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endParaRPr lang="en-US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puncak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harus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menunjuk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seorang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anggota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diluar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tanggung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jawab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yang lain,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harus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memiliki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tanggung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jawab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wewenang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didalamnya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termasuk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endParaRPr lang="en-US" dirty="0" smtClean="0">
              <a:latin typeface="Arial" pitchFamily="34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memastikan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proses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diperlukan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ditetapkan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diimplementasikan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dipelihara</a:t>
            </a:r>
            <a:endParaRPr lang="en-US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melaporkan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puncak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tentang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kinerja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sistem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mutu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perbaikan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diperlukan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dan</a:t>
            </a:r>
            <a:endParaRPr lang="en-US" dirty="0" smtClean="0">
              <a:latin typeface="Arial" pitchFamily="34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memastikan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peningkatan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kesadaran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persyaratan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pelanggan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diseluruh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organisasi</a:t>
            </a:r>
            <a:endParaRPr lang="en-US" dirty="0" smtClean="0">
              <a:solidFill>
                <a:srgbClr val="FFFF00"/>
              </a:solidFill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Penjaminan mutu, ISO 9001:2008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Iso 9001; standar sistem mutu</a:t>
            </a:r>
            <a:endParaRPr lang="id-ID" dirty="0" smtClean="0"/>
          </a:p>
          <a:p>
            <a:r>
              <a:rPr lang="id-ID" dirty="0" smtClean="0"/>
              <a:t>Iso 14001; manajemen lingkungan</a:t>
            </a:r>
          </a:p>
          <a:p>
            <a:r>
              <a:rPr lang="id-ID" dirty="0" smtClean="0"/>
              <a:t>Iso2200; standar persyaratan manajemen makanan dan minuman</a:t>
            </a:r>
          </a:p>
          <a:p>
            <a:r>
              <a:rPr lang="id-ID" dirty="0" smtClean="0"/>
              <a:t>Iso/iec27001; standar manajmen keamanan sistem informasi</a:t>
            </a:r>
          </a:p>
          <a:p>
            <a:r>
              <a:rPr lang="id-ID" dirty="0" smtClean="0"/>
              <a:t>Iso 19011; standar audit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iso</a:t>
            </a:r>
            <a:endParaRPr lang="id-ID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Direktur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keputusan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tentang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keberadaan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lembaga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penjaminan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penjaminan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 (SPI)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bentuk</a:t>
            </a:r>
            <a:r>
              <a:rPr lang="en-US" dirty="0" smtClean="0">
                <a:solidFill>
                  <a:srgbClr val="FF0000"/>
                </a:solidFill>
              </a:rPr>
              <a:t> lain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menjalankan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penjaminan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QMR (Quality Management </a:t>
            </a:r>
            <a:r>
              <a:rPr lang="en-US" dirty="0" err="1" smtClean="0"/>
              <a:t>Representatif</a:t>
            </a:r>
            <a:r>
              <a:rPr lang="en-US" dirty="0" smtClean="0"/>
              <a:t>)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Ketua</a:t>
            </a:r>
            <a:r>
              <a:rPr lang="en-US" sz="2800" dirty="0" smtClean="0"/>
              <a:t> </a:t>
            </a:r>
            <a:r>
              <a:rPr lang="en-US" sz="2800" dirty="0" err="1" smtClean="0"/>
              <a:t>penjaminan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 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 QMR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tanggungjawab</a:t>
            </a:r>
            <a:r>
              <a:rPr lang="id-ID" sz="2800" dirty="0" smtClean="0"/>
              <a:t>: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i-FI" dirty="0" smtClean="0">
                <a:solidFill>
                  <a:srgbClr val="FF0000"/>
                </a:solidFill>
              </a:rPr>
              <a:t>Menyiapkan  pedoman mutu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fi-FI" dirty="0" smtClean="0"/>
              <a:t>Fasilitator dalam tinjauan perubahan pedoman mutu</a:t>
            </a:r>
            <a:endParaRPr lang="en-US" dirty="0" smtClean="0"/>
          </a:p>
          <a:p>
            <a:pPr lvl="0"/>
            <a:r>
              <a:rPr lang="fi-FI" dirty="0" smtClean="0">
                <a:solidFill>
                  <a:srgbClr val="FF0000"/>
                </a:solidFill>
              </a:rPr>
              <a:t>Mengkoordinasi  penyusunan rencana strategis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fi-FI" dirty="0" smtClean="0"/>
              <a:t>Mengkoordinasi penyususan perencanaan tahunan</a:t>
            </a:r>
            <a:endParaRPr lang="en-US" dirty="0" smtClean="0"/>
          </a:p>
          <a:p>
            <a:pPr lvl="0"/>
            <a:r>
              <a:rPr lang="fi-FI" dirty="0" smtClean="0">
                <a:solidFill>
                  <a:srgbClr val="FF0000"/>
                </a:solidFill>
              </a:rPr>
              <a:t>Memastikan   proses   yang     diperlukan    untuk    implementasi sistem manajemen mutu ditetapkan, diimplementasikan dan dipelihara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i-FI" dirty="0" smtClean="0">
                <a:solidFill>
                  <a:srgbClr val="FF0000"/>
                </a:solidFill>
              </a:rPr>
              <a:t>Melaporkan pada direktur tentang kinerja sistem manajemen mutu dan perbaikan yang diperlukan 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fi-FI" dirty="0" smtClean="0"/>
              <a:t>Memastikan  peningkatan kesadaran akan persyaratan pelanggan di organisasi. </a:t>
            </a:r>
            <a:endParaRPr lang="en-US" dirty="0" smtClean="0"/>
          </a:p>
          <a:p>
            <a:pPr lvl="0"/>
            <a:r>
              <a:rPr lang="fi-FI" dirty="0" smtClean="0"/>
              <a:t>Melakukan sosialisasi atas kebutuhan-kebutuhan pelanggan, kepada seluruh   jajaran dalam lembaga.</a:t>
            </a:r>
            <a:endParaRPr lang="en-US" dirty="0" smtClean="0"/>
          </a:p>
          <a:p>
            <a:pPr lvl="0"/>
            <a:r>
              <a:rPr lang="fi-FI" dirty="0" smtClean="0">
                <a:solidFill>
                  <a:srgbClr val="FF0000"/>
                </a:solidFill>
              </a:rPr>
              <a:t>Menjadi penghubung dengan pihak luar organisasi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berkaitan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en-US" dirty="0" err="1" smtClean="0"/>
              <a:t>Mengkoordinasi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8"/>
            <a:ext cx="91440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0" y="1682728"/>
          <a:ext cx="3929058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214810" y="2000240"/>
          <a:ext cx="454819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SPMI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ketua</a:t>
            </a:r>
            <a:r>
              <a:rPr lang="en-US" dirty="0" smtClean="0"/>
              <a:t>  </a:t>
            </a: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sekretaris</a:t>
            </a:r>
            <a:r>
              <a:rPr lang="en-US" dirty="0" smtClean="0"/>
              <a:t> </a:t>
            </a: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sub. </a:t>
            </a:r>
            <a:r>
              <a:rPr lang="en-US" dirty="0" err="1" smtClean="0"/>
              <a:t>dokumen</a:t>
            </a:r>
            <a:r>
              <a:rPr lang="en-US" dirty="0" smtClean="0"/>
              <a:t> control </a:t>
            </a:r>
          </a:p>
          <a:p>
            <a:pPr lvl="2"/>
            <a:r>
              <a:rPr lang="en-US" dirty="0" err="1" smtClean="0"/>
              <a:t>dan</a:t>
            </a:r>
            <a:r>
              <a:rPr lang="en-US" dirty="0" smtClean="0"/>
              <a:t> sub team auditor. </a:t>
            </a:r>
          </a:p>
          <a:p>
            <a:pPr lvl="2"/>
            <a:r>
              <a:rPr lang="en-US" dirty="0" err="1" smtClean="0"/>
              <a:t>pengembangan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Struktur</a:t>
            </a:r>
            <a:r>
              <a:rPr lang="en-US" altLang="ja-JP" sz="3200" b="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organisasi</a:t>
            </a:r>
            <a:r>
              <a:rPr lang="en-US" altLang="ja-JP" sz="3200" b="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lembaga</a:t>
            </a:r>
            <a:r>
              <a:rPr lang="en-US" altLang="ja-JP" sz="3200" b="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penjaminan</a:t>
            </a:r>
            <a:r>
              <a:rPr lang="en-US" altLang="ja-JP" sz="3200" b="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mutu</a:t>
            </a:r>
            <a:r>
              <a:rPr lang="en-US" altLang="ja-JP" sz="320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r>
              <a:rPr lang="en-US" altLang="ja-JP" sz="320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714488"/>
          <a:ext cx="914400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7572428" cy="714396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/>
              <a:t>Apa</a:t>
            </a:r>
            <a:r>
              <a:rPr lang="en-US" sz="4400" dirty="0" smtClean="0"/>
              <a:t>  yang </a:t>
            </a:r>
            <a:r>
              <a:rPr lang="en-US" sz="4400" dirty="0" err="1" smtClean="0"/>
              <a:t>harus</a:t>
            </a:r>
            <a:r>
              <a:rPr lang="en-US" sz="4400" dirty="0" smtClean="0"/>
              <a:t> </a:t>
            </a:r>
            <a:r>
              <a:rPr lang="en-US" sz="4400" dirty="0" err="1" smtClean="0"/>
              <a:t>diperbaiki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Up Arrow 2"/>
          <p:cNvSpPr/>
          <p:nvPr/>
        </p:nvSpPr>
        <p:spPr>
          <a:xfrm rot="2677108">
            <a:off x="5521886" y="-327475"/>
            <a:ext cx="1042552" cy="8217847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572140"/>
            <a:ext cx="3143272" cy="9286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Tata </a:t>
            </a:r>
            <a:r>
              <a:rPr lang="en-US" dirty="0" err="1" smtClean="0"/>
              <a:t>kelola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14842" y="2857496"/>
            <a:ext cx="2571768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Kualitas</a:t>
            </a:r>
            <a:r>
              <a:rPr lang="en-US" b="1" dirty="0" smtClean="0">
                <a:solidFill>
                  <a:schemeClr val="tx1"/>
                </a:solidFill>
              </a:rPr>
              <a:t>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8958" y="3786190"/>
            <a:ext cx="2643206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Kualitas</a:t>
            </a:r>
            <a:r>
              <a:rPr lang="en-US" dirty="0" smtClean="0">
                <a:solidFill>
                  <a:schemeClr val="tx1"/>
                </a:solidFill>
              </a:rPr>
              <a:t>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71636" y="4714884"/>
            <a:ext cx="2857520" cy="928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Kualitas</a:t>
            </a:r>
            <a:r>
              <a:rPr lang="en-US" dirty="0" smtClean="0"/>
              <a:t>  3</a:t>
            </a:r>
            <a:endParaRPr lang="en-US" dirty="0"/>
          </a:p>
        </p:txBody>
      </p:sp>
      <p:pic>
        <p:nvPicPr>
          <p:cNvPr id="8" name="Picture 7" descr="gamis pesta,res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57430"/>
            <a:ext cx="1500166" cy="32861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57818" y="1928802"/>
            <a:ext cx="2857520" cy="9286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Kualitas</a:t>
            </a:r>
            <a:r>
              <a:rPr lang="en-US" dirty="0" smtClean="0"/>
              <a:t>  </a:t>
            </a:r>
            <a:r>
              <a:rPr lang="en-US" dirty="0" err="1" smtClean="0"/>
              <a:t>Unggul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2428860" y="785794"/>
            <a:ext cx="2000264" cy="1428760"/>
          </a:xfrm>
          <a:prstGeom prst="wedgeEllipseCallout">
            <a:avLst>
              <a:gd name="adj1" fmla="val -117906"/>
              <a:gd name="adj2" fmla="val 89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000372"/>
            <a:ext cx="8305800" cy="1143000"/>
          </a:xfrm>
        </p:spPr>
        <p:txBody>
          <a:bodyPr/>
          <a:lstStyle/>
          <a:p>
            <a:r>
              <a:rPr lang="id-ID" dirty="0" smtClean="0"/>
              <a:t>Model sistem mutu</a:t>
            </a:r>
            <a:endParaRPr lang="id-ID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5.5.2. </a:t>
            </a:r>
            <a:r>
              <a:rPr lang="en-US" b="1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Wakil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endParaRPr lang="en-US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puncak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harus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menunjuk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seorang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anggota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diluar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tanggung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jawab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yang lain,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harus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memiliki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tanggung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jawab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wewenang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didalamnya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termasuk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endParaRPr lang="en-US" dirty="0" smtClean="0">
              <a:latin typeface="Arial" pitchFamily="34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memastikan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proses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diperlukan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ditetapkan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diimplementasikan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dipelihara</a:t>
            </a:r>
            <a:endParaRPr lang="en-US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melaporkan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puncak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tentang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kinerja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sistem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manajemen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mutu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perbaikan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diperlukan</a:t>
            </a:r>
            <a:r>
              <a:rPr lang="en-US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dan</a:t>
            </a:r>
            <a:endParaRPr lang="en-US" dirty="0" smtClean="0">
              <a:latin typeface="Arial" pitchFamily="34" charset="0"/>
            </a:endParaRP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memastikan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peningkatan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kesadaran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persyaratan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pelanggan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diseluruh</a:t>
            </a:r>
            <a:r>
              <a:rPr lang="en-US" dirty="0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organisasi</a:t>
            </a:r>
            <a:endParaRPr lang="en-US" dirty="0" smtClean="0">
              <a:solidFill>
                <a:srgbClr val="FFFF00"/>
              </a:solidFill>
              <a:latin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STANDAR ISO 9001:2008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d-ID" sz="3600" dirty="0" smtClean="0">
                <a:solidFill>
                  <a:srgbClr val="FF0000"/>
                </a:solidFill>
              </a:rPr>
              <a:t>SISTEM MANAJEMEN MUTU</a:t>
            </a:r>
          </a:p>
          <a:p>
            <a:r>
              <a:rPr lang="id-ID" sz="3600" dirty="0" smtClean="0">
                <a:solidFill>
                  <a:srgbClr val="FF0000"/>
                </a:solidFill>
              </a:rPr>
              <a:t>(SMM), untuk semua organisasi</a:t>
            </a:r>
            <a:endParaRPr lang="id-ID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Direktur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keputusan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tentang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keberadaan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lembaga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penjaminan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penjaminan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 (SPI)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bentuk</a:t>
            </a:r>
            <a:r>
              <a:rPr lang="en-US" dirty="0" smtClean="0">
                <a:solidFill>
                  <a:srgbClr val="FF0000"/>
                </a:solidFill>
              </a:rPr>
              <a:t> lain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menjalankan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penjaminan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QMR (Quality Management </a:t>
            </a:r>
            <a:r>
              <a:rPr lang="en-US" dirty="0" err="1" smtClean="0"/>
              <a:t>Representatif</a:t>
            </a:r>
            <a:r>
              <a:rPr lang="en-US" dirty="0" smtClean="0"/>
              <a:t>)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Ketua</a:t>
            </a:r>
            <a:r>
              <a:rPr lang="en-US" sz="2800" dirty="0" smtClean="0"/>
              <a:t> </a:t>
            </a:r>
            <a:r>
              <a:rPr lang="en-US" sz="2800" dirty="0" err="1" smtClean="0"/>
              <a:t>penjaminan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 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 QMR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>
            <a:normAutofit/>
          </a:bodyPr>
          <a:lstStyle/>
          <a:p>
            <a:pPr lvl="0"/>
            <a:r>
              <a:rPr lang="fi-FI" dirty="0" smtClean="0">
                <a:solidFill>
                  <a:srgbClr val="FF0000"/>
                </a:solidFill>
              </a:rPr>
              <a:t>Menyiapkan  pedoman mutu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fi-FI" dirty="0" smtClean="0"/>
              <a:t>Fasilitator dalam tinjauan perubahan pedoman mutu</a:t>
            </a:r>
            <a:endParaRPr lang="en-US" dirty="0" smtClean="0"/>
          </a:p>
          <a:p>
            <a:pPr lvl="0"/>
            <a:r>
              <a:rPr lang="fi-FI" dirty="0" smtClean="0">
                <a:solidFill>
                  <a:srgbClr val="FF0000"/>
                </a:solidFill>
              </a:rPr>
              <a:t>Mengkoordinasi  penyusunan rencana strategis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Ketua</a:t>
            </a:r>
            <a:r>
              <a:rPr lang="en-US" sz="2800" dirty="0" smtClean="0"/>
              <a:t> </a:t>
            </a:r>
            <a:r>
              <a:rPr lang="en-US" sz="2800" dirty="0" err="1" smtClean="0"/>
              <a:t>penjaminan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 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 QMR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tanggungjawab</a:t>
            </a:r>
            <a:r>
              <a:rPr lang="en-US" sz="2800" dirty="0" smtClean="0"/>
              <a:t>  (ISO 9001: 2008. 5.5.2):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smtClean="0"/>
              <a:t>Mengkoordinasi penyususan perencanaan tahunan</a:t>
            </a:r>
            <a:endParaRPr lang="en-US" dirty="0" smtClean="0"/>
          </a:p>
          <a:p>
            <a:pPr lvl="0"/>
            <a:r>
              <a:rPr lang="fi-FI" dirty="0" smtClean="0">
                <a:solidFill>
                  <a:srgbClr val="FF0000"/>
                </a:solidFill>
              </a:rPr>
              <a:t>Memastikan   proses   yang     diperlukan    untuk    implementasi sistem manajemen mutu ditetapkan, diimplementasikan dan dipelihara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smtClean="0">
                <a:solidFill>
                  <a:srgbClr val="FF0000"/>
                </a:solidFill>
              </a:rPr>
              <a:t>Melaporkan pada direktur tentang kinerja sistem manajemen mutu dan perbaikan yang diperlukan 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fi-FI" dirty="0" smtClean="0"/>
              <a:t>Memastikan  peningkatan kesadaran akan persyaratan pelanggan di organisasi.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smtClean="0"/>
              <a:t>Melakukan sosialisasi atas kebutuhan-kebutuhan pelanggan, kepada seluruh   jajaran dalam lembaga.</a:t>
            </a:r>
            <a:endParaRPr lang="en-US" dirty="0" smtClean="0"/>
          </a:p>
          <a:p>
            <a:pPr lvl="0"/>
            <a:r>
              <a:rPr lang="fi-FI" dirty="0" smtClean="0">
                <a:solidFill>
                  <a:srgbClr val="FF0000"/>
                </a:solidFill>
              </a:rPr>
              <a:t>Menjadi penghubung dengan pihak luar organisasi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berkaitan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en-US" dirty="0" err="1" smtClean="0"/>
              <a:t>Mengkoordinasi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0" y="1682728"/>
          <a:ext cx="3929058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214810" y="2000240"/>
          <a:ext cx="454819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SPMI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ketua</a:t>
            </a:r>
            <a:r>
              <a:rPr lang="en-US" dirty="0" smtClean="0"/>
              <a:t>  </a:t>
            </a: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sekretaris</a:t>
            </a:r>
            <a:r>
              <a:rPr lang="en-US" dirty="0" smtClean="0"/>
              <a:t> </a:t>
            </a: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sub. </a:t>
            </a:r>
            <a:r>
              <a:rPr lang="en-US" dirty="0" err="1" smtClean="0"/>
              <a:t>dokumen</a:t>
            </a:r>
            <a:r>
              <a:rPr lang="en-US" dirty="0" smtClean="0"/>
              <a:t> control </a:t>
            </a:r>
          </a:p>
          <a:p>
            <a:pPr lvl="2"/>
            <a:r>
              <a:rPr lang="en-US" dirty="0" err="1" smtClean="0"/>
              <a:t>dan</a:t>
            </a:r>
            <a:r>
              <a:rPr lang="en-US" dirty="0" smtClean="0"/>
              <a:t> sub team auditor. </a:t>
            </a:r>
          </a:p>
          <a:p>
            <a:pPr lvl="2"/>
            <a:r>
              <a:rPr lang="en-US" dirty="0" err="1" smtClean="0"/>
              <a:t>pengembangan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Struktur</a:t>
            </a:r>
            <a:r>
              <a:rPr lang="en-US" altLang="ja-JP" sz="3200" b="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organisasi</a:t>
            </a:r>
            <a:r>
              <a:rPr lang="en-US" altLang="ja-JP" sz="3200" b="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lembaga</a:t>
            </a:r>
            <a:r>
              <a:rPr lang="en-US" altLang="ja-JP" sz="3200" b="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penjaminan</a:t>
            </a:r>
            <a:r>
              <a:rPr lang="en-US" altLang="ja-JP" sz="3200" b="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ja-JP" sz="3200" b="0" dirty="0" err="1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>mutu</a:t>
            </a:r>
            <a:r>
              <a:rPr lang="en-US" altLang="ja-JP" sz="320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r>
              <a:rPr lang="en-US" altLang="ja-JP" sz="320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  <a:latin typeface="Bookman Old Style" pitchFamily="18" charset="0"/>
                <a:ea typeface="MS Mincho" pitchFamily="49" charset="-128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714488"/>
          <a:ext cx="914400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sistem  mutu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Adanya peningkatan terus menerus, target jelas</a:t>
            </a:r>
          </a:p>
          <a:p>
            <a:r>
              <a:rPr lang="id-ID" dirty="0" smtClean="0"/>
              <a:t>Catat / rencanakan apa yang akan dilakukan</a:t>
            </a:r>
          </a:p>
          <a:p>
            <a:r>
              <a:rPr lang="id-ID" dirty="0" smtClean="0"/>
              <a:t>Catat/ tulis laporan apa yang telah dilakukan</a:t>
            </a:r>
          </a:p>
          <a:p>
            <a:r>
              <a:rPr lang="id-ID" dirty="0" smtClean="0"/>
              <a:t>Adanya kontrol yang ketat</a:t>
            </a:r>
            <a:endParaRPr lang="id-ID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selesai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perbaikan manajemen organisasi dengan mengacu pada standar organisasi internasional</a:t>
            </a:r>
          </a:p>
          <a:p>
            <a:r>
              <a:rPr lang="id-ID" dirty="0" smtClean="0"/>
              <a:t>Perbaikan/ peningkatan terus menerus untuk semua sistem dalam organisasi</a:t>
            </a:r>
          </a:p>
          <a:p>
            <a:r>
              <a:rPr lang="id-ID" dirty="0" smtClean="0"/>
              <a:t>Aktifitas selalu direncanakan dan tercatat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manajemen mutu (SMM)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4.1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id-ID" dirty="0" smtClean="0"/>
              <a:t>, </a:t>
            </a:r>
            <a:r>
              <a:rPr lang="en-US" dirty="0" err="1" smtClean="0"/>
              <a:t>Organisasi</a:t>
            </a:r>
            <a:endParaRPr lang="id-ID" dirty="0" smtClean="0"/>
          </a:p>
          <a:p>
            <a:r>
              <a:rPr lang="en-US" dirty="0"/>
              <a:t>4.2.2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(PM)</a:t>
            </a:r>
            <a:endParaRPr lang="id-ID" dirty="0"/>
          </a:p>
          <a:p>
            <a:r>
              <a:rPr lang="id-ID" dirty="0"/>
              <a:t>4.2.3 Pengendalian Dokumen</a:t>
            </a:r>
          </a:p>
          <a:p>
            <a:r>
              <a:rPr lang="id-ID" dirty="0"/>
              <a:t>4.2.4 Pengendalian Catatan Mutu</a:t>
            </a:r>
          </a:p>
          <a:p>
            <a:r>
              <a:rPr lang="id-ID" dirty="0"/>
              <a:t>5.1 Komitmen Manajemen</a:t>
            </a:r>
          </a:p>
          <a:p>
            <a:r>
              <a:rPr lang="en-US" b="1" dirty="0"/>
              <a:t>5.3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b="1" dirty="0" err="1"/>
              <a:t>Mutu</a:t>
            </a:r>
            <a:endParaRPr lang="id-ID" dirty="0"/>
          </a:p>
          <a:p>
            <a:r>
              <a:rPr lang="en-US" dirty="0"/>
              <a:t>5.4.1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id-ID" dirty="0"/>
          </a:p>
          <a:p>
            <a:r>
              <a:rPr lang="en-US" dirty="0"/>
              <a:t>5.4.2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standar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5.5.1.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wewenang</a:t>
            </a:r>
            <a:endParaRPr lang="id-ID" dirty="0"/>
          </a:p>
          <a:p>
            <a:r>
              <a:rPr lang="en-US" b="1" dirty="0"/>
              <a:t>5.5.2. </a:t>
            </a:r>
            <a:r>
              <a:rPr lang="en-US" b="1" dirty="0" err="1"/>
              <a:t>Wakil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endParaRPr lang="id-ID" dirty="0"/>
          </a:p>
          <a:p>
            <a:r>
              <a:rPr lang="en-US" dirty="0"/>
              <a:t>5.5.3 </a:t>
            </a:r>
            <a:r>
              <a:rPr lang="en-US" dirty="0" err="1"/>
              <a:t>Komunikasi</a:t>
            </a:r>
            <a:r>
              <a:rPr lang="en-US" dirty="0"/>
              <a:t> internal</a:t>
            </a:r>
            <a:endParaRPr lang="id-ID" dirty="0"/>
          </a:p>
          <a:p>
            <a:r>
              <a:rPr lang="en-US" dirty="0"/>
              <a:t>5.6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Manjemen</a:t>
            </a:r>
            <a:endParaRPr lang="id-ID" dirty="0"/>
          </a:p>
          <a:p>
            <a:r>
              <a:rPr lang="en-US" dirty="0"/>
              <a:t>5.6.2.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tinjauan</a:t>
            </a:r>
            <a:endParaRPr lang="id-ID" dirty="0"/>
          </a:p>
          <a:p>
            <a:r>
              <a:rPr lang="en-US" b="1" dirty="0"/>
              <a:t>5.6.3. </a:t>
            </a:r>
            <a:r>
              <a:rPr lang="en-US" b="1" dirty="0" err="1"/>
              <a:t>Keluaran</a:t>
            </a:r>
            <a:r>
              <a:rPr lang="en-US" b="1" dirty="0"/>
              <a:t> </a:t>
            </a:r>
            <a:r>
              <a:rPr lang="en-US" b="1" dirty="0" err="1"/>
              <a:t>tinjauan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endParaRPr lang="id-ID" dirty="0"/>
          </a:p>
          <a:p>
            <a:r>
              <a:rPr lang="en-US" b="1" dirty="0"/>
              <a:t>6.1. </a:t>
            </a:r>
            <a:r>
              <a:rPr lang="en-US" b="1" dirty="0" err="1"/>
              <a:t>Penyediaan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endParaRPr lang="id-ID" dirty="0"/>
          </a:p>
          <a:p>
            <a:r>
              <a:rPr lang="en-US" b="1" dirty="0"/>
              <a:t>6.2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endParaRPr lang="id-ID" dirty="0"/>
          </a:p>
          <a:p>
            <a:r>
              <a:rPr lang="en-US" dirty="0"/>
              <a:t>6.2.2. </a:t>
            </a:r>
            <a:r>
              <a:rPr lang="en-US" dirty="0" err="1"/>
              <a:t>Kompetensi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endParaRPr lang="id-ID" dirty="0"/>
          </a:p>
          <a:p>
            <a:r>
              <a:rPr lang="en-US" b="1" dirty="0"/>
              <a:t>6.3. </a:t>
            </a:r>
            <a:r>
              <a:rPr lang="en-US" b="1" dirty="0" err="1"/>
              <a:t>Prasarana</a:t>
            </a:r>
            <a:endParaRPr lang="id-ID" dirty="0"/>
          </a:p>
          <a:p>
            <a:r>
              <a:rPr lang="id-ID" b="1" dirty="0"/>
              <a:t>6.4. Lingkungan kerja</a:t>
            </a:r>
            <a:endParaRPr lang="id-ID" dirty="0"/>
          </a:p>
          <a:p>
            <a:r>
              <a:rPr lang="en-US" b="1" dirty="0"/>
              <a:t>7 </a:t>
            </a:r>
            <a:r>
              <a:rPr lang="en-US" b="1" dirty="0" err="1"/>
              <a:t>Realisasi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endParaRPr lang="id-ID" dirty="0"/>
          </a:p>
          <a:p>
            <a:r>
              <a:rPr lang="en-US" b="1" dirty="0"/>
              <a:t>7.1. </a:t>
            </a:r>
            <a:r>
              <a:rPr lang="en-US" b="1" dirty="0" err="1"/>
              <a:t>Perencanaan</a:t>
            </a:r>
            <a:r>
              <a:rPr lang="en-US" b="1" dirty="0"/>
              <a:t> </a:t>
            </a:r>
            <a:r>
              <a:rPr lang="en-US" b="1" dirty="0" err="1"/>
              <a:t>realisasi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1164</TotalTime>
  <Words>1554</Words>
  <Application>Microsoft Office PowerPoint</Application>
  <PresentationFormat>On-screen Show (4:3)</PresentationFormat>
  <Paragraphs>277</Paragraphs>
  <Slides>59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Module</vt:lpstr>
      <vt:lpstr>CorelDRAW</vt:lpstr>
      <vt:lpstr>Slide 1</vt:lpstr>
      <vt:lpstr>materi</vt:lpstr>
      <vt:lpstr>iso</vt:lpstr>
      <vt:lpstr>Jenis iso</vt:lpstr>
      <vt:lpstr>STANDAR ISO 9001:2008</vt:lpstr>
      <vt:lpstr>Sistem manajemen mutu (SMM)</vt:lpstr>
      <vt:lpstr>standar</vt:lpstr>
      <vt:lpstr>Slide 8</vt:lpstr>
      <vt:lpstr>Slide 9</vt:lpstr>
      <vt:lpstr>Slide 10</vt:lpstr>
      <vt:lpstr>Slide 11</vt:lpstr>
      <vt:lpstr>Slide 12</vt:lpstr>
      <vt:lpstr>Slide 13</vt:lpstr>
      <vt:lpstr>Slide 14</vt:lpstr>
      <vt:lpstr>Mengapa standar SMM iso dibutuhkan?</vt:lpstr>
      <vt:lpstr>Mengapa kualitas dibutuhkan?</vt:lpstr>
      <vt:lpstr>Pertanyaan penting</vt:lpstr>
      <vt:lpstr>Kualitas  diperlukan :</vt:lpstr>
      <vt:lpstr>Apa yang berkualitas    itu? </vt:lpstr>
      <vt:lpstr>Kualitas yang dibutuhkan, Standar Nasional Pendidikan:  </vt:lpstr>
      <vt:lpstr>Apa yang dimaksud mutu?</vt:lpstr>
      <vt:lpstr>Slide 22</vt:lpstr>
      <vt:lpstr>Slide 23</vt:lpstr>
      <vt:lpstr>Model  SMM ISO 9001:2008</vt:lpstr>
      <vt:lpstr>Slide 25</vt:lpstr>
      <vt:lpstr>Tatapamong yang baik</vt:lpstr>
      <vt:lpstr>mengapa perlu berkualitas?.</vt:lpstr>
      <vt:lpstr>Slide 28</vt:lpstr>
      <vt:lpstr>Siapa yang merubah agar bermutu?</vt:lpstr>
      <vt:lpstr>Slide 30</vt:lpstr>
      <vt:lpstr>Imam Muslim dalam kitab Shahih-nya meriwayatkan dengan sanadnya dari Abu Sa’id Al Khudri RA, ia berkata, “Aku mendengar Rasulullah SAW bersabda, </vt:lpstr>
      <vt:lpstr>Slide 32</vt:lpstr>
      <vt:lpstr>Sistem Penjaminan Mutu</vt:lpstr>
      <vt:lpstr>   Definisi Sistem Penjaminan Mutu </vt:lpstr>
      <vt:lpstr>Definisi</vt:lpstr>
      <vt:lpstr>Berfikir sistem</vt:lpstr>
      <vt:lpstr>Slide 37</vt:lpstr>
      <vt:lpstr>Slide 38</vt:lpstr>
      <vt:lpstr>Penjaminan mutu, ISO 9001:2008</vt:lpstr>
      <vt:lpstr>Wakil manajemen</vt:lpstr>
      <vt:lpstr>Ketua penjaminan mutu  dapat juga disebut  QMR yang mempunyai tugas dan tanggungjawab:</vt:lpstr>
      <vt:lpstr>lanjutan</vt:lpstr>
      <vt:lpstr>Slide 43</vt:lpstr>
      <vt:lpstr>Slide 44</vt:lpstr>
      <vt:lpstr>Struktur SPMI</vt:lpstr>
      <vt:lpstr>   Struktur organisasi lembaga penjaminan mutu  </vt:lpstr>
      <vt:lpstr>Apa  yang harus diperbaiki?</vt:lpstr>
      <vt:lpstr>Model sistem mutu</vt:lpstr>
      <vt:lpstr>Slide 49</vt:lpstr>
      <vt:lpstr>Wakil manajemen</vt:lpstr>
      <vt:lpstr>Ketua penjaminan mutu  dapat juga disebut  QMR yang mempunyai tugas dan</vt:lpstr>
      <vt:lpstr>Ketua penjaminan mutu  dapat juga disebut  QMR yang mempunyai tugas dan tanggungjawab  (ISO 9001: 2008. 5.5.2):</vt:lpstr>
      <vt:lpstr>lanjutan</vt:lpstr>
      <vt:lpstr>lanjutan</vt:lpstr>
      <vt:lpstr>Slide 55</vt:lpstr>
      <vt:lpstr>Struktur SPMI</vt:lpstr>
      <vt:lpstr>   Struktur organisasi lembaga penjaminan mutu  </vt:lpstr>
      <vt:lpstr>Prinsip sistem  mutu</vt:lpstr>
      <vt:lpstr>selesai</vt:lpstr>
    </vt:vector>
  </TitlesOfParts>
  <Company>www.toshiba.com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PORTEGE M900</dc:creator>
  <cp:lastModifiedBy>Toshiba</cp:lastModifiedBy>
  <cp:revision>3</cp:revision>
  <dcterms:created xsi:type="dcterms:W3CDTF">2011-11-03T04:36:17Z</dcterms:created>
  <dcterms:modified xsi:type="dcterms:W3CDTF">2012-09-26T14:46:01Z</dcterms:modified>
</cp:coreProperties>
</file>