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Default Extension="vml" ContentType="application/vnd.openxmlformats-officedocument.vmlDrawing"/>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67"/>
  </p:notesMasterIdLst>
  <p:handoutMasterIdLst>
    <p:handoutMasterId r:id="rId68"/>
  </p:handoutMasterIdLst>
  <p:sldIdLst>
    <p:sldId id="283" r:id="rId3"/>
    <p:sldId id="504" r:id="rId4"/>
    <p:sldId id="505" r:id="rId5"/>
    <p:sldId id="495" r:id="rId6"/>
    <p:sldId id="434" r:id="rId7"/>
    <p:sldId id="475" r:id="rId8"/>
    <p:sldId id="468" r:id="rId9"/>
    <p:sldId id="469" r:id="rId10"/>
    <p:sldId id="460" r:id="rId11"/>
    <p:sldId id="461" r:id="rId12"/>
    <p:sldId id="476" r:id="rId13"/>
    <p:sldId id="479" r:id="rId14"/>
    <p:sldId id="477" r:id="rId15"/>
    <p:sldId id="485" r:id="rId16"/>
    <p:sldId id="486" r:id="rId17"/>
    <p:sldId id="487" r:id="rId18"/>
    <p:sldId id="488" r:id="rId19"/>
    <p:sldId id="490" r:id="rId20"/>
    <p:sldId id="492" r:id="rId21"/>
    <p:sldId id="493" r:id="rId22"/>
    <p:sldId id="501" r:id="rId23"/>
    <p:sldId id="494" r:id="rId24"/>
    <p:sldId id="440" r:id="rId25"/>
    <p:sldId id="435" r:id="rId26"/>
    <p:sldId id="473" r:id="rId27"/>
    <p:sldId id="425" r:id="rId28"/>
    <p:sldId id="438" r:id="rId29"/>
    <p:sldId id="439" r:id="rId30"/>
    <p:sldId id="441" r:id="rId31"/>
    <p:sldId id="437" r:id="rId32"/>
    <p:sldId id="444" r:id="rId33"/>
    <p:sldId id="480" r:id="rId34"/>
    <p:sldId id="484" r:id="rId35"/>
    <p:sldId id="465" r:id="rId36"/>
    <p:sldId id="445" r:id="rId37"/>
    <p:sldId id="446" r:id="rId38"/>
    <p:sldId id="448" r:id="rId39"/>
    <p:sldId id="472" r:id="rId40"/>
    <p:sldId id="462" r:id="rId41"/>
    <p:sldId id="457" r:id="rId42"/>
    <p:sldId id="395" r:id="rId43"/>
    <p:sldId id="481" r:id="rId44"/>
    <p:sldId id="483" r:id="rId45"/>
    <p:sldId id="463" r:id="rId46"/>
    <p:sldId id="464" r:id="rId47"/>
    <p:sldId id="415" r:id="rId48"/>
    <p:sldId id="416" r:id="rId49"/>
    <p:sldId id="417" r:id="rId50"/>
    <p:sldId id="410" r:id="rId51"/>
    <p:sldId id="482" r:id="rId52"/>
    <p:sldId id="411" r:id="rId53"/>
    <p:sldId id="500" r:id="rId54"/>
    <p:sldId id="412" r:id="rId55"/>
    <p:sldId id="452" r:id="rId56"/>
    <p:sldId id="455" r:id="rId57"/>
    <p:sldId id="456" r:id="rId58"/>
    <p:sldId id="431" r:id="rId59"/>
    <p:sldId id="499" r:id="rId60"/>
    <p:sldId id="467" r:id="rId61"/>
    <p:sldId id="466" r:id="rId62"/>
    <p:sldId id="503" r:id="rId63"/>
    <p:sldId id="259" r:id="rId64"/>
    <p:sldId id="474" r:id="rId65"/>
    <p:sldId id="502" r:id="rId66"/>
  </p:sldIdLst>
  <p:sldSz cx="13004800" cy="9753600"/>
  <p:notesSz cx="6858000" cy="9144000"/>
  <p:defaultTextStyle>
    <a:defPPr>
      <a:defRPr lang="en-US"/>
    </a:defPPr>
    <a:lvl1pPr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1pPr>
    <a:lvl2pPr marL="342900" indent="1143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2pPr>
    <a:lvl3pPr marL="685800" indent="2286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3pPr>
    <a:lvl4pPr marL="1028700" indent="3429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4pPr>
    <a:lvl5pPr marL="1371600" indent="4572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5pPr>
    <a:lvl6pPr marL="2286000" algn="l" defTabSz="914400" rtl="0" eaLnBrk="1" latinLnBrk="0" hangingPunct="1">
      <a:defRPr sz="3600" kern="1200">
        <a:solidFill>
          <a:srgbClr val="000000"/>
        </a:solidFill>
        <a:latin typeface="Helvetica Light"/>
        <a:ea typeface="Helvetica Light"/>
        <a:cs typeface="Helvetica Light"/>
        <a:sym typeface="Helvetica Light"/>
      </a:defRPr>
    </a:lvl6pPr>
    <a:lvl7pPr marL="2743200" algn="l" defTabSz="914400" rtl="0" eaLnBrk="1" latinLnBrk="0" hangingPunct="1">
      <a:defRPr sz="3600" kern="1200">
        <a:solidFill>
          <a:srgbClr val="000000"/>
        </a:solidFill>
        <a:latin typeface="Helvetica Light"/>
        <a:ea typeface="Helvetica Light"/>
        <a:cs typeface="Helvetica Light"/>
        <a:sym typeface="Helvetica Light"/>
      </a:defRPr>
    </a:lvl7pPr>
    <a:lvl8pPr marL="3200400" algn="l" defTabSz="914400" rtl="0" eaLnBrk="1" latinLnBrk="0" hangingPunct="1">
      <a:defRPr sz="3600" kern="1200">
        <a:solidFill>
          <a:srgbClr val="000000"/>
        </a:solidFill>
        <a:latin typeface="Helvetica Light"/>
        <a:ea typeface="Helvetica Light"/>
        <a:cs typeface="Helvetica Light"/>
        <a:sym typeface="Helvetica Light"/>
      </a:defRPr>
    </a:lvl8pPr>
    <a:lvl9pPr marL="3657600" algn="l" defTabSz="914400" rtl="0" eaLnBrk="1" latinLnBrk="0" hangingPunct="1">
      <a:defRPr sz="3600" kern="1200">
        <a:solidFill>
          <a:srgbClr val="000000"/>
        </a:solidFill>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434" y="-10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D:\GURU%20DIKMEN\SM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GURU%20DIKMEN\SMK%20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HARUN%20JOKO%20P-1\1.%20HARUN%20JOKO%20P1\2004-2005\DIKTI%20P2M%20DITLITABMAS\2011-2015\SUBDIT%20PUBLIKASI%20DAN%20HaKI\1.%20AKREDITASI%20JURNAL\SK%20AKREDITASI%20JURNAL\PROFIL%20BERKALA%20ILMIA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marker val="1"/>
        <c:axId val="88531328"/>
        <c:axId val="88532864"/>
      </c:lineChart>
      <c:catAx>
        <c:axId val="88531328"/>
        <c:scaling>
          <c:orientation val="minMax"/>
        </c:scaling>
        <c:axPos val="b"/>
        <c:tickLblPos val="nextTo"/>
        <c:crossAx val="88532864"/>
        <c:crosses val="autoZero"/>
        <c:auto val="1"/>
        <c:lblAlgn val="ctr"/>
        <c:lblOffset val="100"/>
      </c:catAx>
      <c:valAx>
        <c:axId val="88532864"/>
        <c:scaling>
          <c:orientation val="minMax"/>
        </c:scaling>
        <c:axPos val="l"/>
        <c:majorGridlines/>
        <c:numFmt formatCode="General" sourceLinked="1"/>
        <c:tickLblPos val="nextTo"/>
        <c:crossAx val="88531328"/>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hart>
    <c:autoTitleDeleted val="1"/>
    <c:plotArea>
      <c:layout/>
      <c:barChart>
        <c:barDir val="bar"/>
        <c:grouping val="clustered"/>
        <c:varyColors val="1"/>
        <c:ser>
          <c:idx val="0"/>
          <c:order val="0"/>
          <c:invertIfNegative val="1"/>
          <c:dPt>
            <c:idx val="0"/>
            <c:invertIfNegative val="1"/>
            <c:spPr>
              <a:solidFill>
                <a:srgbClr val="FF0000"/>
              </a:solidFill>
            </c:spPr>
          </c:dPt>
          <c:dPt>
            <c:idx val="1"/>
            <c:invertIfNegative val="1"/>
            <c:spPr>
              <a:solidFill>
                <a:srgbClr val="FF0000"/>
              </a:solidFill>
            </c:spPr>
          </c:dPt>
          <c:dPt>
            <c:idx val="2"/>
            <c:invertIfNegative val="1"/>
            <c:spPr>
              <a:solidFill>
                <a:srgbClr val="FF0000"/>
              </a:solidFill>
            </c:spPr>
          </c:dPt>
          <c:dPt>
            <c:idx val="3"/>
            <c:invertIfNegative val="1"/>
            <c:spPr>
              <a:solidFill>
                <a:srgbClr val="FF0000"/>
              </a:solidFill>
            </c:spPr>
          </c:dPt>
          <c:dPt>
            <c:idx val="4"/>
            <c:invertIfNegative val="1"/>
            <c:spPr>
              <a:solidFill>
                <a:srgbClr val="FF0000"/>
              </a:solidFill>
            </c:spPr>
          </c:dPt>
          <c:dPt>
            <c:idx val="5"/>
            <c:invertIfNegative val="1"/>
            <c:spPr>
              <a:solidFill>
                <a:srgbClr val="FF0000"/>
              </a:solidFill>
            </c:spPr>
          </c:dPt>
          <c:dPt>
            <c:idx val="6"/>
            <c:invertIfNegative val="1"/>
            <c:spPr>
              <a:solidFill>
                <a:srgbClr val="FF0000"/>
              </a:solidFill>
            </c:spPr>
          </c:dPt>
          <c:dPt>
            <c:idx val="7"/>
            <c:invertIfNegative val="1"/>
            <c:spPr>
              <a:solidFill>
                <a:srgbClr val="FF0000"/>
              </a:solidFill>
            </c:spPr>
          </c:dPt>
          <c:dPt>
            <c:idx val="8"/>
            <c:invertIfNegative val="1"/>
            <c:spPr>
              <a:solidFill>
                <a:srgbClr val="FF0000"/>
              </a:solidFill>
            </c:spPr>
          </c:dPt>
          <c:dLbls>
            <c:txPr>
              <a:bodyPr rot="0" vert="horz"/>
              <a:lstStyle/>
              <a:p>
                <a:pPr>
                  <a:defRPr lang="id-ID" b="1"/>
                </a:pPr>
                <a:endParaRPr lang="en-US"/>
              </a:p>
            </c:txPr>
            <c:showLegendKey val="1"/>
            <c:showVal val="1"/>
            <c:showCatName val="1"/>
            <c:showSerName val="1"/>
            <c:showPercent val="1"/>
            <c:showBubbleSize val="1"/>
          </c:dLbls>
          <c:cat>
            <c:strRef>
              <c:f>USIA2!$B$2:$B$34</c:f>
              <c:strCache>
                <c:ptCount val="33"/>
                <c:pt idx="0">
                  <c:v>DI YOGYAKARTA</c:v>
                </c:pt>
                <c:pt idx="1">
                  <c:v>DKI JAKARTA</c:v>
                </c:pt>
                <c:pt idx="2">
                  <c:v>JAWA TENGAH</c:v>
                </c:pt>
                <c:pt idx="3">
                  <c:v>BALI</c:v>
                </c:pt>
                <c:pt idx="4">
                  <c:v>JAWA TIMUR</c:v>
                </c:pt>
                <c:pt idx="5">
                  <c:v>SULAWESI UTARA</c:v>
                </c:pt>
                <c:pt idx="6">
                  <c:v>SULAWESI SELATAN</c:v>
                </c:pt>
                <c:pt idx="7">
                  <c:v>SUMATERA UTARA</c:v>
                </c:pt>
                <c:pt idx="8">
                  <c:v>MALUKU</c:v>
                </c:pt>
                <c:pt idx="9">
                  <c:v>JAWA BARAT</c:v>
                </c:pt>
                <c:pt idx="10">
                  <c:v>SUMATERA BARAT</c:v>
                </c:pt>
                <c:pt idx="11">
                  <c:v>NANGROE ACEH DARUSSALAM</c:v>
                </c:pt>
                <c:pt idx="12">
                  <c:v>GORONTALO</c:v>
                </c:pt>
                <c:pt idx="13">
                  <c:v>KEPULAUAN BANGKA BELITUNG</c:v>
                </c:pt>
                <c:pt idx="14">
                  <c:v>NUSA TENGGARA TIMUR</c:v>
                </c:pt>
                <c:pt idx="15">
                  <c:v>LAMPUNG</c:v>
                </c:pt>
                <c:pt idx="16">
                  <c:v>KALIMANTAN SELATAN</c:v>
                </c:pt>
                <c:pt idx="17">
                  <c:v>KALIMANTAN BARAT</c:v>
                </c:pt>
                <c:pt idx="18">
                  <c:v>SUMATERA SELATAN</c:v>
                </c:pt>
                <c:pt idx="19">
                  <c:v>KALIMANTAN TIMUR</c:v>
                </c:pt>
                <c:pt idx="20">
                  <c:v>JAMBI</c:v>
                </c:pt>
                <c:pt idx="21">
                  <c:v>NUSA TENGGARA BARAT</c:v>
                </c:pt>
                <c:pt idx="22">
                  <c:v>PAPUA</c:v>
                </c:pt>
                <c:pt idx="23">
                  <c:v>SULAWESI TENGAH</c:v>
                </c:pt>
                <c:pt idx="24">
                  <c:v>PAPUA BARAT</c:v>
                </c:pt>
                <c:pt idx="25">
                  <c:v>RIAU</c:v>
                </c:pt>
                <c:pt idx="26">
                  <c:v>BANTEN</c:v>
                </c:pt>
                <c:pt idx="27">
                  <c:v>BENGKULU</c:v>
                </c:pt>
                <c:pt idx="28">
                  <c:v>MALUKU UTARA</c:v>
                </c:pt>
                <c:pt idx="29">
                  <c:v>SULAWESI TENGGARA</c:v>
                </c:pt>
                <c:pt idx="30">
                  <c:v>KALIMANTAN TENGAH</c:v>
                </c:pt>
                <c:pt idx="31">
                  <c:v>SULAWESI BARAT</c:v>
                </c:pt>
                <c:pt idx="32">
                  <c:v>KEPULAUAN RIAU</c:v>
                </c:pt>
              </c:strCache>
            </c:strRef>
          </c:cat>
          <c:val>
            <c:numRef>
              <c:f>USIA2!$F$2:$F$34</c:f>
              <c:numCache>
                <c:formatCode>0.0%</c:formatCode>
                <c:ptCount val="33"/>
                <c:pt idx="0">
                  <c:v>0.12203836028582174</c:v>
                </c:pt>
                <c:pt idx="1">
                  <c:v>0.10062796752948384</c:v>
                </c:pt>
                <c:pt idx="2">
                  <c:v>7.4612442117979114E-2</c:v>
                </c:pt>
                <c:pt idx="3">
                  <c:v>7.2991324028668897E-2</c:v>
                </c:pt>
                <c:pt idx="4">
                  <c:v>6.2746029591421795E-2</c:v>
                </c:pt>
                <c:pt idx="5">
                  <c:v>5.8593750000000187E-2</c:v>
                </c:pt>
                <c:pt idx="6">
                  <c:v>5.7944090587402713E-2</c:v>
                </c:pt>
                <c:pt idx="7">
                  <c:v>5.3738897434625774E-2</c:v>
                </c:pt>
                <c:pt idx="8">
                  <c:v>5.0466264399342549E-2</c:v>
                </c:pt>
                <c:pt idx="9">
                  <c:v>4.7079248366013057E-2</c:v>
                </c:pt>
                <c:pt idx="10">
                  <c:v>4.4231553200163073E-2</c:v>
                </c:pt>
                <c:pt idx="11">
                  <c:v>4.0614265508183471E-2</c:v>
                </c:pt>
                <c:pt idx="12">
                  <c:v>4.0123456790123482E-2</c:v>
                </c:pt>
                <c:pt idx="13">
                  <c:v>3.9933444259567415E-2</c:v>
                </c:pt>
                <c:pt idx="14">
                  <c:v>3.8976246236199406E-2</c:v>
                </c:pt>
                <c:pt idx="15">
                  <c:v>3.7303216974675472E-2</c:v>
                </c:pt>
                <c:pt idx="16">
                  <c:v>3.5977859778597812E-2</c:v>
                </c:pt>
                <c:pt idx="17">
                  <c:v>3.2043279234290643E-2</c:v>
                </c:pt>
                <c:pt idx="18">
                  <c:v>2.9024731684554456E-2</c:v>
                </c:pt>
                <c:pt idx="19">
                  <c:v>2.6765015806111903E-2</c:v>
                </c:pt>
                <c:pt idx="20">
                  <c:v>2.6370098601238252E-2</c:v>
                </c:pt>
                <c:pt idx="21">
                  <c:v>2.6349034470312387E-2</c:v>
                </c:pt>
                <c:pt idx="22">
                  <c:v>2.3619186046511632E-2</c:v>
                </c:pt>
                <c:pt idx="23">
                  <c:v>2.3575638506876405E-2</c:v>
                </c:pt>
                <c:pt idx="24">
                  <c:v>2.3166023166023172E-2</c:v>
                </c:pt>
                <c:pt idx="25">
                  <c:v>2.266401590457276E-2</c:v>
                </c:pt>
                <c:pt idx="26">
                  <c:v>2.2638458428783551E-2</c:v>
                </c:pt>
                <c:pt idx="27">
                  <c:v>2.2548317823908717E-2</c:v>
                </c:pt>
                <c:pt idx="28">
                  <c:v>2.2093023255814141E-2</c:v>
                </c:pt>
                <c:pt idx="29">
                  <c:v>1.9893355209188168E-2</c:v>
                </c:pt>
                <c:pt idx="30">
                  <c:v>1.9191625472521082E-2</c:v>
                </c:pt>
                <c:pt idx="31">
                  <c:v>1.8720748829953279E-2</c:v>
                </c:pt>
                <c:pt idx="32">
                  <c:v>1.1135857461024501E-2</c:v>
                </c:pt>
              </c:numCache>
            </c:numRef>
          </c:val>
        </c:ser>
        <c:axId val="31742976"/>
        <c:axId val="31761152"/>
      </c:barChart>
      <c:catAx>
        <c:axId val="31742976"/>
        <c:scaling>
          <c:orientation val="minMax"/>
        </c:scaling>
        <c:delete val="1"/>
        <c:axPos val="l"/>
        <c:majorTickMark val="cross"/>
        <c:minorTickMark val="cross"/>
        <c:tickLblPos val="nextTo"/>
        <c:crossAx val="31761152"/>
        <c:crosses val="autoZero"/>
        <c:auto val="1"/>
        <c:lblAlgn val="ctr"/>
        <c:lblOffset val="100"/>
        <c:noMultiLvlLbl val="1"/>
      </c:catAx>
      <c:valAx>
        <c:axId val="31761152"/>
        <c:scaling>
          <c:orientation val="minMax"/>
        </c:scaling>
        <c:delete val="1"/>
        <c:axPos val="b"/>
        <c:majorGridlines/>
        <c:numFmt formatCode="0.0%" sourceLinked="1"/>
        <c:majorTickMark val="cross"/>
        <c:minorTickMark val="cross"/>
        <c:tickLblPos val="nextTo"/>
        <c:crossAx val="31742976"/>
        <c:crosses val="autoZero"/>
        <c:crossBetween val="between"/>
      </c:valAx>
    </c:plotArea>
    <c:plotVisOnly val="1"/>
    <c:dispBlanksAs val="zero"/>
    <c:showDLblsOverMax val="1"/>
  </c:chart>
  <c:spPr>
    <a:ln>
      <a:noFill/>
    </a:ln>
  </c:spPr>
  <c:externalData r:id="rId1">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1"/>
  <c:chart>
    <c:autoTitleDeleted val="1"/>
    <c:plotArea>
      <c:layout/>
      <c:barChart>
        <c:barDir val="bar"/>
        <c:grouping val="clustered"/>
        <c:varyColors val="1"/>
        <c:ser>
          <c:idx val="0"/>
          <c:order val="0"/>
          <c:spPr>
            <a:solidFill>
              <a:srgbClr val="00B050"/>
            </a:solidFill>
          </c:spPr>
          <c:invertIfNegative val="1"/>
          <c:dPt>
            <c:idx val="0"/>
            <c:invertIfNegative val="1"/>
            <c:spPr>
              <a:solidFill>
                <a:srgbClr val="FF0000"/>
              </a:solidFill>
            </c:spPr>
          </c:dPt>
          <c:dPt>
            <c:idx val="1"/>
            <c:invertIfNegative val="1"/>
            <c:spPr>
              <a:solidFill>
                <a:srgbClr val="FF0000"/>
              </a:solidFill>
            </c:spPr>
          </c:dPt>
          <c:dPt>
            <c:idx val="2"/>
            <c:invertIfNegative val="1"/>
            <c:spPr>
              <a:solidFill>
                <a:srgbClr val="FF0000"/>
              </a:solidFill>
            </c:spPr>
          </c:dPt>
          <c:dPt>
            <c:idx val="3"/>
            <c:invertIfNegative val="1"/>
            <c:spPr>
              <a:solidFill>
                <a:srgbClr val="FF0000"/>
              </a:solidFill>
            </c:spPr>
          </c:dPt>
          <c:dPt>
            <c:idx val="4"/>
            <c:invertIfNegative val="1"/>
            <c:spPr>
              <a:solidFill>
                <a:srgbClr val="FF0000"/>
              </a:solidFill>
            </c:spPr>
          </c:dPt>
          <c:dPt>
            <c:idx val="5"/>
            <c:invertIfNegative val="1"/>
            <c:spPr>
              <a:solidFill>
                <a:srgbClr val="FF0000"/>
              </a:solidFill>
            </c:spPr>
          </c:dPt>
          <c:dPt>
            <c:idx val="6"/>
            <c:invertIfNegative val="1"/>
            <c:spPr>
              <a:solidFill>
                <a:srgbClr val="FF0000"/>
              </a:solidFill>
            </c:spPr>
          </c:dPt>
          <c:dPt>
            <c:idx val="7"/>
            <c:invertIfNegative val="1"/>
            <c:spPr>
              <a:solidFill>
                <a:srgbClr val="FF0000"/>
              </a:solidFill>
            </c:spPr>
          </c:dPt>
          <c:dPt>
            <c:idx val="8"/>
            <c:invertIfNegative val="1"/>
            <c:spPr>
              <a:solidFill>
                <a:srgbClr val="FF0000"/>
              </a:solidFill>
            </c:spPr>
          </c:dPt>
          <c:dPt>
            <c:idx val="9"/>
            <c:invertIfNegative val="1"/>
            <c:spPr>
              <a:solidFill>
                <a:srgbClr val="FF0000"/>
              </a:solidFill>
            </c:spPr>
          </c:dPt>
          <c:dLbls>
            <c:txPr>
              <a:bodyPr rot="0" vert="horz"/>
              <a:lstStyle/>
              <a:p>
                <a:pPr>
                  <a:defRPr lang="id-ID" b="1"/>
                </a:pPr>
                <a:endParaRPr lang="en-US"/>
              </a:p>
            </c:txPr>
            <c:showLegendKey val="1"/>
            <c:showVal val="1"/>
            <c:showCatName val="1"/>
            <c:showSerName val="1"/>
            <c:showPercent val="1"/>
            <c:showBubbleSize val="1"/>
          </c:dLbls>
          <c:cat>
            <c:strRef>
              <c:f>USIA2!$B$2:$B$34</c:f>
              <c:strCache>
                <c:ptCount val="33"/>
                <c:pt idx="0">
                  <c:v>DI YOGYAKARTA</c:v>
                </c:pt>
                <c:pt idx="1">
                  <c:v>DKI JAKARTA</c:v>
                </c:pt>
                <c:pt idx="2">
                  <c:v>BALI</c:v>
                </c:pt>
                <c:pt idx="3">
                  <c:v>SULAWESI UTARA</c:v>
                </c:pt>
                <c:pt idx="4">
                  <c:v>JAWA TENGAH</c:v>
                </c:pt>
                <c:pt idx="5">
                  <c:v>JAWA TIMUR</c:v>
                </c:pt>
                <c:pt idx="6">
                  <c:v>MALUKU</c:v>
                </c:pt>
                <c:pt idx="7">
                  <c:v>JAWA BARAT</c:v>
                </c:pt>
                <c:pt idx="8">
                  <c:v>SUMATERA SELATAN</c:v>
                </c:pt>
                <c:pt idx="9">
                  <c:v>KEPULAUAN BANGKA BELITUNG</c:v>
                </c:pt>
                <c:pt idx="10">
                  <c:v>SULAWESI SELATAN</c:v>
                </c:pt>
                <c:pt idx="11">
                  <c:v>KALIMANTAN SELATAN</c:v>
                </c:pt>
                <c:pt idx="12">
                  <c:v>SUMATERA BARAT</c:v>
                </c:pt>
                <c:pt idx="13">
                  <c:v>BANTEN</c:v>
                </c:pt>
                <c:pt idx="14">
                  <c:v>NUSA TENGGARA TIMUR</c:v>
                </c:pt>
                <c:pt idx="15">
                  <c:v>SUMATERA UTARA</c:v>
                </c:pt>
                <c:pt idx="16">
                  <c:v>LAMPUNG</c:v>
                </c:pt>
                <c:pt idx="17">
                  <c:v>KALIMANTAN BARAT</c:v>
                </c:pt>
                <c:pt idx="18">
                  <c:v>BENGKULU</c:v>
                </c:pt>
                <c:pt idx="19">
                  <c:v>JAMBI</c:v>
                </c:pt>
                <c:pt idx="20">
                  <c:v>SULAWESI TENGAH</c:v>
                </c:pt>
                <c:pt idx="21">
                  <c:v>KALIMANTAN TIMUR</c:v>
                </c:pt>
                <c:pt idx="22">
                  <c:v>NANGROE ACEH DARUSSALAM</c:v>
                </c:pt>
                <c:pt idx="23">
                  <c:v>SULAWESI TENGGARA</c:v>
                </c:pt>
                <c:pt idx="24">
                  <c:v>KALIMANTAN TENGAH</c:v>
                </c:pt>
                <c:pt idx="25">
                  <c:v>KEPULAUAN RIAU</c:v>
                </c:pt>
                <c:pt idx="26">
                  <c:v>GORONTALO</c:v>
                </c:pt>
                <c:pt idx="27">
                  <c:v>RIAU</c:v>
                </c:pt>
                <c:pt idx="28">
                  <c:v>PAPUA</c:v>
                </c:pt>
                <c:pt idx="29">
                  <c:v>NUSA TENGGARA BARAT</c:v>
                </c:pt>
                <c:pt idx="30">
                  <c:v>PAPUA BARAT</c:v>
                </c:pt>
                <c:pt idx="31">
                  <c:v>MALUKU UTARA</c:v>
                </c:pt>
                <c:pt idx="32">
                  <c:v>SULAWESI BARAT</c:v>
                </c:pt>
              </c:strCache>
            </c:strRef>
          </c:cat>
          <c:val>
            <c:numRef>
              <c:f>USIA2!$F$2:$F$34</c:f>
              <c:numCache>
                <c:formatCode>0.0%</c:formatCode>
                <c:ptCount val="33"/>
                <c:pt idx="0">
                  <c:v>0.10742598285067241</c:v>
                </c:pt>
                <c:pt idx="1">
                  <c:v>9.5251091703057067E-2</c:v>
                </c:pt>
                <c:pt idx="2">
                  <c:v>7.8792086081222623E-2</c:v>
                </c:pt>
                <c:pt idx="3">
                  <c:v>6.9189189189189176E-2</c:v>
                </c:pt>
                <c:pt idx="4">
                  <c:v>6.6034954727311024E-2</c:v>
                </c:pt>
                <c:pt idx="5">
                  <c:v>5.8471845318860245E-2</c:v>
                </c:pt>
                <c:pt idx="6">
                  <c:v>5.8069381598793393E-2</c:v>
                </c:pt>
                <c:pt idx="7">
                  <c:v>5.6152927120669063E-2</c:v>
                </c:pt>
                <c:pt idx="8">
                  <c:v>5.2003410059676985E-2</c:v>
                </c:pt>
                <c:pt idx="9">
                  <c:v>5.190677966101695E-2</c:v>
                </c:pt>
                <c:pt idx="10">
                  <c:v>4.7802197802198659E-2</c:v>
                </c:pt>
                <c:pt idx="11">
                  <c:v>4.7646057855927924E-2</c:v>
                </c:pt>
                <c:pt idx="12">
                  <c:v>4.7068052559325432E-2</c:v>
                </c:pt>
                <c:pt idx="13">
                  <c:v>4.629428385133743E-2</c:v>
                </c:pt>
                <c:pt idx="14">
                  <c:v>4.5819397993311813E-2</c:v>
                </c:pt>
                <c:pt idx="15">
                  <c:v>4.5165445616294847E-2</c:v>
                </c:pt>
                <c:pt idx="16">
                  <c:v>4.5122475290073072E-2</c:v>
                </c:pt>
                <c:pt idx="17">
                  <c:v>3.9760581445061983E-2</c:v>
                </c:pt>
                <c:pt idx="18">
                  <c:v>3.8659793814432991E-2</c:v>
                </c:pt>
                <c:pt idx="19">
                  <c:v>3.8501026694045176E-2</c:v>
                </c:pt>
                <c:pt idx="20">
                  <c:v>3.1097560975610044E-2</c:v>
                </c:pt>
                <c:pt idx="21">
                  <c:v>2.9608938547486051E-2</c:v>
                </c:pt>
                <c:pt idx="22">
                  <c:v>2.8950542822677942E-2</c:v>
                </c:pt>
                <c:pt idx="23">
                  <c:v>2.775941837409121E-2</c:v>
                </c:pt>
                <c:pt idx="24">
                  <c:v>2.7255029201817001E-2</c:v>
                </c:pt>
                <c:pt idx="25">
                  <c:v>2.636718750000001E-2</c:v>
                </c:pt>
                <c:pt idx="26">
                  <c:v>2.4647887323943962E-2</c:v>
                </c:pt>
                <c:pt idx="27">
                  <c:v>2.344428364688857E-2</c:v>
                </c:pt>
                <c:pt idx="28">
                  <c:v>2.2974607013301382E-2</c:v>
                </c:pt>
                <c:pt idx="29">
                  <c:v>2.274641954507161E-2</c:v>
                </c:pt>
                <c:pt idx="30">
                  <c:v>2.0501138952164016E-2</c:v>
                </c:pt>
                <c:pt idx="31">
                  <c:v>1.2068965517241376E-2</c:v>
                </c:pt>
                <c:pt idx="32">
                  <c:v>9.9337748344371247E-3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axId val="53301632"/>
        <c:axId val="53303168"/>
      </c:barChart>
      <c:catAx>
        <c:axId val="53301632"/>
        <c:scaling>
          <c:orientation val="minMax"/>
        </c:scaling>
        <c:delete val="1"/>
        <c:axPos val="l"/>
        <c:majorTickMark val="cross"/>
        <c:minorTickMark val="cross"/>
        <c:tickLblPos val="nextTo"/>
        <c:crossAx val="53303168"/>
        <c:crosses val="autoZero"/>
        <c:auto val="1"/>
        <c:lblAlgn val="ctr"/>
        <c:lblOffset val="100"/>
        <c:noMultiLvlLbl val="1"/>
      </c:catAx>
      <c:valAx>
        <c:axId val="53303168"/>
        <c:scaling>
          <c:orientation val="minMax"/>
        </c:scaling>
        <c:delete val="1"/>
        <c:axPos val="b"/>
        <c:majorGridlines/>
        <c:numFmt formatCode="0.0%" sourceLinked="1"/>
        <c:majorTickMark val="cross"/>
        <c:minorTickMark val="cross"/>
        <c:tickLblPos val="nextTo"/>
        <c:crossAx val="53301632"/>
        <c:crosses val="autoZero"/>
        <c:crossBetween val="between"/>
      </c:valAx>
    </c:plotArea>
    <c:plotVisOnly val="1"/>
    <c:dispBlanksAs val="zero"/>
    <c:showDLblsOverMax val="1"/>
  </c:chart>
  <c:spPr>
    <a:ln>
      <a:noFill/>
    </a:ln>
  </c:spPr>
  <c:externalData r:id="rId1">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lang="id-ID"/>
            </a:pPr>
            <a:r>
              <a:rPr lang="id-ID" dirty="0"/>
              <a:t>GURU </a:t>
            </a:r>
            <a:r>
              <a:rPr lang="en-US" dirty="0"/>
              <a:t>SMA</a:t>
            </a:r>
          </a:p>
        </c:rich>
      </c:tx>
      <c:layout>
        <c:manualLayout>
          <c:xMode val="edge"/>
          <c:yMode val="edge"/>
          <c:x val="7.3409667541557394E-2"/>
          <c:y val="6.4814814814817129E-2"/>
        </c:manualLayout>
      </c:layout>
      <c:overlay val="1"/>
    </c:title>
    <c:plotArea>
      <c:layout>
        <c:manualLayout>
          <c:layoutTarget val="inner"/>
          <c:xMode val="edge"/>
          <c:yMode val="edge"/>
          <c:x val="0.20135433070866141"/>
          <c:y val="7.3958515602216404E-2"/>
          <c:w val="0.57506933508311464"/>
          <c:h val="0.92604148439779499"/>
        </c:manualLayout>
      </c:layout>
      <c:pieChart>
        <c:varyColors val="1"/>
        <c:ser>
          <c:idx val="0"/>
          <c:order val="0"/>
          <c:tx>
            <c:strRef>
              <c:f>KUALIFIKASI!$B$31</c:f>
              <c:strCache>
                <c:ptCount val="1"/>
                <c:pt idx="0">
                  <c:v>SMA</c:v>
                </c:pt>
              </c:strCache>
            </c:strRef>
          </c:tx>
          <c:explosion val="25"/>
          <c:dLbls>
            <c:dLbl>
              <c:idx val="0"/>
              <c:layout>
                <c:manualLayout>
                  <c:x val="7.084219160105E-2"/>
                  <c:y val="7.5231481481481524E-2"/>
                </c:manualLayout>
              </c:layout>
              <c:showLegendKey val="1"/>
              <c:showVal val="1"/>
              <c:showCatName val="1"/>
              <c:showSerName val="1"/>
              <c:showPercent val="1"/>
              <c:showBubbleSize val="1"/>
              <c:separator>
</c:separator>
            </c:dLbl>
            <c:dLbl>
              <c:idx val="1"/>
              <c:layout>
                <c:manualLayout>
                  <c:x val="-0.16019247594050737"/>
                  <c:y val="-3.8819262175561892E-2"/>
                </c:manualLayout>
              </c:layout>
              <c:showLegendKey val="1"/>
              <c:showVal val="1"/>
              <c:showCatName val="1"/>
              <c:showSerName val="1"/>
              <c:showPercent val="1"/>
              <c:showBubbleSize val="1"/>
              <c:separator>
</c:separator>
            </c:dLbl>
            <c:txPr>
              <a:bodyPr/>
              <a:lstStyle/>
              <a:p>
                <a:pPr>
                  <a:defRPr lang="id-ID" sz="1400" b="1"/>
                </a:pPr>
                <a:endParaRPr lang="en-US"/>
              </a:p>
            </c:txPr>
            <c:showLegendKey val="1"/>
            <c:showVal val="1"/>
            <c:showCatName val="1"/>
            <c:showSerName val="1"/>
            <c:showPercent val="1"/>
            <c:showBubbleSize val="1"/>
            <c:separator>
</c:separator>
            <c:showLeaderLines val="1"/>
          </c:dLbls>
          <c:cat>
            <c:strRef>
              <c:f>KUALIFIKASI!$A$32:$A$33</c:f>
              <c:strCache>
                <c:ptCount val="2"/>
                <c:pt idx="0">
                  <c:v>&lt;S1</c:v>
                </c:pt>
                <c:pt idx="1">
                  <c:v>&gt;=S1</c:v>
                </c:pt>
              </c:strCache>
            </c:strRef>
          </c:cat>
          <c:val>
            <c:numRef>
              <c:f>KUALIFIKASI!$B$32:$B$33</c:f>
              <c:numCache>
                <c:formatCode>_(* #,##0_);_(* \(#,##0\);_(* "-"_);_(@_)</c:formatCode>
                <c:ptCount val="2"/>
                <c:pt idx="0">
                  <c:v>21019</c:v>
                </c:pt>
                <c:pt idx="1">
                  <c:v>233368</c:v>
                </c:pt>
              </c:numCache>
            </c:numRef>
          </c:val>
        </c:ser>
        <c:firstSliceAng val="0"/>
      </c:pieChart>
    </c:plotArea>
    <c:plotVisOnly val="1"/>
    <c:dispBlanksAs val="zero"/>
    <c:showDLblsOverMax val="1"/>
  </c:chart>
  <c:spPr>
    <a:ln>
      <a:noFill/>
    </a:ln>
  </c:spPr>
  <c:externalData r:id="rId1">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lang="id-ID"/>
            </a:pPr>
            <a:r>
              <a:rPr lang="id-ID" dirty="0"/>
              <a:t>GURU</a:t>
            </a:r>
            <a:r>
              <a:rPr lang="id-ID" baseline="0" dirty="0"/>
              <a:t> </a:t>
            </a:r>
            <a:r>
              <a:rPr lang="en-US" dirty="0"/>
              <a:t>SMK</a:t>
            </a:r>
          </a:p>
        </c:rich>
      </c:tx>
      <c:layout>
        <c:manualLayout>
          <c:xMode val="edge"/>
          <c:yMode val="edge"/>
          <c:x val="5.6371764055808814E-2"/>
          <c:y val="4.4593088071349034E-2"/>
        </c:manualLayout>
      </c:layout>
      <c:overlay val="1"/>
    </c:title>
    <c:plotArea>
      <c:layout>
        <c:manualLayout>
          <c:layoutTarget val="inner"/>
          <c:xMode val="edge"/>
          <c:yMode val="edge"/>
          <c:x val="0.17821047105953874"/>
          <c:y val="5.7859707335914112E-2"/>
          <c:w val="0.56217532808398962"/>
          <c:h val="0.89308789578559999"/>
        </c:manualLayout>
      </c:layout>
      <c:pieChart>
        <c:varyColors val="1"/>
        <c:ser>
          <c:idx val="0"/>
          <c:order val="0"/>
          <c:tx>
            <c:strRef>
              <c:f>KUALIFIKASI!$C$31</c:f>
              <c:strCache>
                <c:ptCount val="1"/>
                <c:pt idx="0">
                  <c:v>SMK</c:v>
                </c:pt>
              </c:strCache>
            </c:strRef>
          </c:tx>
          <c:explosion val="11"/>
          <c:dLbls>
            <c:dLbl>
              <c:idx val="0"/>
              <c:layout>
                <c:manualLayout>
                  <c:x val="8.5863572316618328E-2"/>
                  <c:y val="6.0200668896321113E-2"/>
                </c:manualLayout>
              </c:layout>
              <c:spPr/>
              <c:txPr>
                <a:bodyPr/>
                <a:lstStyle/>
                <a:p>
                  <a:pPr>
                    <a:defRPr lang="id-ID" sz="1400" b="1"/>
                  </a:pPr>
                  <a:endParaRPr lang="en-US"/>
                </a:p>
              </c:txPr>
              <c:showLegendKey val="1"/>
              <c:showVal val="1"/>
              <c:showCatName val="1"/>
              <c:showSerName val="1"/>
              <c:showPercent val="1"/>
              <c:showBubbleSize val="1"/>
              <c:separator>
</c:separator>
            </c:dLbl>
            <c:dLbl>
              <c:idx val="1"/>
              <c:layout>
                <c:manualLayout>
                  <c:x val="-0.11615096007735858"/>
                  <c:y val="-8.4213871259403605E-2"/>
                </c:manualLayout>
              </c:layout>
              <c:spPr/>
              <c:txPr>
                <a:bodyPr/>
                <a:lstStyle/>
                <a:p>
                  <a:pPr>
                    <a:defRPr lang="id-ID" sz="1400" b="1"/>
                  </a:pPr>
                  <a:endParaRPr lang="en-US"/>
                </a:p>
              </c:txPr>
              <c:showLegendKey val="1"/>
              <c:showVal val="1"/>
              <c:showCatName val="1"/>
              <c:showSerName val="1"/>
              <c:showPercent val="1"/>
              <c:showBubbleSize val="1"/>
              <c:separator>
</c:separator>
            </c:dLbl>
            <c:txPr>
              <a:bodyPr/>
              <a:lstStyle/>
              <a:p>
                <a:pPr>
                  <a:defRPr lang="id-ID" b="1"/>
                </a:pPr>
                <a:endParaRPr lang="en-US"/>
              </a:p>
            </c:txPr>
            <c:showLegendKey val="1"/>
            <c:showVal val="1"/>
            <c:showCatName val="1"/>
            <c:showSerName val="1"/>
            <c:showPercent val="1"/>
            <c:showBubbleSize val="1"/>
            <c:separator>
</c:separator>
            <c:showLeaderLines val="1"/>
          </c:dLbls>
          <c:cat>
            <c:strRef>
              <c:f>KUALIFIKASI!$A$32:$A$33</c:f>
              <c:strCache>
                <c:ptCount val="2"/>
                <c:pt idx="0">
                  <c:v>&lt;S1</c:v>
                </c:pt>
                <c:pt idx="1">
                  <c:v>&gt;=S1</c:v>
                </c:pt>
              </c:strCache>
            </c:strRef>
          </c:cat>
          <c:val>
            <c:numRef>
              <c:f>KUALIFIKASI!$C$32:$C$33</c:f>
              <c:numCache>
                <c:formatCode>_(* #,##0_);_(* \(#,##0\);_(* "-"_);_(@_)</c:formatCode>
                <c:ptCount val="2"/>
                <c:pt idx="0">
                  <c:v>21427</c:v>
                </c:pt>
                <c:pt idx="1">
                  <c:v>140229</c:v>
                </c:pt>
              </c:numCache>
            </c:numRef>
          </c:val>
        </c:ser>
        <c:firstSliceAng val="0"/>
      </c:pieChart>
    </c:plotArea>
    <c:plotVisOnly val="1"/>
    <c:dispBlanksAs val="zero"/>
    <c:showDLblsOverMax val="1"/>
  </c:chart>
  <c:spPr>
    <a:ln>
      <a:noFill/>
    </a:ln>
  </c:spPr>
  <c:externalData r:id="rId1">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1"/>
  <c:chart>
    <c:autoTitleDeleted val="1"/>
    <c:plotArea>
      <c:layout/>
      <c:lineChart>
        <c:grouping val="standard"/>
        <c:varyColors val="1"/>
        <c:ser>
          <c:idx val="0"/>
          <c:order val="0"/>
          <c:tx>
            <c:strRef>
              <c:f>'2008-2012'!$C$3:$C$4</c:f>
              <c:strCache>
                <c:ptCount val="1"/>
                <c:pt idx="0">
                  <c:v>2008 I</c:v>
                </c:pt>
              </c:strCache>
            </c:strRef>
          </c:tx>
          <c:cat>
            <c:strRef>
              <c:f>'2008-2012'!$B$5:$B$14</c:f>
              <c:strCache>
                <c:ptCount val="10"/>
                <c:pt idx="0">
                  <c:v>Agama</c:v>
                </c:pt>
                <c:pt idx="1">
                  <c:v>Ekonomi</c:v>
                </c:pt>
                <c:pt idx="2">
                  <c:v>Ilmu Hukum</c:v>
                </c:pt>
                <c:pt idx="3">
                  <c:v>Pendidikan</c:v>
                </c:pt>
                <c:pt idx="4">
                  <c:v>Ilmu Kesehatan</c:v>
                </c:pt>
                <c:pt idx="5">
                  <c:v>MIPA</c:v>
                </c:pt>
                <c:pt idx="6">
                  <c:v>Pertanian</c:v>
                </c:pt>
                <c:pt idx="7">
                  <c:v>Psikologi</c:v>
                </c:pt>
                <c:pt idx="8">
                  <c:v>Rektekyas</c:v>
                </c:pt>
                <c:pt idx="9">
                  <c:v>Sastra/Filsafat</c:v>
                </c:pt>
              </c:strCache>
            </c:strRef>
          </c:cat>
          <c:val>
            <c:numRef>
              <c:f>'2008-2012'!$C$5:$C$14</c:f>
              <c:numCache>
                <c:formatCode>General</c:formatCode>
                <c:ptCount val="10"/>
                <c:pt idx="0">
                  <c:v>2</c:v>
                </c:pt>
                <c:pt idx="1">
                  <c:v>4</c:v>
                </c:pt>
                <c:pt idx="2">
                  <c:v>2</c:v>
                </c:pt>
                <c:pt idx="3">
                  <c:v>1</c:v>
                </c:pt>
                <c:pt idx="4">
                  <c:v>2</c:v>
                </c:pt>
                <c:pt idx="5">
                  <c:v>4</c:v>
                </c:pt>
                <c:pt idx="6">
                  <c:v>2</c:v>
                </c:pt>
                <c:pt idx="7">
                  <c:v>1</c:v>
                </c:pt>
                <c:pt idx="8">
                  <c:v>7</c:v>
                </c:pt>
                <c:pt idx="9">
                  <c:v>3</c:v>
                </c:pt>
              </c:numCache>
            </c:numRef>
          </c:val>
          <c:smooth val="1"/>
        </c:ser>
        <c:ser>
          <c:idx val="1"/>
          <c:order val="1"/>
          <c:tx>
            <c:strRef>
              <c:f>'2008-2012'!$D$3:$D$4</c:f>
              <c:strCache>
                <c:ptCount val="1"/>
                <c:pt idx="0">
                  <c:v>2008 II</c:v>
                </c:pt>
              </c:strCache>
            </c:strRef>
          </c:tx>
          <c:cat>
            <c:strRef>
              <c:f>'2008-2012'!$B$5:$B$14</c:f>
              <c:strCache>
                <c:ptCount val="10"/>
                <c:pt idx="0">
                  <c:v>Agama</c:v>
                </c:pt>
                <c:pt idx="1">
                  <c:v>Ekonomi</c:v>
                </c:pt>
                <c:pt idx="2">
                  <c:v>Ilmu Hukum</c:v>
                </c:pt>
                <c:pt idx="3">
                  <c:v>Pendidikan</c:v>
                </c:pt>
                <c:pt idx="4">
                  <c:v>Ilmu Kesehatan</c:v>
                </c:pt>
                <c:pt idx="5">
                  <c:v>MIPA</c:v>
                </c:pt>
                <c:pt idx="6">
                  <c:v>Pertanian</c:v>
                </c:pt>
                <c:pt idx="7">
                  <c:v>Psikologi</c:v>
                </c:pt>
                <c:pt idx="8">
                  <c:v>Rektekyas</c:v>
                </c:pt>
                <c:pt idx="9">
                  <c:v>Sastra/Filsafat</c:v>
                </c:pt>
              </c:strCache>
            </c:strRef>
          </c:cat>
          <c:val>
            <c:numRef>
              <c:f>'2008-2012'!$D$5:$D$14</c:f>
              <c:numCache>
                <c:formatCode>General</c:formatCode>
                <c:ptCount val="10"/>
                <c:pt idx="1">
                  <c:v>5</c:v>
                </c:pt>
                <c:pt idx="2">
                  <c:v>2</c:v>
                </c:pt>
                <c:pt idx="4">
                  <c:v>3</c:v>
                </c:pt>
                <c:pt idx="5">
                  <c:v>3</c:v>
                </c:pt>
                <c:pt idx="6">
                  <c:v>3</c:v>
                </c:pt>
                <c:pt idx="8">
                  <c:v>1</c:v>
                </c:pt>
                <c:pt idx="9">
                  <c:v>1</c:v>
                </c:pt>
              </c:numCache>
            </c:numRef>
          </c:val>
          <c:smooth val="1"/>
        </c:ser>
        <c:ser>
          <c:idx val="2"/>
          <c:order val="2"/>
          <c:tx>
            <c:strRef>
              <c:f>'2008-2012'!$E$3:$E$4</c:f>
              <c:strCache>
                <c:ptCount val="1"/>
                <c:pt idx="0">
                  <c:v>2009 I</c:v>
                </c:pt>
              </c:strCache>
            </c:strRef>
          </c:tx>
          <c:cat>
            <c:strRef>
              <c:f>'2008-2012'!$B$5:$B$14</c:f>
              <c:strCache>
                <c:ptCount val="10"/>
                <c:pt idx="0">
                  <c:v>Agama</c:v>
                </c:pt>
                <c:pt idx="1">
                  <c:v>Ekonomi</c:v>
                </c:pt>
                <c:pt idx="2">
                  <c:v>Ilmu Hukum</c:v>
                </c:pt>
                <c:pt idx="3">
                  <c:v>Pendidikan</c:v>
                </c:pt>
                <c:pt idx="4">
                  <c:v>Ilmu Kesehatan</c:v>
                </c:pt>
                <c:pt idx="5">
                  <c:v>MIPA</c:v>
                </c:pt>
                <c:pt idx="6">
                  <c:v>Pertanian</c:v>
                </c:pt>
                <c:pt idx="7">
                  <c:v>Psikologi</c:v>
                </c:pt>
                <c:pt idx="8">
                  <c:v>Rektekyas</c:v>
                </c:pt>
                <c:pt idx="9">
                  <c:v>Sastra/Filsafat</c:v>
                </c:pt>
              </c:strCache>
            </c:strRef>
          </c:cat>
          <c:val>
            <c:numRef>
              <c:f>'2008-2012'!$E$5:$E$14</c:f>
              <c:numCache>
                <c:formatCode>General</c:formatCode>
                <c:ptCount val="10"/>
                <c:pt idx="0">
                  <c:v>5</c:v>
                </c:pt>
                <c:pt idx="1">
                  <c:v>4</c:v>
                </c:pt>
                <c:pt idx="2">
                  <c:v>2</c:v>
                </c:pt>
                <c:pt idx="3">
                  <c:v>1</c:v>
                </c:pt>
                <c:pt idx="4">
                  <c:v>6</c:v>
                </c:pt>
                <c:pt idx="5">
                  <c:v>4</c:v>
                </c:pt>
                <c:pt idx="6">
                  <c:v>4</c:v>
                </c:pt>
                <c:pt idx="8">
                  <c:v>7</c:v>
                </c:pt>
                <c:pt idx="9">
                  <c:v>1</c:v>
                </c:pt>
              </c:numCache>
            </c:numRef>
          </c:val>
          <c:smooth val="1"/>
        </c:ser>
        <c:ser>
          <c:idx val="3"/>
          <c:order val="3"/>
          <c:tx>
            <c:strRef>
              <c:f>'2008-2012'!$F$3:$F$4</c:f>
              <c:strCache>
                <c:ptCount val="1"/>
                <c:pt idx="0">
                  <c:v>2009 II</c:v>
                </c:pt>
              </c:strCache>
            </c:strRef>
          </c:tx>
          <c:cat>
            <c:strRef>
              <c:f>'2008-2012'!$B$5:$B$14</c:f>
              <c:strCache>
                <c:ptCount val="10"/>
                <c:pt idx="0">
                  <c:v>Agama</c:v>
                </c:pt>
                <c:pt idx="1">
                  <c:v>Ekonomi</c:v>
                </c:pt>
                <c:pt idx="2">
                  <c:v>Ilmu Hukum</c:v>
                </c:pt>
                <c:pt idx="3">
                  <c:v>Pendidikan</c:v>
                </c:pt>
                <c:pt idx="4">
                  <c:v>Ilmu Kesehatan</c:v>
                </c:pt>
                <c:pt idx="5">
                  <c:v>MIPA</c:v>
                </c:pt>
                <c:pt idx="6">
                  <c:v>Pertanian</c:v>
                </c:pt>
                <c:pt idx="7">
                  <c:v>Psikologi</c:v>
                </c:pt>
                <c:pt idx="8">
                  <c:v>Rektekyas</c:v>
                </c:pt>
                <c:pt idx="9">
                  <c:v>Sastra/Filsafat</c:v>
                </c:pt>
              </c:strCache>
            </c:strRef>
          </c:cat>
          <c:val>
            <c:numRef>
              <c:f>'2008-2012'!$F$5:$F$14</c:f>
              <c:numCache>
                <c:formatCode>General</c:formatCode>
                <c:ptCount val="10"/>
                <c:pt idx="1">
                  <c:v>7</c:v>
                </c:pt>
                <c:pt idx="4">
                  <c:v>1</c:v>
                </c:pt>
                <c:pt idx="5">
                  <c:v>1</c:v>
                </c:pt>
                <c:pt idx="6">
                  <c:v>2</c:v>
                </c:pt>
                <c:pt idx="8">
                  <c:v>5</c:v>
                </c:pt>
                <c:pt idx="9">
                  <c:v>1</c:v>
                </c:pt>
              </c:numCache>
            </c:numRef>
          </c:val>
          <c:smooth val="1"/>
        </c:ser>
        <c:ser>
          <c:idx val="4"/>
          <c:order val="4"/>
          <c:tx>
            <c:strRef>
              <c:f>'2008-2012'!$G$3:$G$4</c:f>
              <c:strCache>
                <c:ptCount val="1"/>
                <c:pt idx="0">
                  <c:v>2010 I</c:v>
                </c:pt>
              </c:strCache>
            </c:strRef>
          </c:tx>
          <c:cat>
            <c:strRef>
              <c:f>'2008-2012'!$B$5:$B$14</c:f>
              <c:strCache>
                <c:ptCount val="10"/>
                <c:pt idx="0">
                  <c:v>Agama</c:v>
                </c:pt>
                <c:pt idx="1">
                  <c:v>Ekonomi</c:v>
                </c:pt>
                <c:pt idx="2">
                  <c:v>Ilmu Hukum</c:v>
                </c:pt>
                <c:pt idx="3">
                  <c:v>Pendidikan</c:v>
                </c:pt>
                <c:pt idx="4">
                  <c:v>Ilmu Kesehatan</c:v>
                </c:pt>
                <c:pt idx="5">
                  <c:v>MIPA</c:v>
                </c:pt>
                <c:pt idx="6">
                  <c:v>Pertanian</c:v>
                </c:pt>
                <c:pt idx="7">
                  <c:v>Psikologi</c:v>
                </c:pt>
                <c:pt idx="8">
                  <c:v>Rektekyas</c:v>
                </c:pt>
                <c:pt idx="9">
                  <c:v>Sastra/Filsafat</c:v>
                </c:pt>
              </c:strCache>
            </c:strRef>
          </c:cat>
          <c:val>
            <c:numRef>
              <c:f>'2008-2012'!$G$5:$G$14</c:f>
              <c:numCache>
                <c:formatCode>General</c:formatCode>
                <c:ptCount val="10"/>
                <c:pt idx="0">
                  <c:v>3</c:v>
                </c:pt>
                <c:pt idx="1">
                  <c:v>4</c:v>
                </c:pt>
                <c:pt idx="2">
                  <c:v>3</c:v>
                </c:pt>
                <c:pt idx="3">
                  <c:v>2</c:v>
                </c:pt>
                <c:pt idx="4">
                  <c:v>5</c:v>
                </c:pt>
                <c:pt idx="5">
                  <c:v>4</c:v>
                </c:pt>
                <c:pt idx="6">
                  <c:v>1</c:v>
                </c:pt>
                <c:pt idx="8">
                  <c:v>2</c:v>
                </c:pt>
              </c:numCache>
            </c:numRef>
          </c:val>
          <c:smooth val="1"/>
        </c:ser>
        <c:ser>
          <c:idx val="5"/>
          <c:order val="5"/>
          <c:tx>
            <c:strRef>
              <c:f>'2008-2012'!$H$3:$H$4</c:f>
              <c:strCache>
                <c:ptCount val="1"/>
                <c:pt idx="0">
                  <c:v>2010 II</c:v>
                </c:pt>
              </c:strCache>
            </c:strRef>
          </c:tx>
          <c:cat>
            <c:strRef>
              <c:f>'2008-2012'!$B$5:$B$14</c:f>
              <c:strCache>
                <c:ptCount val="10"/>
                <c:pt idx="0">
                  <c:v>Agama</c:v>
                </c:pt>
                <c:pt idx="1">
                  <c:v>Ekonomi</c:v>
                </c:pt>
                <c:pt idx="2">
                  <c:v>Ilmu Hukum</c:v>
                </c:pt>
                <c:pt idx="3">
                  <c:v>Pendidikan</c:v>
                </c:pt>
                <c:pt idx="4">
                  <c:v>Ilmu Kesehatan</c:v>
                </c:pt>
                <c:pt idx="5">
                  <c:v>MIPA</c:v>
                </c:pt>
                <c:pt idx="6">
                  <c:v>Pertanian</c:v>
                </c:pt>
                <c:pt idx="7">
                  <c:v>Psikologi</c:v>
                </c:pt>
                <c:pt idx="8">
                  <c:v>Rektekyas</c:v>
                </c:pt>
                <c:pt idx="9">
                  <c:v>Sastra/Filsafat</c:v>
                </c:pt>
              </c:strCache>
            </c:strRef>
          </c:cat>
          <c:val>
            <c:numRef>
              <c:f>'2008-2012'!$H$5:$H$14</c:f>
              <c:numCache>
                <c:formatCode>General</c:formatCode>
                <c:ptCount val="10"/>
                <c:pt idx="0">
                  <c:v>5</c:v>
                </c:pt>
                <c:pt idx="1">
                  <c:v>6</c:v>
                </c:pt>
                <c:pt idx="2">
                  <c:v>1</c:v>
                </c:pt>
                <c:pt idx="3">
                  <c:v>1</c:v>
                </c:pt>
                <c:pt idx="4">
                  <c:v>4</c:v>
                </c:pt>
                <c:pt idx="5">
                  <c:v>2</c:v>
                </c:pt>
                <c:pt idx="7">
                  <c:v>1</c:v>
                </c:pt>
                <c:pt idx="8">
                  <c:v>6</c:v>
                </c:pt>
                <c:pt idx="9">
                  <c:v>1</c:v>
                </c:pt>
              </c:numCache>
            </c:numRef>
          </c:val>
          <c:smooth val="1"/>
        </c:ser>
        <c:marker val="1"/>
        <c:axId val="32483584"/>
        <c:axId val="31793152"/>
      </c:lineChart>
      <c:catAx>
        <c:axId val="32483584"/>
        <c:scaling>
          <c:orientation val="minMax"/>
        </c:scaling>
        <c:delete val="1"/>
        <c:axPos val="b"/>
        <c:majorTickMark val="cross"/>
        <c:minorTickMark val="cross"/>
        <c:tickLblPos val="nextTo"/>
        <c:crossAx val="31793152"/>
        <c:crosses val="autoZero"/>
        <c:auto val="1"/>
        <c:lblAlgn val="ctr"/>
        <c:lblOffset val="100"/>
        <c:noMultiLvlLbl val="1"/>
      </c:catAx>
      <c:valAx>
        <c:axId val="31793152"/>
        <c:scaling>
          <c:orientation val="minMax"/>
        </c:scaling>
        <c:delete val="1"/>
        <c:axPos val="l"/>
        <c:majorGridlines/>
        <c:numFmt formatCode="General" sourceLinked="1"/>
        <c:majorTickMark val="cross"/>
        <c:minorTickMark val="cross"/>
        <c:tickLblPos val="nextTo"/>
        <c:crossAx val="32483584"/>
        <c:crosses val="autoZero"/>
        <c:crossBetween val="between"/>
      </c:valAx>
    </c:plotArea>
    <c:legend>
      <c:legendPos val="r"/>
      <c:overlay val="1"/>
    </c:legend>
    <c:plotVisOnly val="1"/>
    <c:dispBlanksAs val="zero"/>
    <c:showDLblsOverMax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FDB8E-813C-4FD9-B2D8-B4DA397DAE9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8729078-D7E7-4E5B-8C26-ADE658A6E78C}">
      <dgm:prSet phldrT="[Text]"/>
      <dgm:spPr>
        <a:solidFill>
          <a:srgbClr val="FF0000"/>
        </a:solidFill>
      </dgm:spPr>
      <dgm:t>
        <a:bodyPr/>
        <a:lstStyle/>
        <a:p>
          <a:r>
            <a:rPr lang="en-US" b="1" dirty="0" err="1" smtClean="0">
              <a:solidFill>
                <a:srgbClr val="92D050"/>
              </a:solidFill>
            </a:rPr>
            <a:t>Wujud</a:t>
          </a:r>
          <a:r>
            <a:rPr lang="en-US" b="1" dirty="0" smtClean="0">
              <a:solidFill>
                <a:srgbClr val="92D050"/>
              </a:solidFill>
            </a:rPr>
            <a:t> </a:t>
          </a:r>
          <a:r>
            <a:rPr lang="en-US" b="1" dirty="0" err="1" smtClean="0">
              <a:solidFill>
                <a:srgbClr val="92D050"/>
              </a:solidFill>
            </a:rPr>
            <a:t>Ilustrasi</a:t>
          </a:r>
          <a:endParaRPr lang="en-US" b="1" dirty="0">
            <a:solidFill>
              <a:srgbClr val="92D050"/>
            </a:solidFill>
          </a:endParaRPr>
        </a:p>
      </dgm:t>
    </dgm:pt>
    <dgm:pt modelId="{37C02EFF-7B96-4C7E-A15F-74D953FEFA14}" type="parTrans" cxnId="{3BFCB176-AB48-40AF-8801-452B2490549E}">
      <dgm:prSet/>
      <dgm:spPr/>
      <dgm:t>
        <a:bodyPr/>
        <a:lstStyle/>
        <a:p>
          <a:endParaRPr lang="en-US"/>
        </a:p>
      </dgm:t>
    </dgm:pt>
    <dgm:pt modelId="{B0E993A2-67ED-4EFC-AF65-DE70793F7AF4}" type="sibTrans" cxnId="{3BFCB176-AB48-40AF-8801-452B2490549E}">
      <dgm:prSet/>
      <dgm:spPr/>
      <dgm:t>
        <a:bodyPr/>
        <a:lstStyle/>
        <a:p>
          <a:endParaRPr lang="en-US"/>
        </a:p>
      </dgm:t>
    </dgm:pt>
    <dgm:pt modelId="{44AC7053-96CD-4848-A351-C0546799125C}">
      <dgm:prSet phldrT="[Text]"/>
      <dgm:spPr>
        <a:solidFill>
          <a:srgbClr val="002060"/>
        </a:solidFill>
      </dgm:spPr>
      <dgm:t>
        <a:bodyPr/>
        <a:lstStyle/>
        <a:p>
          <a:r>
            <a:rPr lang="en-US" dirty="0" err="1" smtClean="0"/>
            <a:t>Tabel</a:t>
          </a:r>
          <a:endParaRPr lang="en-US" dirty="0"/>
        </a:p>
      </dgm:t>
    </dgm:pt>
    <dgm:pt modelId="{352A62AC-4834-4F16-BC6F-023A83693F43}" type="parTrans" cxnId="{A994F7AB-BFEE-4474-BF56-5C6EC75ED73C}">
      <dgm:prSet/>
      <dgm:spPr/>
      <dgm:t>
        <a:bodyPr/>
        <a:lstStyle/>
        <a:p>
          <a:endParaRPr lang="en-US"/>
        </a:p>
      </dgm:t>
    </dgm:pt>
    <dgm:pt modelId="{114C5EB5-581E-45B0-90E2-8C83766F83E2}" type="sibTrans" cxnId="{A994F7AB-BFEE-4474-BF56-5C6EC75ED73C}">
      <dgm:prSet/>
      <dgm:spPr/>
      <dgm:t>
        <a:bodyPr/>
        <a:lstStyle/>
        <a:p>
          <a:endParaRPr lang="en-US"/>
        </a:p>
      </dgm:t>
    </dgm:pt>
    <dgm:pt modelId="{A92B699D-D351-49A2-ABF9-C71F22BA173A}">
      <dgm:prSet phldrT="[Text]"/>
      <dgm:spPr>
        <a:solidFill>
          <a:srgbClr val="FFC000"/>
        </a:solidFill>
      </dgm:spPr>
      <dgm:t>
        <a:bodyPr/>
        <a:lstStyle/>
        <a:p>
          <a:r>
            <a:rPr lang="en-US" dirty="0" err="1" smtClean="0">
              <a:solidFill>
                <a:srgbClr val="002060"/>
              </a:solidFill>
            </a:rPr>
            <a:t>Grafik</a:t>
          </a:r>
          <a:endParaRPr lang="en-US" dirty="0">
            <a:solidFill>
              <a:srgbClr val="002060"/>
            </a:solidFill>
          </a:endParaRPr>
        </a:p>
      </dgm:t>
    </dgm:pt>
    <dgm:pt modelId="{1A7A68A6-4723-42C9-9274-ACFA38B85F38}" type="parTrans" cxnId="{770F3F36-DD97-433C-950F-E909EA7645B0}">
      <dgm:prSet/>
      <dgm:spPr/>
      <dgm:t>
        <a:bodyPr/>
        <a:lstStyle/>
        <a:p>
          <a:endParaRPr lang="en-US"/>
        </a:p>
      </dgm:t>
    </dgm:pt>
    <dgm:pt modelId="{1E57FAA8-EB3D-4D72-89CF-BC6D85FDE026}" type="sibTrans" cxnId="{770F3F36-DD97-433C-950F-E909EA7645B0}">
      <dgm:prSet/>
      <dgm:spPr/>
      <dgm:t>
        <a:bodyPr/>
        <a:lstStyle/>
        <a:p>
          <a:endParaRPr lang="en-US"/>
        </a:p>
      </dgm:t>
    </dgm:pt>
    <dgm:pt modelId="{1BA36D91-02C2-4348-9138-96722C96D3DE}">
      <dgm:prSet phldrT="[Text]"/>
      <dgm:spPr>
        <a:solidFill>
          <a:srgbClr val="002060"/>
        </a:solidFill>
      </dgm:spPr>
      <dgm:t>
        <a:bodyPr/>
        <a:lstStyle/>
        <a:p>
          <a:r>
            <a:rPr lang="en-US" dirty="0" err="1" smtClean="0"/>
            <a:t>Gambar</a:t>
          </a:r>
          <a:endParaRPr lang="en-US" dirty="0"/>
        </a:p>
      </dgm:t>
    </dgm:pt>
    <dgm:pt modelId="{8C18962F-88AE-4467-B10B-0DC863335D6B}" type="parTrans" cxnId="{81347457-F770-4C5A-92CE-8BE4ABE1A5F1}">
      <dgm:prSet/>
      <dgm:spPr/>
      <dgm:t>
        <a:bodyPr/>
        <a:lstStyle/>
        <a:p>
          <a:endParaRPr lang="en-US"/>
        </a:p>
      </dgm:t>
    </dgm:pt>
    <dgm:pt modelId="{488CF622-F5CE-405A-9F7F-474F30EA1694}" type="sibTrans" cxnId="{81347457-F770-4C5A-92CE-8BE4ABE1A5F1}">
      <dgm:prSet/>
      <dgm:spPr/>
      <dgm:t>
        <a:bodyPr/>
        <a:lstStyle/>
        <a:p>
          <a:endParaRPr lang="en-US"/>
        </a:p>
      </dgm:t>
    </dgm:pt>
    <dgm:pt modelId="{895DDD3B-7D16-4240-BEC8-1C5874C9BAFE}">
      <dgm:prSet phldrT="[Text]"/>
      <dgm:spPr>
        <a:solidFill>
          <a:srgbClr val="FFC000"/>
        </a:solidFill>
      </dgm:spPr>
      <dgm:t>
        <a:bodyPr/>
        <a:lstStyle/>
        <a:p>
          <a:r>
            <a:rPr lang="en-US" dirty="0" err="1" smtClean="0">
              <a:solidFill>
                <a:srgbClr val="002060"/>
              </a:solidFill>
            </a:rPr>
            <a:t>Foto</a:t>
          </a:r>
          <a:endParaRPr lang="en-US" dirty="0">
            <a:solidFill>
              <a:srgbClr val="002060"/>
            </a:solidFill>
          </a:endParaRPr>
        </a:p>
      </dgm:t>
    </dgm:pt>
    <dgm:pt modelId="{6C181C17-1832-4234-9888-021B966EFDF7}" type="parTrans" cxnId="{A9047376-A65C-46AC-B7F3-ABAAE67D2AA6}">
      <dgm:prSet/>
      <dgm:spPr/>
      <dgm:t>
        <a:bodyPr/>
        <a:lstStyle/>
        <a:p>
          <a:endParaRPr lang="en-US"/>
        </a:p>
      </dgm:t>
    </dgm:pt>
    <dgm:pt modelId="{8D5E3236-7E36-46B9-B9B9-946FAD87C2F4}" type="sibTrans" cxnId="{A9047376-A65C-46AC-B7F3-ABAAE67D2AA6}">
      <dgm:prSet/>
      <dgm:spPr/>
      <dgm:t>
        <a:bodyPr/>
        <a:lstStyle/>
        <a:p>
          <a:endParaRPr lang="en-US"/>
        </a:p>
      </dgm:t>
    </dgm:pt>
    <dgm:pt modelId="{F30E18E5-47F7-42F1-9FD0-AE0461AC8070}">
      <dgm:prSet phldrT="[Text]"/>
      <dgm:spPr>
        <a:solidFill>
          <a:srgbClr val="002060"/>
        </a:solidFill>
      </dgm:spPr>
      <dgm:t>
        <a:bodyPr/>
        <a:lstStyle/>
        <a:p>
          <a:r>
            <a:rPr lang="en-US" dirty="0" smtClean="0"/>
            <a:t>Diagram</a:t>
          </a:r>
          <a:endParaRPr lang="en-US" dirty="0"/>
        </a:p>
      </dgm:t>
    </dgm:pt>
    <dgm:pt modelId="{76EB60E9-9D45-43DF-B291-545209650721}" type="parTrans" cxnId="{C65547FF-36CD-4E5D-95A6-79A74DFE7E4E}">
      <dgm:prSet/>
      <dgm:spPr/>
      <dgm:t>
        <a:bodyPr/>
        <a:lstStyle/>
        <a:p>
          <a:endParaRPr lang="en-US"/>
        </a:p>
      </dgm:t>
    </dgm:pt>
    <dgm:pt modelId="{1B134CA2-B7DF-4F80-8113-38A0127C6EBC}" type="sibTrans" cxnId="{C65547FF-36CD-4E5D-95A6-79A74DFE7E4E}">
      <dgm:prSet/>
      <dgm:spPr/>
      <dgm:t>
        <a:bodyPr/>
        <a:lstStyle/>
        <a:p>
          <a:endParaRPr lang="en-US"/>
        </a:p>
      </dgm:t>
    </dgm:pt>
    <dgm:pt modelId="{2B4C9BCA-5125-4480-BA0E-A2691AAB7869}">
      <dgm:prSet phldrT="[Text]"/>
      <dgm:spPr>
        <a:solidFill>
          <a:srgbClr val="FFC000"/>
        </a:solidFill>
      </dgm:spPr>
      <dgm:t>
        <a:bodyPr/>
        <a:lstStyle/>
        <a:p>
          <a:r>
            <a:rPr lang="en-US" dirty="0" err="1" smtClean="0">
              <a:solidFill>
                <a:srgbClr val="002060"/>
              </a:solidFill>
            </a:rPr>
            <a:t>Bagam</a:t>
          </a:r>
          <a:endParaRPr lang="en-US" dirty="0">
            <a:solidFill>
              <a:srgbClr val="002060"/>
            </a:solidFill>
          </a:endParaRPr>
        </a:p>
      </dgm:t>
    </dgm:pt>
    <dgm:pt modelId="{35FBC15A-2C7E-4A27-8EB1-F65463726C06}" type="parTrans" cxnId="{8213EC0A-4F64-4D20-A569-7CD5C339590B}">
      <dgm:prSet/>
      <dgm:spPr/>
      <dgm:t>
        <a:bodyPr/>
        <a:lstStyle/>
        <a:p>
          <a:endParaRPr lang="en-US"/>
        </a:p>
      </dgm:t>
    </dgm:pt>
    <dgm:pt modelId="{5FAE9E44-FE12-432B-8AAA-C173B04E95CD}" type="sibTrans" cxnId="{8213EC0A-4F64-4D20-A569-7CD5C339590B}">
      <dgm:prSet/>
      <dgm:spPr/>
      <dgm:t>
        <a:bodyPr/>
        <a:lstStyle/>
        <a:p>
          <a:endParaRPr lang="en-US"/>
        </a:p>
      </dgm:t>
    </dgm:pt>
    <dgm:pt modelId="{A3AF9EA0-F870-46A8-A05A-E107BC5A22D2}" type="pres">
      <dgm:prSet presAssocID="{49EFDB8E-813C-4FD9-B2D8-B4DA397DAE90}" presName="Name0" presStyleCnt="0">
        <dgm:presLayoutVars>
          <dgm:chPref val="1"/>
          <dgm:dir/>
          <dgm:animOne val="branch"/>
          <dgm:animLvl val="lvl"/>
          <dgm:resizeHandles val="exact"/>
        </dgm:presLayoutVars>
      </dgm:prSet>
      <dgm:spPr/>
      <dgm:t>
        <a:bodyPr/>
        <a:lstStyle/>
        <a:p>
          <a:endParaRPr lang="en-US"/>
        </a:p>
      </dgm:t>
    </dgm:pt>
    <dgm:pt modelId="{B58E10AF-0B5B-46F9-9F5B-284CE62DBD9E}" type="pres">
      <dgm:prSet presAssocID="{68729078-D7E7-4E5B-8C26-ADE658A6E78C}" presName="root1" presStyleCnt="0"/>
      <dgm:spPr/>
    </dgm:pt>
    <dgm:pt modelId="{FFCCB25C-89F0-4211-9086-BEE2FA267B56}" type="pres">
      <dgm:prSet presAssocID="{68729078-D7E7-4E5B-8C26-ADE658A6E78C}" presName="LevelOneTextNode" presStyleLbl="node0" presStyleIdx="0" presStyleCnt="1" custScaleX="103673" custLinFactX="-100000" custLinFactNeighborX="-101951">
        <dgm:presLayoutVars>
          <dgm:chPref val="3"/>
        </dgm:presLayoutVars>
      </dgm:prSet>
      <dgm:spPr/>
      <dgm:t>
        <a:bodyPr/>
        <a:lstStyle/>
        <a:p>
          <a:endParaRPr lang="en-US"/>
        </a:p>
      </dgm:t>
    </dgm:pt>
    <dgm:pt modelId="{BDE757BA-B0CF-4313-AAAE-AB432543B9E5}" type="pres">
      <dgm:prSet presAssocID="{68729078-D7E7-4E5B-8C26-ADE658A6E78C}" presName="level2hierChild" presStyleCnt="0"/>
      <dgm:spPr/>
    </dgm:pt>
    <dgm:pt modelId="{B43A6FE3-0171-483F-9363-EC0EF4AE8C55}" type="pres">
      <dgm:prSet presAssocID="{352A62AC-4834-4F16-BC6F-023A83693F43}" presName="conn2-1" presStyleLbl="parChTrans1D2" presStyleIdx="0" presStyleCnt="6"/>
      <dgm:spPr/>
      <dgm:t>
        <a:bodyPr/>
        <a:lstStyle/>
        <a:p>
          <a:endParaRPr lang="en-US"/>
        </a:p>
      </dgm:t>
    </dgm:pt>
    <dgm:pt modelId="{94C7126B-865D-484E-9CA3-6F98A5BE39D5}" type="pres">
      <dgm:prSet presAssocID="{352A62AC-4834-4F16-BC6F-023A83693F43}" presName="connTx" presStyleLbl="parChTrans1D2" presStyleIdx="0" presStyleCnt="6"/>
      <dgm:spPr/>
      <dgm:t>
        <a:bodyPr/>
        <a:lstStyle/>
        <a:p>
          <a:endParaRPr lang="en-US"/>
        </a:p>
      </dgm:t>
    </dgm:pt>
    <dgm:pt modelId="{6AEFE14F-05F7-499B-8ADB-EA36B3DEDCAC}" type="pres">
      <dgm:prSet presAssocID="{44AC7053-96CD-4848-A351-C0546799125C}" presName="root2" presStyleCnt="0"/>
      <dgm:spPr/>
    </dgm:pt>
    <dgm:pt modelId="{50F9F2E3-F3AC-46EF-8666-7BADD5D458B3}" type="pres">
      <dgm:prSet presAssocID="{44AC7053-96CD-4848-A351-C0546799125C}" presName="LevelTwoTextNode" presStyleLbl="node2" presStyleIdx="0" presStyleCnt="6" custAng="0" custLinFactNeighborX="-806">
        <dgm:presLayoutVars>
          <dgm:chPref val="3"/>
        </dgm:presLayoutVars>
      </dgm:prSet>
      <dgm:spPr/>
      <dgm:t>
        <a:bodyPr/>
        <a:lstStyle/>
        <a:p>
          <a:endParaRPr lang="en-US"/>
        </a:p>
      </dgm:t>
    </dgm:pt>
    <dgm:pt modelId="{8CF231DA-C00D-44AE-9724-F6856C4C58BE}" type="pres">
      <dgm:prSet presAssocID="{44AC7053-96CD-4848-A351-C0546799125C}" presName="level3hierChild" presStyleCnt="0"/>
      <dgm:spPr/>
    </dgm:pt>
    <dgm:pt modelId="{7C393593-7E5C-4DBC-B8B4-9FA45B7717C2}" type="pres">
      <dgm:prSet presAssocID="{1A7A68A6-4723-42C9-9274-ACFA38B85F38}" presName="conn2-1" presStyleLbl="parChTrans1D2" presStyleIdx="1" presStyleCnt="6"/>
      <dgm:spPr/>
      <dgm:t>
        <a:bodyPr/>
        <a:lstStyle/>
        <a:p>
          <a:endParaRPr lang="en-US"/>
        </a:p>
      </dgm:t>
    </dgm:pt>
    <dgm:pt modelId="{FCE60BBF-1CD4-4903-A6CB-87F21E5ED47A}" type="pres">
      <dgm:prSet presAssocID="{1A7A68A6-4723-42C9-9274-ACFA38B85F38}" presName="connTx" presStyleLbl="parChTrans1D2" presStyleIdx="1" presStyleCnt="6"/>
      <dgm:spPr/>
      <dgm:t>
        <a:bodyPr/>
        <a:lstStyle/>
        <a:p>
          <a:endParaRPr lang="en-US"/>
        </a:p>
      </dgm:t>
    </dgm:pt>
    <dgm:pt modelId="{A92EC10D-4F28-42E0-A713-194ED393BB5C}" type="pres">
      <dgm:prSet presAssocID="{A92B699D-D351-49A2-ABF9-C71F22BA173A}" presName="root2" presStyleCnt="0"/>
      <dgm:spPr/>
    </dgm:pt>
    <dgm:pt modelId="{0004BC02-A0A1-4FFB-8167-5C9D6A473FF7}" type="pres">
      <dgm:prSet presAssocID="{A92B699D-D351-49A2-ABF9-C71F22BA173A}" presName="LevelTwoTextNode" presStyleLbl="node2" presStyleIdx="1" presStyleCnt="6" custLinFactNeighborX="56885">
        <dgm:presLayoutVars>
          <dgm:chPref val="3"/>
        </dgm:presLayoutVars>
      </dgm:prSet>
      <dgm:spPr/>
      <dgm:t>
        <a:bodyPr/>
        <a:lstStyle/>
        <a:p>
          <a:endParaRPr lang="en-US"/>
        </a:p>
      </dgm:t>
    </dgm:pt>
    <dgm:pt modelId="{BE9BD1B7-FD91-484C-9470-BB64FBB79A66}" type="pres">
      <dgm:prSet presAssocID="{A92B699D-D351-49A2-ABF9-C71F22BA173A}" presName="level3hierChild" presStyleCnt="0"/>
      <dgm:spPr/>
    </dgm:pt>
    <dgm:pt modelId="{3A9336C7-7750-4E29-96F6-EE554D9324C1}" type="pres">
      <dgm:prSet presAssocID="{8C18962F-88AE-4467-B10B-0DC863335D6B}" presName="conn2-1" presStyleLbl="parChTrans1D2" presStyleIdx="2" presStyleCnt="6"/>
      <dgm:spPr/>
      <dgm:t>
        <a:bodyPr/>
        <a:lstStyle/>
        <a:p>
          <a:endParaRPr lang="en-US"/>
        </a:p>
      </dgm:t>
    </dgm:pt>
    <dgm:pt modelId="{83F9CD14-069D-4D23-A080-0C0F5407563C}" type="pres">
      <dgm:prSet presAssocID="{8C18962F-88AE-4467-B10B-0DC863335D6B}" presName="connTx" presStyleLbl="parChTrans1D2" presStyleIdx="2" presStyleCnt="6"/>
      <dgm:spPr/>
      <dgm:t>
        <a:bodyPr/>
        <a:lstStyle/>
        <a:p>
          <a:endParaRPr lang="en-US"/>
        </a:p>
      </dgm:t>
    </dgm:pt>
    <dgm:pt modelId="{71AF1DF3-67D0-47D2-BCD7-58B10A22C318}" type="pres">
      <dgm:prSet presAssocID="{1BA36D91-02C2-4348-9138-96722C96D3DE}" presName="root2" presStyleCnt="0"/>
      <dgm:spPr/>
    </dgm:pt>
    <dgm:pt modelId="{4F6638EB-9D8D-49D4-B8CB-CB1558C2AC1D}" type="pres">
      <dgm:prSet presAssocID="{1BA36D91-02C2-4348-9138-96722C96D3DE}" presName="LevelTwoTextNode" presStyleLbl="node2" presStyleIdx="2" presStyleCnt="6">
        <dgm:presLayoutVars>
          <dgm:chPref val="3"/>
        </dgm:presLayoutVars>
      </dgm:prSet>
      <dgm:spPr/>
      <dgm:t>
        <a:bodyPr/>
        <a:lstStyle/>
        <a:p>
          <a:endParaRPr lang="en-US"/>
        </a:p>
      </dgm:t>
    </dgm:pt>
    <dgm:pt modelId="{9273296A-5F4C-419C-B1FE-8A908C9DD8F3}" type="pres">
      <dgm:prSet presAssocID="{1BA36D91-02C2-4348-9138-96722C96D3DE}" presName="level3hierChild" presStyleCnt="0"/>
      <dgm:spPr/>
    </dgm:pt>
    <dgm:pt modelId="{031533C1-A471-4DB0-8ACA-48CC67585008}" type="pres">
      <dgm:prSet presAssocID="{6C181C17-1832-4234-9888-021B966EFDF7}" presName="conn2-1" presStyleLbl="parChTrans1D2" presStyleIdx="3" presStyleCnt="6"/>
      <dgm:spPr/>
      <dgm:t>
        <a:bodyPr/>
        <a:lstStyle/>
        <a:p>
          <a:endParaRPr lang="en-US"/>
        </a:p>
      </dgm:t>
    </dgm:pt>
    <dgm:pt modelId="{5C00FB44-D85E-40C8-BABB-D06911A7A7AE}" type="pres">
      <dgm:prSet presAssocID="{6C181C17-1832-4234-9888-021B966EFDF7}" presName="connTx" presStyleLbl="parChTrans1D2" presStyleIdx="3" presStyleCnt="6"/>
      <dgm:spPr/>
      <dgm:t>
        <a:bodyPr/>
        <a:lstStyle/>
        <a:p>
          <a:endParaRPr lang="en-US"/>
        </a:p>
      </dgm:t>
    </dgm:pt>
    <dgm:pt modelId="{DF8785E8-6B28-4978-85E4-5D585451ED10}" type="pres">
      <dgm:prSet presAssocID="{895DDD3B-7D16-4240-BEC8-1C5874C9BAFE}" presName="root2" presStyleCnt="0"/>
      <dgm:spPr/>
    </dgm:pt>
    <dgm:pt modelId="{A0456240-91D1-4FA5-843E-34CF1B7AEBF0}" type="pres">
      <dgm:prSet presAssocID="{895DDD3B-7D16-4240-BEC8-1C5874C9BAFE}" presName="LevelTwoTextNode" presStyleLbl="node2" presStyleIdx="3" presStyleCnt="6" custLinFactNeighborX="56888">
        <dgm:presLayoutVars>
          <dgm:chPref val="3"/>
        </dgm:presLayoutVars>
      </dgm:prSet>
      <dgm:spPr/>
      <dgm:t>
        <a:bodyPr/>
        <a:lstStyle/>
        <a:p>
          <a:endParaRPr lang="en-US"/>
        </a:p>
      </dgm:t>
    </dgm:pt>
    <dgm:pt modelId="{0E49DD6D-1DF0-412A-8313-17A1595D7DCE}" type="pres">
      <dgm:prSet presAssocID="{895DDD3B-7D16-4240-BEC8-1C5874C9BAFE}" presName="level3hierChild" presStyleCnt="0"/>
      <dgm:spPr/>
    </dgm:pt>
    <dgm:pt modelId="{5E1EB603-B6DF-4C46-B8D6-5F1086CEDBB1}" type="pres">
      <dgm:prSet presAssocID="{76EB60E9-9D45-43DF-B291-545209650721}" presName="conn2-1" presStyleLbl="parChTrans1D2" presStyleIdx="4" presStyleCnt="6"/>
      <dgm:spPr/>
      <dgm:t>
        <a:bodyPr/>
        <a:lstStyle/>
        <a:p>
          <a:endParaRPr lang="en-US"/>
        </a:p>
      </dgm:t>
    </dgm:pt>
    <dgm:pt modelId="{623A216D-FA22-4F44-BACD-E5FBC69DD5EB}" type="pres">
      <dgm:prSet presAssocID="{76EB60E9-9D45-43DF-B291-545209650721}" presName="connTx" presStyleLbl="parChTrans1D2" presStyleIdx="4" presStyleCnt="6"/>
      <dgm:spPr/>
      <dgm:t>
        <a:bodyPr/>
        <a:lstStyle/>
        <a:p>
          <a:endParaRPr lang="en-US"/>
        </a:p>
      </dgm:t>
    </dgm:pt>
    <dgm:pt modelId="{025CA893-5DE0-4EDF-86CC-2CF46D0F9B5B}" type="pres">
      <dgm:prSet presAssocID="{F30E18E5-47F7-42F1-9FD0-AE0461AC8070}" presName="root2" presStyleCnt="0"/>
      <dgm:spPr/>
    </dgm:pt>
    <dgm:pt modelId="{027004AB-7330-4431-BF2C-5AF3334AEECD}" type="pres">
      <dgm:prSet presAssocID="{F30E18E5-47F7-42F1-9FD0-AE0461AC8070}" presName="LevelTwoTextNode" presStyleLbl="node2" presStyleIdx="4" presStyleCnt="6">
        <dgm:presLayoutVars>
          <dgm:chPref val="3"/>
        </dgm:presLayoutVars>
      </dgm:prSet>
      <dgm:spPr/>
      <dgm:t>
        <a:bodyPr/>
        <a:lstStyle/>
        <a:p>
          <a:endParaRPr lang="en-US"/>
        </a:p>
      </dgm:t>
    </dgm:pt>
    <dgm:pt modelId="{728E4B2F-374D-4B03-A589-D6D7A240B2AA}" type="pres">
      <dgm:prSet presAssocID="{F30E18E5-47F7-42F1-9FD0-AE0461AC8070}" presName="level3hierChild" presStyleCnt="0"/>
      <dgm:spPr/>
    </dgm:pt>
    <dgm:pt modelId="{52F66D3E-D86A-4243-8CB9-CFCAD47D3E7D}" type="pres">
      <dgm:prSet presAssocID="{35FBC15A-2C7E-4A27-8EB1-F65463726C06}" presName="conn2-1" presStyleLbl="parChTrans1D2" presStyleIdx="5" presStyleCnt="6"/>
      <dgm:spPr/>
      <dgm:t>
        <a:bodyPr/>
        <a:lstStyle/>
        <a:p>
          <a:endParaRPr lang="en-US"/>
        </a:p>
      </dgm:t>
    </dgm:pt>
    <dgm:pt modelId="{98633EE4-FEBB-4441-98B4-4D23B46EC41C}" type="pres">
      <dgm:prSet presAssocID="{35FBC15A-2C7E-4A27-8EB1-F65463726C06}" presName="connTx" presStyleLbl="parChTrans1D2" presStyleIdx="5" presStyleCnt="6"/>
      <dgm:spPr/>
      <dgm:t>
        <a:bodyPr/>
        <a:lstStyle/>
        <a:p>
          <a:endParaRPr lang="en-US"/>
        </a:p>
      </dgm:t>
    </dgm:pt>
    <dgm:pt modelId="{FDA1702C-38FF-4957-A727-B2F9CD524655}" type="pres">
      <dgm:prSet presAssocID="{2B4C9BCA-5125-4480-BA0E-A2691AAB7869}" presName="root2" presStyleCnt="0"/>
      <dgm:spPr/>
    </dgm:pt>
    <dgm:pt modelId="{ED48F022-1FC6-45E4-ABD7-6C6C6A43299B}" type="pres">
      <dgm:prSet presAssocID="{2B4C9BCA-5125-4480-BA0E-A2691AAB7869}" presName="LevelTwoTextNode" presStyleLbl="node2" presStyleIdx="5" presStyleCnt="6" custLinFactNeighborX="56888">
        <dgm:presLayoutVars>
          <dgm:chPref val="3"/>
        </dgm:presLayoutVars>
      </dgm:prSet>
      <dgm:spPr/>
      <dgm:t>
        <a:bodyPr/>
        <a:lstStyle/>
        <a:p>
          <a:endParaRPr lang="en-US"/>
        </a:p>
      </dgm:t>
    </dgm:pt>
    <dgm:pt modelId="{F49429AC-AC67-4654-9BCB-08A708C5E889}" type="pres">
      <dgm:prSet presAssocID="{2B4C9BCA-5125-4480-BA0E-A2691AAB7869}" presName="level3hierChild" presStyleCnt="0"/>
      <dgm:spPr/>
    </dgm:pt>
  </dgm:ptLst>
  <dgm:cxnLst>
    <dgm:cxn modelId="{1274E6E0-0998-41AC-8C09-B07748FCCF07}" type="presOf" srcId="{352A62AC-4834-4F16-BC6F-023A83693F43}" destId="{94C7126B-865D-484E-9CA3-6F98A5BE39D5}" srcOrd="1" destOrd="0" presId="urn:microsoft.com/office/officeart/2008/layout/HorizontalMultiLevelHierarchy"/>
    <dgm:cxn modelId="{FE1175FF-D8BE-4FD2-BFFE-DCC8BC311D9C}" type="presOf" srcId="{44AC7053-96CD-4848-A351-C0546799125C}" destId="{50F9F2E3-F3AC-46EF-8666-7BADD5D458B3}" srcOrd="0" destOrd="0" presId="urn:microsoft.com/office/officeart/2008/layout/HorizontalMultiLevelHierarchy"/>
    <dgm:cxn modelId="{C5C976FA-0EBE-4CC0-BBB0-6D3AFBDF42E9}" type="presOf" srcId="{A92B699D-D351-49A2-ABF9-C71F22BA173A}" destId="{0004BC02-A0A1-4FFB-8167-5C9D6A473FF7}" srcOrd="0" destOrd="0" presId="urn:microsoft.com/office/officeart/2008/layout/HorizontalMultiLevelHierarchy"/>
    <dgm:cxn modelId="{3BFCB176-AB48-40AF-8801-452B2490549E}" srcId="{49EFDB8E-813C-4FD9-B2D8-B4DA397DAE90}" destId="{68729078-D7E7-4E5B-8C26-ADE658A6E78C}" srcOrd="0" destOrd="0" parTransId="{37C02EFF-7B96-4C7E-A15F-74D953FEFA14}" sibTransId="{B0E993A2-67ED-4EFC-AF65-DE70793F7AF4}"/>
    <dgm:cxn modelId="{18576B0E-59A7-4981-A087-BC042F6DDA06}" type="presOf" srcId="{1A7A68A6-4723-42C9-9274-ACFA38B85F38}" destId="{FCE60BBF-1CD4-4903-A6CB-87F21E5ED47A}" srcOrd="1" destOrd="0" presId="urn:microsoft.com/office/officeart/2008/layout/HorizontalMultiLevelHierarchy"/>
    <dgm:cxn modelId="{1D9C59A6-D832-4C77-92EA-A97EBE890045}" type="presOf" srcId="{8C18962F-88AE-4467-B10B-0DC863335D6B}" destId="{83F9CD14-069D-4D23-A080-0C0F5407563C}" srcOrd="1" destOrd="0" presId="urn:microsoft.com/office/officeart/2008/layout/HorizontalMultiLevelHierarchy"/>
    <dgm:cxn modelId="{770F3F36-DD97-433C-950F-E909EA7645B0}" srcId="{68729078-D7E7-4E5B-8C26-ADE658A6E78C}" destId="{A92B699D-D351-49A2-ABF9-C71F22BA173A}" srcOrd="1" destOrd="0" parTransId="{1A7A68A6-4723-42C9-9274-ACFA38B85F38}" sibTransId="{1E57FAA8-EB3D-4D72-89CF-BC6D85FDE026}"/>
    <dgm:cxn modelId="{0BEBB8B4-BACD-464F-8820-BD94BBE0A87F}" type="presOf" srcId="{35FBC15A-2C7E-4A27-8EB1-F65463726C06}" destId="{52F66D3E-D86A-4243-8CB9-CFCAD47D3E7D}" srcOrd="0" destOrd="0" presId="urn:microsoft.com/office/officeart/2008/layout/HorizontalMultiLevelHierarchy"/>
    <dgm:cxn modelId="{600AE6C2-B5B7-4DB1-9218-9A15D99FC203}" type="presOf" srcId="{49EFDB8E-813C-4FD9-B2D8-B4DA397DAE90}" destId="{A3AF9EA0-F870-46A8-A05A-E107BC5A22D2}" srcOrd="0" destOrd="0" presId="urn:microsoft.com/office/officeart/2008/layout/HorizontalMultiLevelHierarchy"/>
    <dgm:cxn modelId="{2DD7E633-4AFD-477F-8850-E9B2204F58A7}" type="presOf" srcId="{352A62AC-4834-4F16-BC6F-023A83693F43}" destId="{B43A6FE3-0171-483F-9363-EC0EF4AE8C55}" srcOrd="0" destOrd="0" presId="urn:microsoft.com/office/officeart/2008/layout/HorizontalMultiLevelHierarchy"/>
    <dgm:cxn modelId="{C81C26DE-FC48-4C93-91FC-152CA14A9CD8}" type="presOf" srcId="{895DDD3B-7D16-4240-BEC8-1C5874C9BAFE}" destId="{A0456240-91D1-4FA5-843E-34CF1B7AEBF0}" srcOrd="0" destOrd="0" presId="urn:microsoft.com/office/officeart/2008/layout/HorizontalMultiLevelHierarchy"/>
    <dgm:cxn modelId="{A9047376-A65C-46AC-B7F3-ABAAE67D2AA6}" srcId="{68729078-D7E7-4E5B-8C26-ADE658A6E78C}" destId="{895DDD3B-7D16-4240-BEC8-1C5874C9BAFE}" srcOrd="3" destOrd="0" parTransId="{6C181C17-1832-4234-9888-021B966EFDF7}" sibTransId="{8D5E3236-7E36-46B9-B9B9-946FAD87C2F4}"/>
    <dgm:cxn modelId="{116AACDA-5321-49B6-9BA2-5F3B19BDF66E}" type="presOf" srcId="{1BA36D91-02C2-4348-9138-96722C96D3DE}" destId="{4F6638EB-9D8D-49D4-B8CB-CB1558C2AC1D}" srcOrd="0" destOrd="0" presId="urn:microsoft.com/office/officeart/2008/layout/HorizontalMultiLevelHierarchy"/>
    <dgm:cxn modelId="{DBCF64BB-03AC-4F0E-B716-00C84273F701}" type="presOf" srcId="{1A7A68A6-4723-42C9-9274-ACFA38B85F38}" destId="{7C393593-7E5C-4DBC-B8B4-9FA45B7717C2}" srcOrd="0" destOrd="0" presId="urn:microsoft.com/office/officeart/2008/layout/HorizontalMultiLevelHierarchy"/>
    <dgm:cxn modelId="{C65547FF-36CD-4E5D-95A6-79A74DFE7E4E}" srcId="{68729078-D7E7-4E5B-8C26-ADE658A6E78C}" destId="{F30E18E5-47F7-42F1-9FD0-AE0461AC8070}" srcOrd="4" destOrd="0" parTransId="{76EB60E9-9D45-43DF-B291-545209650721}" sibTransId="{1B134CA2-B7DF-4F80-8113-38A0127C6EBC}"/>
    <dgm:cxn modelId="{93F25798-750A-4C8E-8A85-22AE92770181}" type="presOf" srcId="{35FBC15A-2C7E-4A27-8EB1-F65463726C06}" destId="{98633EE4-FEBB-4441-98B4-4D23B46EC41C}" srcOrd="1" destOrd="0" presId="urn:microsoft.com/office/officeart/2008/layout/HorizontalMultiLevelHierarchy"/>
    <dgm:cxn modelId="{8213EC0A-4F64-4D20-A569-7CD5C339590B}" srcId="{68729078-D7E7-4E5B-8C26-ADE658A6E78C}" destId="{2B4C9BCA-5125-4480-BA0E-A2691AAB7869}" srcOrd="5" destOrd="0" parTransId="{35FBC15A-2C7E-4A27-8EB1-F65463726C06}" sibTransId="{5FAE9E44-FE12-432B-8AAA-C173B04E95CD}"/>
    <dgm:cxn modelId="{3B631D90-30FD-4F3E-98FC-8A80070A0E65}" type="presOf" srcId="{68729078-D7E7-4E5B-8C26-ADE658A6E78C}" destId="{FFCCB25C-89F0-4211-9086-BEE2FA267B56}" srcOrd="0" destOrd="0" presId="urn:microsoft.com/office/officeart/2008/layout/HorizontalMultiLevelHierarchy"/>
    <dgm:cxn modelId="{00F88A66-CB17-45ED-AB45-EA8D3BF05E65}" type="presOf" srcId="{76EB60E9-9D45-43DF-B291-545209650721}" destId="{5E1EB603-B6DF-4C46-B8D6-5F1086CEDBB1}" srcOrd="0" destOrd="0" presId="urn:microsoft.com/office/officeart/2008/layout/HorizontalMultiLevelHierarchy"/>
    <dgm:cxn modelId="{F7B7C80F-FE57-4708-8FE3-BDA9750E8699}" type="presOf" srcId="{6C181C17-1832-4234-9888-021B966EFDF7}" destId="{031533C1-A471-4DB0-8ACA-48CC67585008}" srcOrd="0" destOrd="0" presId="urn:microsoft.com/office/officeart/2008/layout/HorizontalMultiLevelHierarchy"/>
    <dgm:cxn modelId="{81347457-F770-4C5A-92CE-8BE4ABE1A5F1}" srcId="{68729078-D7E7-4E5B-8C26-ADE658A6E78C}" destId="{1BA36D91-02C2-4348-9138-96722C96D3DE}" srcOrd="2" destOrd="0" parTransId="{8C18962F-88AE-4467-B10B-0DC863335D6B}" sibTransId="{488CF622-F5CE-405A-9F7F-474F30EA1694}"/>
    <dgm:cxn modelId="{D7DAEA79-E60E-4F6E-B62C-C5F0282CFBEE}" type="presOf" srcId="{6C181C17-1832-4234-9888-021B966EFDF7}" destId="{5C00FB44-D85E-40C8-BABB-D06911A7A7AE}" srcOrd="1" destOrd="0" presId="urn:microsoft.com/office/officeart/2008/layout/HorizontalMultiLevelHierarchy"/>
    <dgm:cxn modelId="{DE3F225C-2FF1-4DE4-9B58-CD606FD47F91}" type="presOf" srcId="{F30E18E5-47F7-42F1-9FD0-AE0461AC8070}" destId="{027004AB-7330-4431-BF2C-5AF3334AEECD}" srcOrd="0" destOrd="0" presId="urn:microsoft.com/office/officeart/2008/layout/HorizontalMultiLevelHierarchy"/>
    <dgm:cxn modelId="{A994F7AB-BFEE-4474-BF56-5C6EC75ED73C}" srcId="{68729078-D7E7-4E5B-8C26-ADE658A6E78C}" destId="{44AC7053-96CD-4848-A351-C0546799125C}" srcOrd="0" destOrd="0" parTransId="{352A62AC-4834-4F16-BC6F-023A83693F43}" sibTransId="{114C5EB5-581E-45B0-90E2-8C83766F83E2}"/>
    <dgm:cxn modelId="{65C3189C-4B7A-447D-ADEB-2742FE54114C}" type="presOf" srcId="{76EB60E9-9D45-43DF-B291-545209650721}" destId="{623A216D-FA22-4F44-BACD-E5FBC69DD5EB}" srcOrd="1" destOrd="0" presId="urn:microsoft.com/office/officeart/2008/layout/HorizontalMultiLevelHierarchy"/>
    <dgm:cxn modelId="{1D2B49EF-48D8-4664-AAD6-E744B6A0CBE5}" type="presOf" srcId="{2B4C9BCA-5125-4480-BA0E-A2691AAB7869}" destId="{ED48F022-1FC6-45E4-ABD7-6C6C6A43299B}" srcOrd="0" destOrd="0" presId="urn:microsoft.com/office/officeart/2008/layout/HorizontalMultiLevelHierarchy"/>
    <dgm:cxn modelId="{72823D71-0DDE-4EBA-96DD-59B7E2813327}" type="presOf" srcId="{8C18962F-88AE-4467-B10B-0DC863335D6B}" destId="{3A9336C7-7750-4E29-96F6-EE554D9324C1}" srcOrd="0" destOrd="0" presId="urn:microsoft.com/office/officeart/2008/layout/HorizontalMultiLevelHierarchy"/>
    <dgm:cxn modelId="{78572A67-E74D-4D20-98B8-A7B0638D1BF6}" type="presParOf" srcId="{A3AF9EA0-F870-46A8-A05A-E107BC5A22D2}" destId="{B58E10AF-0B5B-46F9-9F5B-284CE62DBD9E}" srcOrd="0" destOrd="0" presId="urn:microsoft.com/office/officeart/2008/layout/HorizontalMultiLevelHierarchy"/>
    <dgm:cxn modelId="{3860888C-B6A8-4B63-8FA1-DF3A49AF84A0}" type="presParOf" srcId="{B58E10AF-0B5B-46F9-9F5B-284CE62DBD9E}" destId="{FFCCB25C-89F0-4211-9086-BEE2FA267B56}" srcOrd="0" destOrd="0" presId="urn:microsoft.com/office/officeart/2008/layout/HorizontalMultiLevelHierarchy"/>
    <dgm:cxn modelId="{13FDB545-8310-4BA7-863D-04AF6F6F6EBF}" type="presParOf" srcId="{B58E10AF-0B5B-46F9-9F5B-284CE62DBD9E}" destId="{BDE757BA-B0CF-4313-AAAE-AB432543B9E5}" srcOrd="1" destOrd="0" presId="urn:microsoft.com/office/officeart/2008/layout/HorizontalMultiLevelHierarchy"/>
    <dgm:cxn modelId="{F6C99F5A-E6FD-4A28-87D6-3A42C66C4CDF}" type="presParOf" srcId="{BDE757BA-B0CF-4313-AAAE-AB432543B9E5}" destId="{B43A6FE3-0171-483F-9363-EC0EF4AE8C55}" srcOrd="0" destOrd="0" presId="urn:microsoft.com/office/officeart/2008/layout/HorizontalMultiLevelHierarchy"/>
    <dgm:cxn modelId="{10179EFE-8BD7-4457-A607-05D1DF636918}" type="presParOf" srcId="{B43A6FE3-0171-483F-9363-EC0EF4AE8C55}" destId="{94C7126B-865D-484E-9CA3-6F98A5BE39D5}" srcOrd="0" destOrd="0" presId="urn:microsoft.com/office/officeart/2008/layout/HorizontalMultiLevelHierarchy"/>
    <dgm:cxn modelId="{51F3F8E6-FAE5-4FFE-9C01-F628DFBF2FA7}" type="presParOf" srcId="{BDE757BA-B0CF-4313-AAAE-AB432543B9E5}" destId="{6AEFE14F-05F7-499B-8ADB-EA36B3DEDCAC}" srcOrd="1" destOrd="0" presId="urn:microsoft.com/office/officeart/2008/layout/HorizontalMultiLevelHierarchy"/>
    <dgm:cxn modelId="{972142D7-63A7-4C1B-BF7F-888B39DCE614}" type="presParOf" srcId="{6AEFE14F-05F7-499B-8ADB-EA36B3DEDCAC}" destId="{50F9F2E3-F3AC-46EF-8666-7BADD5D458B3}" srcOrd="0" destOrd="0" presId="urn:microsoft.com/office/officeart/2008/layout/HorizontalMultiLevelHierarchy"/>
    <dgm:cxn modelId="{21F1DB46-CCF9-48BA-AC67-1D8812D50772}" type="presParOf" srcId="{6AEFE14F-05F7-499B-8ADB-EA36B3DEDCAC}" destId="{8CF231DA-C00D-44AE-9724-F6856C4C58BE}" srcOrd="1" destOrd="0" presId="urn:microsoft.com/office/officeart/2008/layout/HorizontalMultiLevelHierarchy"/>
    <dgm:cxn modelId="{A9F4B83C-C875-420D-9E03-98176109F476}" type="presParOf" srcId="{BDE757BA-B0CF-4313-AAAE-AB432543B9E5}" destId="{7C393593-7E5C-4DBC-B8B4-9FA45B7717C2}" srcOrd="2" destOrd="0" presId="urn:microsoft.com/office/officeart/2008/layout/HorizontalMultiLevelHierarchy"/>
    <dgm:cxn modelId="{E01A27B5-E272-4747-AE61-2EC39AF5AFBF}" type="presParOf" srcId="{7C393593-7E5C-4DBC-B8B4-9FA45B7717C2}" destId="{FCE60BBF-1CD4-4903-A6CB-87F21E5ED47A}" srcOrd="0" destOrd="0" presId="urn:microsoft.com/office/officeart/2008/layout/HorizontalMultiLevelHierarchy"/>
    <dgm:cxn modelId="{570FBE44-9454-4FC5-9E85-7D6E07D32DD0}" type="presParOf" srcId="{BDE757BA-B0CF-4313-AAAE-AB432543B9E5}" destId="{A92EC10D-4F28-42E0-A713-194ED393BB5C}" srcOrd="3" destOrd="0" presId="urn:microsoft.com/office/officeart/2008/layout/HorizontalMultiLevelHierarchy"/>
    <dgm:cxn modelId="{03927B73-3E97-4050-8748-86C3ACBC080E}" type="presParOf" srcId="{A92EC10D-4F28-42E0-A713-194ED393BB5C}" destId="{0004BC02-A0A1-4FFB-8167-5C9D6A473FF7}" srcOrd="0" destOrd="0" presId="urn:microsoft.com/office/officeart/2008/layout/HorizontalMultiLevelHierarchy"/>
    <dgm:cxn modelId="{E117FFF0-3991-4221-9AFE-8772C62F1D7A}" type="presParOf" srcId="{A92EC10D-4F28-42E0-A713-194ED393BB5C}" destId="{BE9BD1B7-FD91-484C-9470-BB64FBB79A66}" srcOrd="1" destOrd="0" presId="urn:microsoft.com/office/officeart/2008/layout/HorizontalMultiLevelHierarchy"/>
    <dgm:cxn modelId="{31A4C29F-D1BA-482C-B969-D26296217050}" type="presParOf" srcId="{BDE757BA-B0CF-4313-AAAE-AB432543B9E5}" destId="{3A9336C7-7750-4E29-96F6-EE554D9324C1}" srcOrd="4" destOrd="0" presId="urn:microsoft.com/office/officeart/2008/layout/HorizontalMultiLevelHierarchy"/>
    <dgm:cxn modelId="{4BE33070-432F-4126-B40D-8C3D4182286C}" type="presParOf" srcId="{3A9336C7-7750-4E29-96F6-EE554D9324C1}" destId="{83F9CD14-069D-4D23-A080-0C0F5407563C}" srcOrd="0" destOrd="0" presId="urn:microsoft.com/office/officeart/2008/layout/HorizontalMultiLevelHierarchy"/>
    <dgm:cxn modelId="{7122B64C-6F90-4F3E-AA46-50587B1ADA7C}" type="presParOf" srcId="{BDE757BA-B0CF-4313-AAAE-AB432543B9E5}" destId="{71AF1DF3-67D0-47D2-BCD7-58B10A22C318}" srcOrd="5" destOrd="0" presId="urn:microsoft.com/office/officeart/2008/layout/HorizontalMultiLevelHierarchy"/>
    <dgm:cxn modelId="{E0269A0B-2BEB-480B-8E40-3140FE11A62B}" type="presParOf" srcId="{71AF1DF3-67D0-47D2-BCD7-58B10A22C318}" destId="{4F6638EB-9D8D-49D4-B8CB-CB1558C2AC1D}" srcOrd="0" destOrd="0" presId="urn:microsoft.com/office/officeart/2008/layout/HorizontalMultiLevelHierarchy"/>
    <dgm:cxn modelId="{7597C839-608D-4811-AF02-FD822B158A38}" type="presParOf" srcId="{71AF1DF3-67D0-47D2-BCD7-58B10A22C318}" destId="{9273296A-5F4C-419C-B1FE-8A908C9DD8F3}" srcOrd="1" destOrd="0" presId="urn:microsoft.com/office/officeart/2008/layout/HorizontalMultiLevelHierarchy"/>
    <dgm:cxn modelId="{345EA4B2-047D-418E-A70C-BA404FEF17D2}" type="presParOf" srcId="{BDE757BA-B0CF-4313-AAAE-AB432543B9E5}" destId="{031533C1-A471-4DB0-8ACA-48CC67585008}" srcOrd="6" destOrd="0" presId="urn:microsoft.com/office/officeart/2008/layout/HorizontalMultiLevelHierarchy"/>
    <dgm:cxn modelId="{7CE3FFD1-890F-477F-A55F-85608B0F26CB}" type="presParOf" srcId="{031533C1-A471-4DB0-8ACA-48CC67585008}" destId="{5C00FB44-D85E-40C8-BABB-D06911A7A7AE}" srcOrd="0" destOrd="0" presId="urn:microsoft.com/office/officeart/2008/layout/HorizontalMultiLevelHierarchy"/>
    <dgm:cxn modelId="{C1F3115A-170E-4CCC-9E64-1B9B9F8303B8}" type="presParOf" srcId="{BDE757BA-B0CF-4313-AAAE-AB432543B9E5}" destId="{DF8785E8-6B28-4978-85E4-5D585451ED10}" srcOrd="7" destOrd="0" presId="urn:microsoft.com/office/officeart/2008/layout/HorizontalMultiLevelHierarchy"/>
    <dgm:cxn modelId="{28E6B41C-68A2-47DD-A3D7-D37A9160B03F}" type="presParOf" srcId="{DF8785E8-6B28-4978-85E4-5D585451ED10}" destId="{A0456240-91D1-4FA5-843E-34CF1B7AEBF0}" srcOrd="0" destOrd="0" presId="urn:microsoft.com/office/officeart/2008/layout/HorizontalMultiLevelHierarchy"/>
    <dgm:cxn modelId="{0F605522-3B2B-4AD4-A1FE-31BC5BD9C9B7}" type="presParOf" srcId="{DF8785E8-6B28-4978-85E4-5D585451ED10}" destId="{0E49DD6D-1DF0-412A-8313-17A1595D7DCE}" srcOrd="1" destOrd="0" presId="urn:microsoft.com/office/officeart/2008/layout/HorizontalMultiLevelHierarchy"/>
    <dgm:cxn modelId="{8D4074EF-7E4C-475A-B442-881B8BD141FA}" type="presParOf" srcId="{BDE757BA-B0CF-4313-AAAE-AB432543B9E5}" destId="{5E1EB603-B6DF-4C46-B8D6-5F1086CEDBB1}" srcOrd="8" destOrd="0" presId="urn:microsoft.com/office/officeart/2008/layout/HorizontalMultiLevelHierarchy"/>
    <dgm:cxn modelId="{29B08E6E-9429-4015-9741-33535C3C8239}" type="presParOf" srcId="{5E1EB603-B6DF-4C46-B8D6-5F1086CEDBB1}" destId="{623A216D-FA22-4F44-BACD-E5FBC69DD5EB}" srcOrd="0" destOrd="0" presId="urn:microsoft.com/office/officeart/2008/layout/HorizontalMultiLevelHierarchy"/>
    <dgm:cxn modelId="{E952B7A6-17DF-4C3F-922B-C54A7425044E}" type="presParOf" srcId="{BDE757BA-B0CF-4313-AAAE-AB432543B9E5}" destId="{025CA893-5DE0-4EDF-86CC-2CF46D0F9B5B}" srcOrd="9" destOrd="0" presId="urn:microsoft.com/office/officeart/2008/layout/HorizontalMultiLevelHierarchy"/>
    <dgm:cxn modelId="{5277BA75-6B7B-420B-93D6-D9F5F0F59A8B}" type="presParOf" srcId="{025CA893-5DE0-4EDF-86CC-2CF46D0F9B5B}" destId="{027004AB-7330-4431-BF2C-5AF3334AEECD}" srcOrd="0" destOrd="0" presId="urn:microsoft.com/office/officeart/2008/layout/HorizontalMultiLevelHierarchy"/>
    <dgm:cxn modelId="{B00DC1CE-427C-412D-9A59-C400C1E6C79C}" type="presParOf" srcId="{025CA893-5DE0-4EDF-86CC-2CF46D0F9B5B}" destId="{728E4B2F-374D-4B03-A589-D6D7A240B2AA}" srcOrd="1" destOrd="0" presId="urn:microsoft.com/office/officeart/2008/layout/HorizontalMultiLevelHierarchy"/>
    <dgm:cxn modelId="{CB9AC294-93C5-4C70-A5E3-CDE8386E486D}" type="presParOf" srcId="{BDE757BA-B0CF-4313-AAAE-AB432543B9E5}" destId="{52F66D3E-D86A-4243-8CB9-CFCAD47D3E7D}" srcOrd="10" destOrd="0" presId="urn:microsoft.com/office/officeart/2008/layout/HorizontalMultiLevelHierarchy"/>
    <dgm:cxn modelId="{ECF4CA02-E53E-4D10-A7A7-DABDE69B6F6C}" type="presParOf" srcId="{52F66D3E-D86A-4243-8CB9-CFCAD47D3E7D}" destId="{98633EE4-FEBB-4441-98B4-4D23B46EC41C}" srcOrd="0" destOrd="0" presId="urn:microsoft.com/office/officeart/2008/layout/HorizontalMultiLevelHierarchy"/>
    <dgm:cxn modelId="{5536917D-29F9-451B-9B09-63FE61480736}" type="presParOf" srcId="{BDE757BA-B0CF-4313-AAAE-AB432543B9E5}" destId="{FDA1702C-38FF-4957-A727-B2F9CD524655}" srcOrd="11" destOrd="0" presId="urn:microsoft.com/office/officeart/2008/layout/HorizontalMultiLevelHierarchy"/>
    <dgm:cxn modelId="{BD5B8385-8740-4AE0-8AD0-4C9164B7EE43}" type="presParOf" srcId="{FDA1702C-38FF-4957-A727-B2F9CD524655}" destId="{ED48F022-1FC6-45E4-ABD7-6C6C6A43299B}" srcOrd="0" destOrd="0" presId="urn:microsoft.com/office/officeart/2008/layout/HorizontalMultiLevelHierarchy"/>
    <dgm:cxn modelId="{8F06F7D1-1427-40B3-ADF5-CFA70CC9F358}" type="presParOf" srcId="{FDA1702C-38FF-4957-A727-B2F9CD524655}" destId="{F49429AC-AC67-4654-9BCB-08A708C5E889}"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A2DED-911A-468C-83B4-4D2A6004608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F4CD554-22D1-4603-BBF1-35F0CAFB68FA}">
      <dgm:prSet phldrT="[Text]" custT="1"/>
      <dgm:spPr/>
      <dgm:t>
        <a:bodyPr/>
        <a:lstStyle/>
        <a:p>
          <a:pPr algn="l"/>
          <a:r>
            <a:rPr lang="en-US" sz="3200" dirty="0" err="1" smtClean="0">
              <a:solidFill>
                <a:srgbClr val="002060"/>
              </a:solidFill>
            </a:rPr>
            <a:t>Perintah</a:t>
          </a:r>
          <a:endParaRPr lang="en-US" sz="3200" dirty="0">
            <a:solidFill>
              <a:srgbClr val="002060"/>
            </a:solidFill>
          </a:endParaRPr>
        </a:p>
      </dgm:t>
    </dgm:pt>
    <dgm:pt modelId="{26E356AB-EE11-4611-8A33-81D144398766}" type="parTrans" cxnId="{1C3DB400-C89B-4738-9BA0-19AA12F3B8F6}">
      <dgm:prSet/>
      <dgm:spPr/>
      <dgm:t>
        <a:bodyPr/>
        <a:lstStyle/>
        <a:p>
          <a:pPr algn="l"/>
          <a:endParaRPr lang="en-US" sz="3200">
            <a:solidFill>
              <a:srgbClr val="002060"/>
            </a:solidFill>
          </a:endParaRPr>
        </a:p>
      </dgm:t>
    </dgm:pt>
    <dgm:pt modelId="{44D5DC90-8712-402B-92FD-BBC52C693135}" type="sibTrans" cxnId="{1C3DB400-C89B-4738-9BA0-19AA12F3B8F6}">
      <dgm:prSet/>
      <dgm:spPr/>
      <dgm:t>
        <a:bodyPr/>
        <a:lstStyle/>
        <a:p>
          <a:pPr algn="l"/>
          <a:endParaRPr lang="en-US" sz="3200">
            <a:solidFill>
              <a:srgbClr val="002060"/>
            </a:solidFill>
          </a:endParaRPr>
        </a:p>
      </dgm:t>
    </dgm:pt>
    <dgm:pt modelId="{8E2B8121-94FB-46E8-ABA5-60980D98AB4B}">
      <dgm:prSet phldrT="[Text]" custT="1"/>
      <dgm:spPr/>
      <dgm:t>
        <a:bodyPr/>
        <a:lstStyle/>
        <a:p>
          <a:pPr algn="l"/>
          <a:r>
            <a:rPr lang="en-US" sz="3200" dirty="0" err="1" smtClean="0">
              <a:solidFill>
                <a:srgbClr val="002060"/>
              </a:solidFill>
            </a:rPr>
            <a:t>Suruhan</a:t>
          </a:r>
          <a:endParaRPr lang="en-US" sz="3200" dirty="0">
            <a:solidFill>
              <a:srgbClr val="002060"/>
            </a:solidFill>
          </a:endParaRPr>
        </a:p>
      </dgm:t>
    </dgm:pt>
    <dgm:pt modelId="{BC43FDF0-9DF8-4094-B95D-F4F3C752ED25}" type="parTrans" cxnId="{9DAAABE9-12D6-4A48-8AD2-3263E983B720}">
      <dgm:prSet/>
      <dgm:spPr/>
      <dgm:t>
        <a:bodyPr/>
        <a:lstStyle/>
        <a:p>
          <a:pPr algn="l"/>
          <a:endParaRPr lang="en-US" sz="3200">
            <a:solidFill>
              <a:srgbClr val="002060"/>
            </a:solidFill>
          </a:endParaRPr>
        </a:p>
      </dgm:t>
    </dgm:pt>
    <dgm:pt modelId="{40048F55-0DBF-4E2E-B370-22F50E2EFC25}" type="sibTrans" cxnId="{9DAAABE9-12D6-4A48-8AD2-3263E983B720}">
      <dgm:prSet/>
      <dgm:spPr/>
      <dgm:t>
        <a:bodyPr/>
        <a:lstStyle/>
        <a:p>
          <a:pPr algn="l"/>
          <a:endParaRPr lang="en-US" sz="3200">
            <a:solidFill>
              <a:srgbClr val="002060"/>
            </a:solidFill>
          </a:endParaRPr>
        </a:p>
      </dgm:t>
    </dgm:pt>
    <dgm:pt modelId="{FB7214FF-5363-4213-B3D1-192A5D02F7B4}">
      <dgm:prSet phldrT="[Text]" custT="1"/>
      <dgm:spPr/>
      <dgm:t>
        <a:bodyPr/>
        <a:lstStyle/>
        <a:p>
          <a:pPr algn="l"/>
          <a:r>
            <a:rPr lang="en-US" sz="3200" dirty="0" err="1" smtClean="0">
              <a:solidFill>
                <a:srgbClr val="002060"/>
              </a:solidFill>
            </a:rPr>
            <a:t>Permohonan</a:t>
          </a:r>
          <a:endParaRPr lang="en-US" sz="3200" dirty="0">
            <a:solidFill>
              <a:srgbClr val="002060"/>
            </a:solidFill>
          </a:endParaRPr>
        </a:p>
      </dgm:t>
    </dgm:pt>
    <dgm:pt modelId="{1D627D6B-4B97-4132-9C52-75CAE6923B8B}" type="parTrans" cxnId="{06F6522E-FA52-4BFF-A724-ECFCF4484BE4}">
      <dgm:prSet/>
      <dgm:spPr/>
      <dgm:t>
        <a:bodyPr/>
        <a:lstStyle/>
        <a:p>
          <a:pPr algn="l"/>
          <a:endParaRPr lang="en-US" sz="3200">
            <a:solidFill>
              <a:srgbClr val="002060"/>
            </a:solidFill>
          </a:endParaRPr>
        </a:p>
      </dgm:t>
    </dgm:pt>
    <dgm:pt modelId="{35C56D4D-F83F-4E09-B7EB-40BE7D6C7E48}" type="sibTrans" cxnId="{06F6522E-FA52-4BFF-A724-ECFCF4484BE4}">
      <dgm:prSet/>
      <dgm:spPr/>
      <dgm:t>
        <a:bodyPr/>
        <a:lstStyle/>
        <a:p>
          <a:pPr algn="l"/>
          <a:endParaRPr lang="en-US" sz="3200">
            <a:solidFill>
              <a:srgbClr val="002060"/>
            </a:solidFill>
          </a:endParaRPr>
        </a:p>
      </dgm:t>
    </dgm:pt>
    <dgm:pt modelId="{2A2978DE-F668-412A-B187-FAB457324380}">
      <dgm:prSet phldrT="[Text]" custT="1"/>
      <dgm:spPr/>
      <dgm:t>
        <a:bodyPr/>
        <a:lstStyle/>
        <a:p>
          <a:pPr algn="l"/>
          <a:r>
            <a:rPr lang="en-US" sz="3200" dirty="0" err="1" smtClean="0">
              <a:solidFill>
                <a:srgbClr val="002060"/>
              </a:solidFill>
            </a:rPr>
            <a:t>Nasihat</a:t>
          </a:r>
          <a:endParaRPr lang="en-US" sz="3200" dirty="0">
            <a:solidFill>
              <a:srgbClr val="002060"/>
            </a:solidFill>
          </a:endParaRPr>
        </a:p>
      </dgm:t>
    </dgm:pt>
    <dgm:pt modelId="{82D362F4-EF27-487A-A0E7-8809484327CB}" type="parTrans" cxnId="{F1CB4DDE-DACB-4252-91FB-B3376CF9F5E8}">
      <dgm:prSet/>
      <dgm:spPr/>
      <dgm:t>
        <a:bodyPr/>
        <a:lstStyle/>
        <a:p>
          <a:pPr algn="l"/>
          <a:endParaRPr lang="en-US" sz="3200">
            <a:solidFill>
              <a:srgbClr val="002060"/>
            </a:solidFill>
          </a:endParaRPr>
        </a:p>
      </dgm:t>
    </dgm:pt>
    <dgm:pt modelId="{AF6862FE-9695-438D-A4B7-652774586D18}" type="sibTrans" cxnId="{F1CB4DDE-DACB-4252-91FB-B3376CF9F5E8}">
      <dgm:prSet/>
      <dgm:spPr/>
      <dgm:t>
        <a:bodyPr/>
        <a:lstStyle/>
        <a:p>
          <a:pPr algn="l"/>
          <a:endParaRPr lang="en-US" sz="3200">
            <a:solidFill>
              <a:srgbClr val="002060"/>
            </a:solidFill>
          </a:endParaRPr>
        </a:p>
      </dgm:t>
    </dgm:pt>
    <dgm:pt modelId="{73109067-2C6D-43C5-BE3A-AAAD4F99B535}" type="pres">
      <dgm:prSet presAssocID="{249A2DED-911A-468C-83B4-4D2A60046083}" presName="vert0" presStyleCnt="0">
        <dgm:presLayoutVars>
          <dgm:dir/>
          <dgm:animOne val="branch"/>
          <dgm:animLvl val="lvl"/>
        </dgm:presLayoutVars>
      </dgm:prSet>
      <dgm:spPr/>
      <dgm:t>
        <a:bodyPr/>
        <a:lstStyle/>
        <a:p>
          <a:endParaRPr lang="en-US"/>
        </a:p>
      </dgm:t>
    </dgm:pt>
    <dgm:pt modelId="{2AC9D155-03A0-4CB0-BE4A-5ED6D0583C3B}" type="pres">
      <dgm:prSet presAssocID="{2F4CD554-22D1-4603-BBF1-35F0CAFB68FA}" presName="thickLine" presStyleLbl="alignNode1" presStyleIdx="0" presStyleCnt="1"/>
      <dgm:spPr/>
    </dgm:pt>
    <dgm:pt modelId="{B995AAB5-98BB-4AAD-8C57-7C380DC978D3}" type="pres">
      <dgm:prSet presAssocID="{2F4CD554-22D1-4603-BBF1-35F0CAFB68FA}" presName="horz1" presStyleCnt="0"/>
      <dgm:spPr/>
    </dgm:pt>
    <dgm:pt modelId="{0D3C0314-EC8C-4F72-94D4-C3A6B9D51F79}" type="pres">
      <dgm:prSet presAssocID="{2F4CD554-22D1-4603-BBF1-35F0CAFB68FA}" presName="tx1" presStyleLbl="revTx" presStyleIdx="0" presStyleCnt="4" custScaleX="306910"/>
      <dgm:spPr/>
      <dgm:t>
        <a:bodyPr/>
        <a:lstStyle/>
        <a:p>
          <a:endParaRPr lang="en-US"/>
        </a:p>
      </dgm:t>
    </dgm:pt>
    <dgm:pt modelId="{129C41D9-FD11-47BE-B2A5-0E855E2E435F}" type="pres">
      <dgm:prSet presAssocID="{2F4CD554-22D1-4603-BBF1-35F0CAFB68FA}" presName="vert1" presStyleCnt="0"/>
      <dgm:spPr/>
    </dgm:pt>
    <dgm:pt modelId="{AF157687-3555-4A9B-A664-9592361E0959}" type="pres">
      <dgm:prSet presAssocID="{8E2B8121-94FB-46E8-ABA5-60980D98AB4B}" presName="vertSpace2a" presStyleCnt="0"/>
      <dgm:spPr/>
    </dgm:pt>
    <dgm:pt modelId="{B3B431D3-F474-4EA0-AC1D-2CC7EEF57A6D}" type="pres">
      <dgm:prSet presAssocID="{8E2B8121-94FB-46E8-ABA5-60980D98AB4B}" presName="horz2" presStyleCnt="0"/>
      <dgm:spPr/>
    </dgm:pt>
    <dgm:pt modelId="{4060434A-C633-4139-9253-E16032859668}" type="pres">
      <dgm:prSet presAssocID="{8E2B8121-94FB-46E8-ABA5-60980D98AB4B}" presName="horzSpace2" presStyleCnt="0"/>
      <dgm:spPr/>
    </dgm:pt>
    <dgm:pt modelId="{DF53F0E0-446F-4A8E-8005-E622D1DD77C7}" type="pres">
      <dgm:prSet presAssocID="{8E2B8121-94FB-46E8-ABA5-60980D98AB4B}" presName="tx2" presStyleLbl="revTx" presStyleIdx="1" presStyleCnt="4" custLinFactNeighborY="156"/>
      <dgm:spPr/>
      <dgm:t>
        <a:bodyPr/>
        <a:lstStyle/>
        <a:p>
          <a:endParaRPr lang="en-US"/>
        </a:p>
      </dgm:t>
    </dgm:pt>
    <dgm:pt modelId="{49F2C97D-F855-4F70-A4E8-2D28B7915D47}" type="pres">
      <dgm:prSet presAssocID="{8E2B8121-94FB-46E8-ABA5-60980D98AB4B}" presName="vert2" presStyleCnt="0"/>
      <dgm:spPr/>
    </dgm:pt>
    <dgm:pt modelId="{75BBCEC3-6537-47AB-AB1C-A05C6DC839D1}" type="pres">
      <dgm:prSet presAssocID="{8E2B8121-94FB-46E8-ABA5-60980D98AB4B}" presName="thinLine2b" presStyleLbl="callout" presStyleIdx="0" presStyleCnt="3"/>
      <dgm:spPr/>
    </dgm:pt>
    <dgm:pt modelId="{24676A53-8392-4BFC-AD7D-23AA85470945}" type="pres">
      <dgm:prSet presAssocID="{8E2B8121-94FB-46E8-ABA5-60980D98AB4B}" presName="vertSpace2b" presStyleCnt="0"/>
      <dgm:spPr/>
    </dgm:pt>
    <dgm:pt modelId="{7D171EA9-E5EA-428A-BA65-192ECEA846C2}" type="pres">
      <dgm:prSet presAssocID="{FB7214FF-5363-4213-B3D1-192A5D02F7B4}" presName="horz2" presStyleCnt="0"/>
      <dgm:spPr/>
    </dgm:pt>
    <dgm:pt modelId="{CEA1A5E6-3152-47FE-A966-DD871C815A05}" type="pres">
      <dgm:prSet presAssocID="{FB7214FF-5363-4213-B3D1-192A5D02F7B4}" presName="horzSpace2" presStyleCnt="0"/>
      <dgm:spPr/>
    </dgm:pt>
    <dgm:pt modelId="{CAA330A2-121E-4FC4-9D12-2B504D6A52D0}" type="pres">
      <dgm:prSet presAssocID="{FB7214FF-5363-4213-B3D1-192A5D02F7B4}" presName="tx2" presStyleLbl="revTx" presStyleIdx="2" presStyleCnt="4"/>
      <dgm:spPr/>
      <dgm:t>
        <a:bodyPr/>
        <a:lstStyle/>
        <a:p>
          <a:endParaRPr lang="en-US"/>
        </a:p>
      </dgm:t>
    </dgm:pt>
    <dgm:pt modelId="{273D3A9B-4E82-411C-A52B-CA6A68FC4864}" type="pres">
      <dgm:prSet presAssocID="{FB7214FF-5363-4213-B3D1-192A5D02F7B4}" presName="vert2" presStyleCnt="0"/>
      <dgm:spPr/>
    </dgm:pt>
    <dgm:pt modelId="{3F3E1FC1-E882-4AC9-877F-1E1BB2B24882}" type="pres">
      <dgm:prSet presAssocID="{FB7214FF-5363-4213-B3D1-192A5D02F7B4}" presName="thinLine2b" presStyleLbl="callout" presStyleIdx="1" presStyleCnt="3"/>
      <dgm:spPr/>
    </dgm:pt>
    <dgm:pt modelId="{D5853852-D0F1-4716-9077-6A6588FC2B2B}" type="pres">
      <dgm:prSet presAssocID="{FB7214FF-5363-4213-B3D1-192A5D02F7B4}" presName="vertSpace2b" presStyleCnt="0"/>
      <dgm:spPr/>
    </dgm:pt>
    <dgm:pt modelId="{D778F3EC-A37F-47D1-8BD5-3A05D2EF61D7}" type="pres">
      <dgm:prSet presAssocID="{2A2978DE-F668-412A-B187-FAB457324380}" presName="horz2" presStyleCnt="0"/>
      <dgm:spPr/>
    </dgm:pt>
    <dgm:pt modelId="{50674CF3-9DB9-4DB0-95C2-3D1967A6F64D}" type="pres">
      <dgm:prSet presAssocID="{2A2978DE-F668-412A-B187-FAB457324380}" presName="horzSpace2" presStyleCnt="0"/>
      <dgm:spPr/>
    </dgm:pt>
    <dgm:pt modelId="{A6C0D1E2-7CBE-4FA6-BF60-3241AE721681}" type="pres">
      <dgm:prSet presAssocID="{2A2978DE-F668-412A-B187-FAB457324380}" presName="tx2" presStyleLbl="revTx" presStyleIdx="3" presStyleCnt="4"/>
      <dgm:spPr/>
      <dgm:t>
        <a:bodyPr/>
        <a:lstStyle/>
        <a:p>
          <a:endParaRPr lang="en-US"/>
        </a:p>
      </dgm:t>
    </dgm:pt>
    <dgm:pt modelId="{4F68A03B-936E-46BA-900C-32BAEA1A9F86}" type="pres">
      <dgm:prSet presAssocID="{2A2978DE-F668-412A-B187-FAB457324380}" presName="vert2" presStyleCnt="0"/>
      <dgm:spPr/>
    </dgm:pt>
    <dgm:pt modelId="{212D1D4A-1B3A-4BD4-9716-C2A69A3B5AFA}" type="pres">
      <dgm:prSet presAssocID="{2A2978DE-F668-412A-B187-FAB457324380}" presName="thinLine2b" presStyleLbl="callout" presStyleIdx="2" presStyleCnt="3"/>
      <dgm:spPr/>
    </dgm:pt>
    <dgm:pt modelId="{B6DF6325-2134-4058-AE4B-6762DC320F11}" type="pres">
      <dgm:prSet presAssocID="{2A2978DE-F668-412A-B187-FAB457324380}" presName="vertSpace2b" presStyleCnt="0"/>
      <dgm:spPr/>
    </dgm:pt>
  </dgm:ptLst>
  <dgm:cxnLst>
    <dgm:cxn modelId="{21537CE3-8EE3-40B1-8D93-49587EAF781A}" type="presOf" srcId="{8E2B8121-94FB-46E8-ABA5-60980D98AB4B}" destId="{DF53F0E0-446F-4A8E-8005-E622D1DD77C7}" srcOrd="0" destOrd="0" presId="urn:microsoft.com/office/officeart/2008/layout/LinedList"/>
    <dgm:cxn modelId="{9DAAABE9-12D6-4A48-8AD2-3263E983B720}" srcId="{2F4CD554-22D1-4603-BBF1-35F0CAFB68FA}" destId="{8E2B8121-94FB-46E8-ABA5-60980D98AB4B}" srcOrd="0" destOrd="0" parTransId="{BC43FDF0-9DF8-4094-B95D-F4F3C752ED25}" sibTransId="{40048F55-0DBF-4E2E-B370-22F50E2EFC25}"/>
    <dgm:cxn modelId="{F1CB4DDE-DACB-4252-91FB-B3376CF9F5E8}" srcId="{2F4CD554-22D1-4603-BBF1-35F0CAFB68FA}" destId="{2A2978DE-F668-412A-B187-FAB457324380}" srcOrd="2" destOrd="0" parTransId="{82D362F4-EF27-487A-A0E7-8809484327CB}" sibTransId="{AF6862FE-9695-438D-A4B7-652774586D18}"/>
    <dgm:cxn modelId="{06F6522E-FA52-4BFF-A724-ECFCF4484BE4}" srcId="{2F4CD554-22D1-4603-BBF1-35F0CAFB68FA}" destId="{FB7214FF-5363-4213-B3D1-192A5D02F7B4}" srcOrd="1" destOrd="0" parTransId="{1D627D6B-4B97-4132-9C52-75CAE6923B8B}" sibTransId="{35C56D4D-F83F-4E09-B7EB-40BE7D6C7E48}"/>
    <dgm:cxn modelId="{E6A1E48D-E806-4400-951A-B0E0CCEF3D33}" type="presOf" srcId="{FB7214FF-5363-4213-B3D1-192A5D02F7B4}" destId="{CAA330A2-121E-4FC4-9D12-2B504D6A52D0}" srcOrd="0" destOrd="0" presId="urn:microsoft.com/office/officeart/2008/layout/LinedList"/>
    <dgm:cxn modelId="{1C3DB400-C89B-4738-9BA0-19AA12F3B8F6}" srcId="{249A2DED-911A-468C-83B4-4D2A60046083}" destId="{2F4CD554-22D1-4603-BBF1-35F0CAFB68FA}" srcOrd="0" destOrd="0" parTransId="{26E356AB-EE11-4611-8A33-81D144398766}" sibTransId="{44D5DC90-8712-402B-92FD-BBC52C693135}"/>
    <dgm:cxn modelId="{F4CB8856-090A-4C26-A738-08859824E2A5}" type="presOf" srcId="{249A2DED-911A-468C-83B4-4D2A60046083}" destId="{73109067-2C6D-43C5-BE3A-AAAD4F99B535}" srcOrd="0" destOrd="0" presId="urn:microsoft.com/office/officeart/2008/layout/LinedList"/>
    <dgm:cxn modelId="{D40B6FD3-3993-41AD-8AF3-421814375055}" type="presOf" srcId="{2A2978DE-F668-412A-B187-FAB457324380}" destId="{A6C0D1E2-7CBE-4FA6-BF60-3241AE721681}" srcOrd="0" destOrd="0" presId="urn:microsoft.com/office/officeart/2008/layout/LinedList"/>
    <dgm:cxn modelId="{CBF803F6-6F60-4EAF-A3E5-FF0E20C2A677}" type="presOf" srcId="{2F4CD554-22D1-4603-BBF1-35F0CAFB68FA}" destId="{0D3C0314-EC8C-4F72-94D4-C3A6B9D51F79}" srcOrd="0" destOrd="0" presId="urn:microsoft.com/office/officeart/2008/layout/LinedList"/>
    <dgm:cxn modelId="{67A8ECBE-80CE-4117-AA6E-431AA67B1CA0}" type="presParOf" srcId="{73109067-2C6D-43C5-BE3A-AAAD4F99B535}" destId="{2AC9D155-03A0-4CB0-BE4A-5ED6D0583C3B}" srcOrd="0" destOrd="0" presId="urn:microsoft.com/office/officeart/2008/layout/LinedList"/>
    <dgm:cxn modelId="{CB8512B5-6DAC-46D4-8440-500E991C63E5}" type="presParOf" srcId="{73109067-2C6D-43C5-BE3A-AAAD4F99B535}" destId="{B995AAB5-98BB-4AAD-8C57-7C380DC978D3}" srcOrd="1" destOrd="0" presId="urn:microsoft.com/office/officeart/2008/layout/LinedList"/>
    <dgm:cxn modelId="{952C473B-E119-4494-A459-A240A1CD61AD}" type="presParOf" srcId="{B995AAB5-98BB-4AAD-8C57-7C380DC978D3}" destId="{0D3C0314-EC8C-4F72-94D4-C3A6B9D51F79}" srcOrd="0" destOrd="0" presId="urn:microsoft.com/office/officeart/2008/layout/LinedList"/>
    <dgm:cxn modelId="{02868171-2104-4B4F-9B3B-B0FDFE11F022}" type="presParOf" srcId="{B995AAB5-98BB-4AAD-8C57-7C380DC978D3}" destId="{129C41D9-FD11-47BE-B2A5-0E855E2E435F}" srcOrd="1" destOrd="0" presId="urn:microsoft.com/office/officeart/2008/layout/LinedList"/>
    <dgm:cxn modelId="{F3200D7F-EB09-4442-A222-B7E323299DF9}" type="presParOf" srcId="{129C41D9-FD11-47BE-B2A5-0E855E2E435F}" destId="{AF157687-3555-4A9B-A664-9592361E0959}" srcOrd="0" destOrd="0" presId="urn:microsoft.com/office/officeart/2008/layout/LinedList"/>
    <dgm:cxn modelId="{ED792F63-14A0-48D0-BBB2-223F0FA5F7E3}" type="presParOf" srcId="{129C41D9-FD11-47BE-B2A5-0E855E2E435F}" destId="{B3B431D3-F474-4EA0-AC1D-2CC7EEF57A6D}" srcOrd="1" destOrd="0" presId="urn:microsoft.com/office/officeart/2008/layout/LinedList"/>
    <dgm:cxn modelId="{D9195F02-2F8E-4A02-8C2B-CC1A96D657D1}" type="presParOf" srcId="{B3B431D3-F474-4EA0-AC1D-2CC7EEF57A6D}" destId="{4060434A-C633-4139-9253-E16032859668}" srcOrd="0" destOrd="0" presId="urn:microsoft.com/office/officeart/2008/layout/LinedList"/>
    <dgm:cxn modelId="{5ADB9D4D-9305-4333-AB33-E37B0C2B7786}" type="presParOf" srcId="{B3B431D3-F474-4EA0-AC1D-2CC7EEF57A6D}" destId="{DF53F0E0-446F-4A8E-8005-E622D1DD77C7}" srcOrd="1" destOrd="0" presId="urn:microsoft.com/office/officeart/2008/layout/LinedList"/>
    <dgm:cxn modelId="{232D4D79-4012-40C8-ABFD-94B0ABB2A745}" type="presParOf" srcId="{B3B431D3-F474-4EA0-AC1D-2CC7EEF57A6D}" destId="{49F2C97D-F855-4F70-A4E8-2D28B7915D47}" srcOrd="2" destOrd="0" presId="urn:microsoft.com/office/officeart/2008/layout/LinedList"/>
    <dgm:cxn modelId="{8890936B-0AA0-4FA1-B063-24EBA4E14B80}" type="presParOf" srcId="{129C41D9-FD11-47BE-B2A5-0E855E2E435F}" destId="{75BBCEC3-6537-47AB-AB1C-A05C6DC839D1}" srcOrd="2" destOrd="0" presId="urn:microsoft.com/office/officeart/2008/layout/LinedList"/>
    <dgm:cxn modelId="{FAFF00F0-0D20-4159-9030-B695F3223E31}" type="presParOf" srcId="{129C41D9-FD11-47BE-B2A5-0E855E2E435F}" destId="{24676A53-8392-4BFC-AD7D-23AA85470945}" srcOrd="3" destOrd="0" presId="urn:microsoft.com/office/officeart/2008/layout/LinedList"/>
    <dgm:cxn modelId="{4DA960E7-DF1C-4B0F-A859-61AE18D59E58}" type="presParOf" srcId="{129C41D9-FD11-47BE-B2A5-0E855E2E435F}" destId="{7D171EA9-E5EA-428A-BA65-192ECEA846C2}" srcOrd="4" destOrd="0" presId="urn:microsoft.com/office/officeart/2008/layout/LinedList"/>
    <dgm:cxn modelId="{F85B2760-41AF-4583-97D1-43BE2946E6CA}" type="presParOf" srcId="{7D171EA9-E5EA-428A-BA65-192ECEA846C2}" destId="{CEA1A5E6-3152-47FE-A966-DD871C815A05}" srcOrd="0" destOrd="0" presId="urn:microsoft.com/office/officeart/2008/layout/LinedList"/>
    <dgm:cxn modelId="{D3867791-37CE-4C7D-8F9D-3424FBED2069}" type="presParOf" srcId="{7D171EA9-E5EA-428A-BA65-192ECEA846C2}" destId="{CAA330A2-121E-4FC4-9D12-2B504D6A52D0}" srcOrd="1" destOrd="0" presId="urn:microsoft.com/office/officeart/2008/layout/LinedList"/>
    <dgm:cxn modelId="{ACF9F9CB-6A7D-40AA-A947-6EBC306ED606}" type="presParOf" srcId="{7D171EA9-E5EA-428A-BA65-192ECEA846C2}" destId="{273D3A9B-4E82-411C-A52B-CA6A68FC4864}" srcOrd="2" destOrd="0" presId="urn:microsoft.com/office/officeart/2008/layout/LinedList"/>
    <dgm:cxn modelId="{03244FBF-CA87-426E-93AD-784AA57AEFAB}" type="presParOf" srcId="{129C41D9-FD11-47BE-B2A5-0E855E2E435F}" destId="{3F3E1FC1-E882-4AC9-877F-1E1BB2B24882}" srcOrd="5" destOrd="0" presId="urn:microsoft.com/office/officeart/2008/layout/LinedList"/>
    <dgm:cxn modelId="{A0877FFD-3A86-479D-B470-0985133EE581}" type="presParOf" srcId="{129C41D9-FD11-47BE-B2A5-0E855E2E435F}" destId="{D5853852-D0F1-4716-9077-6A6588FC2B2B}" srcOrd="6" destOrd="0" presId="urn:microsoft.com/office/officeart/2008/layout/LinedList"/>
    <dgm:cxn modelId="{466579AD-4772-43B1-82EF-46326A5F0BA2}" type="presParOf" srcId="{129C41D9-FD11-47BE-B2A5-0E855E2E435F}" destId="{D778F3EC-A37F-47D1-8BD5-3A05D2EF61D7}" srcOrd="7" destOrd="0" presId="urn:microsoft.com/office/officeart/2008/layout/LinedList"/>
    <dgm:cxn modelId="{DDA2D993-F1B3-4E9D-812B-A22268536E00}" type="presParOf" srcId="{D778F3EC-A37F-47D1-8BD5-3A05D2EF61D7}" destId="{50674CF3-9DB9-4DB0-95C2-3D1967A6F64D}" srcOrd="0" destOrd="0" presId="urn:microsoft.com/office/officeart/2008/layout/LinedList"/>
    <dgm:cxn modelId="{987B9B23-FF93-435F-A341-7DD22FB5C61F}" type="presParOf" srcId="{D778F3EC-A37F-47D1-8BD5-3A05D2EF61D7}" destId="{A6C0D1E2-7CBE-4FA6-BF60-3241AE721681}" srcOrd="1" destOrd="0" presId="urn:microsoft.com/office/officeart/2008/layout/LinedList"/>
    <dgm:cxn modelId="{7081C41E-2EC1-47BE-9D27-78DC970CABFF}" type="presParOf" srcId="{D778F3EC-A37F-47D1-8BD5-3A05D2EF61D7}" destId="{4F68A03B-936E-46BA-900C-32BAEA1A9F86}" srcOrd="2" destOrd="0" presId="urn:microsoft.com/office/officeart/2008/layout/LinedList"/>
    <dgm:cxn modelId="{05B7AD04-0950-496F-8DCE-314F89D51858}" type="presParOf" srcId="{129C41D9-FD11-47BE-B2A5-0E855E2E435F}" destId="{212D1D4A-1B3A-4BD4-9716-C2A69A3B5AFA}" srcOrd="8" destOrd="0" presId="urn:microsoft.com/office/officeart/2008/layout/LinedList"/>
    <dgm:cxn modelId="{E1C4B6A7-F197-44BC-96F0-B71856474C54}" type="presParOf" srcId="{129C41D9-FD11-47BE-B2A5-0E855E2E435F}" destId="{B6DF6325-2134-4058-AE4B-6762DC320F11}" srcOrd="9" destOrd="0" presId="urn:microsoft.com/office/officeart/2008/layout/LinedList"/>
  </dgm:cxnLst>
  <dgm:bg>
    <a:solidFill>
      <a:schemeClr val="bg1"/>
    </a:solidFill>
  </dgm:bg>
  <dgm:whole>
    <a:ln>
      <a:solidFill>
        <a:srgbClr val="002060"/>
      </a:solidFill>
    </a:ln>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C7E83-1289-44CB-A701-E757BAC7CA7D}"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82268B20-DE96-4014-ABBC-FDF62011F7AE}">
      <dgm:prSet phldrT="[Text]"/>
      <dgm:spPr/>
      <dgm:t>
        <a:bodyPr/>
        <a:lstStyle/>
        <a:p>
          <a:r>
            <a:rPr lang="en-US" dirty="0" err="1" smtClean="0"/>
            <a:t>Perintah</a:t>
          </a:r>
          <a:endParaRPr lang="en-US" dirty="0"/>
        </a:p>
      </dgm:t>
    </dgm:pt>
    <dgm:pt modelId="{F06CE52A-6B27-4B02-8CE4-225FC4B26073}" type="parTrans" cxnId="{432A09AC-D347-40B1-BD93-323063165032}">
      <dgm:prSet/>
      <dgm:spPr/>
      <dgm:t>
        <a:bodyPr/>
        <a:lstStyle/>
        <a:p>
          <a:endParaRPr lang="en-US"/>
        </a:p>
      </dgm:t>
    </dgm:pt>
    <dgm:pt modelId="{2A4E3A57-F6E7-4AAB-98D3-1AB794754BC1}" type="sibTrans" cxnId="{432A09AC-D347-40B1-BD93-323063165032}">
      <dgm:prSet/>
      <dgm:spPr/>
      <dgm:t>
        <a:bodyPr/>
        <a:lstStyle/>
        <a:p>
          <a:endParaRPr lang="en-US"/>
        </a:p>
      </dgm:t>
    </dgm:pt>
    <dgm:pt modelId="{84AA35E6-6169-407E-B22B-69D617E07F9A}">
      <dgm:prSet phldrT="[Text]"/>
      <dgm:spPr/>
      <dgm:t>
        <a:bodyPr/>
        <a:lstStyle/>
        <a:p>
          <a:r>
            <a:rPr lang="en-US" dirty="0" err="1" smtClean="0"/>
            <a:t>Suruh</a:t>
          </a:r>
          <a:endParaRPr lang="en-US" dirty="0"/>
        </a:p>
      </dgm:t>
    </dgm:pt>
    <dgm:pt modelId="{D97DF493-294F-40C2-B229-3839DB0BBBF1}" type="parTrans" cxnId="{D0ADD413-9FB8-4CCF-A417-779298D0E311}">
      <dgm:prSet/>
      <dgm:spPr/>
      <dgm:t>
        <a:bodyPr/>
        <a:lstStyle/>
        <a:p>
          <a:endParaRPr lang="en-US"/>
        </a:p>
      </dgm:t>
    </dgm:pt>
    <dgm:pt modelId="{9BBB3278-1498-4D58-8D68-A6F1385411B1}" type="sibTrans" cxnId="{D0ADD413-9FB8-4CCF-A417-779298D0E311}">
      <dgm:prSet/>
      <dgm:spPr/>
      <dgm:t>
        <a:bodyPr/>
        <a:lstStyle/>
        <a:p>
          <a:endParaRPr lang="en-US"/>
        </a:p>
      </dgm:t>
    </dgm:pt>
    <dgm:pt modelId="{6F8EB529-F443-4AA5-94E1-4914BD0CAB12}">
      <dgm:prSet phldrT="[Text]"/>
      <dgm:spPr/>
      <dgm:t>
        <a:bodyPr/>
        <a:lstStyle/>
        <a:p>
          <a:r>
            <a:rPr lang="en-US" dirty="0" err="1" smtClean="0"/>
            <a:t>Mohon</a:t>
          </a:r>
          <a:endParaRPr lang="en-US" dirty="0"/>
        </a:p>
      </dgm:t>
    </dgm:pt>
    <dgm:pt modelId="{1E69E3BD-8072-4823-BC4E-A467AF15C610}" type="parTrans" cxnId="{5900A36F-E3E3-4036-BC05-5F4B287C06F5}">
      <dgm:prSet/>
      <dgm:spPr/>
      <dgm:t>
        <a:bodyPr/>
        <a:lstStyle/>
        <a:p>
          <a:endParaRPr lang="en-US"/>
        </a:p>
      </dgm:t>
    </dgm:pt>
    <dgm:pt modelId="{FA15501E-9BD1-40B0-A39E-8ED834C64CA6}" type="sibTrans" cxnId="{5900A36F-E3E3-4036-BC05-5F4B287C06F5}">
      <dgm:prSet/>
      <dgm:spPr/>
      <dgm:t>
        <a:bodyPr/>
        <a:lstStyle/>
        <a:p>
          <a:endParaRPr lang="en-US"/>
        </a:p>
      </dgm:t>
    </dgm:pt>
    <dgm:pt modelId="{4AEB1F96-277B-437C-8769-BEA523509C47}">
      <dgm:prSet phldrT="[Text]"/>
      <dgm:spPr/>
      <dgm:t>
        <a:bodyPr/>
        <a:lstStyle/>
        <a:p>
          <a:r>
            <a:rPr lang="en-US" dirty="0" err="1" smtClean="0"/>
            <a:t>Minta</a:t>
          </a:r>
          <a:endParaRPr lang="en-US" dirty="0"/>
        </a:p>
      </dgm:t>
    </dgm:pt>
    <dgm:pt modelId="{721BC796-3AB3-4627-B6E0-C60D2CD1E70B}" type="parTrans" cxnId="{F62D8266-D8EA-415F-9961-5DABB18E901C}">
      <dgm:prSet/>
      <dgm:spPr/>
      <dgm:t>
        <a:bodyPr/>
        <a:lstStyle/>
        <a:p>
          <a:endParaRPr lang="en-US"/>
        </a:p>
      </dgm:t>
    </dgm:pt>
    <dgm:pt modelId="{45ACD707-71BE-42EF-BA05-85E9ED4FF97A}" type="sibTrans" cxnId="{F62D8266-D8EA-415F-9961-5DABB18E901C}">
      <dgm:prSet/>
      <dgm:spPr/>
      <dgm:t>
        <a:bodyPr/>
        <a:lstStyle/>
        <a:p>
          <a:endParaRPr lang="en-US"/>
        </a:p>
      </dgm:t>
    </dgm:pt>
    <dgm:pt modelId="{083038FF-43E5-472E-8D8F-3A39CF0F6B69}">
      <dgm:prSet phldrT="[Text]"/>
      <dgm:spPr/>
      <dgm:t>
        <a:bodyPr/>
        <a:lstStyle/>
        <a:p>
          <a:r>
            <a:rPr lang="en-US" dirty="0" err="1" smtClean="0"/>
            <a:t>Nasihat</a:t>
          </a:r>
          <a:endParaRPr lang="en-US" dirty="0"/>
        </a:p>
      </dgm:t>
    </dgm:pt>
    <dgm:pt modelId="{7ECF2E76-AA8C-4B34-82ED-F713031F85CA}" type="parTrans" cxnId="{16B32B2E-2DD1-4D7D-897A-B9F6ED847F57}">
      <dgm:prSet/>
      <dgm:spPr/>
      <dgm:t>
        <a:bodyPr/>
        <a:lstStyle/>
        <a:p>
          <a:endParaRPr lang="en-US"/>
        </a:p>
      </dgm:t>
    </dgm:pt>
    <dgm:pt modelId="{7409EAF0-F991-45C2-8D3F-FE8FAEB734DE}" type="sibTrans" cxnId="{16B32B2E-2DD1-4D7D-897A-B9F6ED847F57}">
      <dgm:prSet/>
      <dgm:spPr/>
      <dgm:t>
        <a:bodyPr/>
        <a:lstStyle/>
        <a:p>
          <a:endParaRPr lang="en-US"/>
        </a:p>
      </dgm:t>
    </dgm:pt>
    <dgm:pt modelId="{64DD1922-DDC9-4CA0-9CE7-AB85A843D2FB}">
      <dgm:prSet phldrT="[Text]"/>
      <dgm:spPr/>
      <dgm:t>
        <a:bodyPr/>
        <a:lstStyle/>
        <a:p>
          <a:r>
            <a:rPr lang="en-US" dirty="0" smtClean="0"/>
            <a:t>Saran</a:t>
          </a:r>
          <a:endParaRPr lang="en-US" dirty="0"/>
        </a:p>
      </dgm:t>
    </dgm:pt>
    <dgm:pt modelId="{B33F57B8-6CE5-4F4B-A3D0-DEF8BF96DCA6}" type="parTrans" cxnId="{2DBB02D9-DAEC-42EC-9A16-2BF4DA9955A6}">
      <dgm:prSet/>
      <dgm:spPr/>
      <dgm:t>
        <a:bodyPr/>
        <a:lstStyle/>
        <a:p>
          <a:endParaRPr lang="en-US"/>
        </a:p>
      </dgm:t>
    </dgm:pt>
    <dgm:pt modelId="{9F835D8C-838E-424C-BA67-B6E80E6A0BF9}" type="sibTrans" cxnId="{2DBB02D9-DAEC-42EC-9A16-2BF4DA9955A6}">
      <dgm:prSet/>
      <dgm:spPr/>
      <dgm:t>
        <a:bodyPr/>
        <a:lstStyle/>
        <a:p>
          <a:endParaRPr lang="en-US"/>
        </a:p>
      </dgm:t>
    </dgm:pt>
    <dgm:pt modelId="{4F80E916-ABA3-414A-A024-9FD1A7915815}" type="pres">
      <dgm:prSet presAssocID="{88AC7E83-1289-44CB-A701-E757BAC7CA7D}" presName="Name0" presStyleCnt="0">
        <dgm:presLayoutVars>
          <dgm:chMax val="7"/>
          <dgm:chPref val="7"/>
          <dgm:dir/>
          <dgm:animOne val="branch"/>
          <dgm:animLvl val="lvl"/>
        </dgm:presLayoutVars>
      </dgm:prSet>
      <dgm:spPr/>
      <dgm:t>
        <a:bodyPr/>
        <a:lstStyle/>
        <a:p>
          <a:endParaRPr lang="en-US"/>
        </a:p>
      </dgm:t>
    </dgm:pt>
    <dgm:pt modelId="{DBFA66EF-9865-4225-9880-5F32CDE0AF8F}" type="pres">
      <dgm:prSet presAssocID="{82268B20-DE96-4014-ABBC-FDF62011F7AE}" presName="composite" presStyleCnt="0"/>
      <dgm:spPr/>
    </dgm:pt>
    <dgm:pt modelId="{E65683E1-1340-4EB2-A0B7-7F42DDC5F3A6}" type="pres">
      <dgm:prSet presAssocID="{82268B20-DE96-4014-ABBC-FDF62011F7AE}" presName="BackAccent" presStyleLbl="bgShp" presStyleIdx="0" presStyleCnt="3"/>
      <dgm:spPr/>
    </dgm:pt>
    <dgm:pt modelId="{25682B74-E835-4E22-9F65-1BE6DF87C7A4}" type="pres">
      <dgm:prSet presAssocID="{82268B20-DE96-4014-ABBC-FDF62011F7AE}" presName="Accent" presStyleLbl="alignNode1" presStyleIdx="0" presStyleCnt="3"/>
      <dgm:spPr/>
    </dgm:pt>
    <dgm:pt modelId="{0726CE4F-80F5-4DEC-AC40-452F358ABCD7}" type="pres">
      <dgm:prSet presAssocID="{82268B20-DE96-4014-ABBC-FDF62011F7AE}" presName="Child" presStyleLbl="revTx" presStyleIdx="0" presStyleCnt="6">
        <dgm:presLayoutVars>
          <dgm:chMax val="0"/>
          <dgm:chPref val="0"/>
          <dgm:bulletEnabled val="1"/>
        </dgm:presLayoutVars>
      </dgm:prSet>
      <dgm:spPr/>
      <dgm:t>
        <a:bodyPr/>
        <a:lstStyle/>
        <a:p>
          <a:endParaRPr lang="en-US"/>
        </a:p>
      </dgm:t>
    </dgm:pt>
    <dgm:pt modelId="{EAEEA907-7B30-4984-86F4-050E99343E3E}" type="pres">
      <dgm:prSet presAssocID="{82268B20-DE96-4014-ABBC-FDF62011F7AE}" presName="Parent" presStyleLbl="revTx" presStyleIdx="1" presStyleCnt="6">
        <dgm:presLayoutVars>
          <dgm:chMax val="1"/>
          <dgm:chPref val="1"/>
          <dgm:bulletEnabled val="1"/>
        </dgm:presLayoutVars>
      </dgm:prSet>
      <dgm:spPr/>
      <dgm:t>
        <a:bodyPr/>
        <a:lstStyle/>
        <a:p>
          <a:endParaRPr lang="en-US"/>
        </a:p>
      </dgm:t>
    </dgm:pt>
    <dgm:pt modelId="{2326E677-FF43-4CF5-B947-D45104E5E9AD}" type="pres">
      <dgm:prSet presAssocID="{2A4E3A57-F6E7-4AAB-98D3-1AB794754BC1}" presName="sibTrans" presStyleCnt="0"/>
      <dgm:spPr/>
    </dgm:pt>
    <dgm:pt modelId="{44C11C72-4EA9-4CC9-8D0B-C8CE41C03228}" type="pres">
      <dgm:prSet presAssocID="{6F8EB529-F443-4AA5-94E1-4914BD0CAB12}" presName="composite" presStyleCnt="0"/>
      <dgm:spPr/>
    </dgm:pt>
    <dgm:pt modelId="{4E99936F-0B29-4774-9245-16E7528FA9B6}" type="pres">
      <dgm:prSet presAssocID="{6F8EB529-F443-4AA5-94E1-4914BD0CAB12}" presName="BackAccent" presStyleLbl="bgShp" presStyleIdx="1" presStyleCnt="3"/>
      <dgm:spPr/>
    </dgm:pt>
    <dgm:pt modelId="{6D4EFFB4-26F7-40FE-886C-7DED1E9CA279}" type="pres">
      <dgm:prSet presAssocID="{6F8EB529-F443-4AA5-94E1-4914BD0CAB12}" presName="Accent" presStyleLbl="alignNode1" presStyleIdx="1" presStyleCnt="3"/>
      <dgm:spPr/>
    </dgm:pt>
    <dgm:pt modelId="{E288C993-AC71-447A-9F0C-085DFD809BB5}" type="pres">
      <dgm:prSet presAssocID="{6F8EB529-F443-4AA5-94E1-4914BD0CAB12}" presName="Child" presStyleLbl="revTx" presStyleIdx="2" presStyleCnt="6">
        <dgm:presLayoutVars>
          <dgm:chMax val="0"/>
          <dgm:chPref val="0"/>
          <dgm:bulletEnabled val="1"/>
        </dgm:presLayoutVars>
      </dgm:prSet>
      <dgm:spPr/>
      <dgm:t>
        <a:bodyPr/>
        <a:lstStyle/>
        <a:p>
          <a:endParaRPr lang="en-US"/>
        </a:p>
      </dgm:t>
    </dgm:pt>
    <dgm:pt modelId="{A7738EE9-4B8A-4FE0-B666-A5F5AE67E564}" type="pres">
      <dgm:prSet presAssocID="{6F8EB529-F443-4AA5-94E1-4914BD0CAB12}" presName="Parent" presStyleLbl="revTx" presStyleIdx="3" presStyleCnt="6">
        <dgm:presLayoutVars>
          <dgm:chMax val="1"/>
          <dgm:chPref val="1"/>
          <dgm:bulletEnabled val="1"/>
        </dgm:presLayoutVars>
      </dgm:prSet>
      <dgm:spPr/>
      <dgm:t>
        <a:bodyPr/>
        <a:lstStyle/>
        <a:p>
          <a:endParaRPr lang="en-US"/>
        </a:p>
      </dgm:t>
    </dgm:pt>
    <dgm:pt modelId="{A87A631D-16BB-4987-8924-52581D3946E0}" type="pres">
      <dgm:prSet presAssocID="{FA15501E-9BD1-40B0-A39E-8ED834C64CA6}" presName="sibTrans" presStyleCnt="0"/>
      <dgm:spPr/>
    </dgm:pt>
    <dgm:pt modelId="{25A657A9-9A05-4F37-891E-3D889013E74C}" type="pres">
      <dgm:prSet presAssocID="{083038FF-43E5-472E-8D8F-3A39CF0F6B69}" presName="composite" presStyleCnt="0"/>
      <dgm:spPr/>
    </dgm:pt>
    <dgm:pt modelId="{BDC5CA1B-87BC-4EE3-A598-F9013F8016D8}" type="pres">
      <dgm:prSet presAssocID="{083038FF-43E5-472E-8D8F-3A39CF0F6B69}" presName="BackAccent" presStyleLbl="bgShp" presStyleIdx="2" presStyleCnt="3"/>
      <dgm:spPr/>
    </dgm:pt>
    <dgm:pt modelId="{ACB6FA5F-E691-4286-AFC6-C34369F93264}" type="pres">
      <dgm:prSet presAssocID="{083038FF-43E5-472E-8D8F-3A39CF0F6B69}" presName="Accent" presStyleLbl="alignNode1" presStyleIdx="2" presStyleCnt="3"/>
      <dgm:spPr/>
    </dgm:pt>
    <dgm:pt modelId="{86FDAD39-E42D-47C0-B075-5AEC69E7FFEE}" type="pres">
      <dgm:prSet presAssocID="{083038FF-43E5-472E-8D8F-3A39CF0F6B69}" presName="Child" presStyleLbl="revTx" presStyleIdx="4" presStyleCnt="6">
        <dgm:presLayoutVars>
          <dgm:chMax val="0"/>
          <dgm:chPref val="0"/>
          <dgm:bulletEnabled val="1"/>
        </dgm:presLayoutVars>
      </dgm:prSet>
      <dgm:spPr/>
      <dgm:t>
        <a:bodyPr/>
        <a:lstStyle/>
        <a:p>
          <a:endParaRPr lang="en-US"/>
        </a:p>
      </dgm:t>
    </dgm:pt>
    <dgm:pt modelId="{5EDBC5FE-1896-4977-9196-63A8630E01B9}" type="pres">
      <dgm:prSet presAssocID="{083038FF-43E5-472E-8D8F-3A39CF0F6B69}" presName="Parent" presStyleLbl="revTx" presStyleIdx="5" presStyleCnt="6">
        <dgm:presLayoutVars>
          <dgm:chMax val="1"/>
          <dgm:chPref val="1"/>
          <dgm:bulletEnabled val="1"/>
        </dgm:presLayoutVars>
      </dgm:prSet>
      <dgm:spPr/>
      <dgm:t>
        <a:bodyPr/>
        <a:lstStyle/>
        <a:p>
          <a:endParaRPr lang="en-US"/>
        </a:p>
      </dgm:t>
    </dgm:pt>
  </dgm:ptLst>
  <dgm:cxnLst>
    <dgm:cxn modelId="{5E4BF0F1-C5A0-4FAF-A0B0-B6519604F34C}" type="presOf" srcId="{4AEB1F96-277B-437C-8769-BEA523509C47}" destId="{E288C993-AC71-447A-9F0C-085DFD809BB5}" srcOrd="0" destOrd="0" presId="urn:microsoft.com/office/officeart/2008/layout/IncreasingCircleProcess"/>
    <dgm:cxn modelId="{5900A36F-E3E3-4036-BC05-5F4B287C06F5}" srcId="{88AC7E83-1289-44CB-A701-E757BAC7CA7D}" destId="{6F8EB529-F443-4AA5-94E1-4914BD0CAB12}" srcOrd="1" destOrd="0" parTransId="{1E69E3BD-8072-4823-BC4E-A467AF15C610}" sibTransId="{FA15501E-9BD1-40B0-A39E-8ED834C64CA6}"/>
    <dgm:cxn modelId="{AE36B3F5-0651-4160-BAD1-3C61E4BD161C}" type="presOf" srcId="{083038FF-43E5-472E-8D8F-3A39CF0F6B69}" destId="{5EDBC5FE-1896-4977-9196-63A8630E01B9}" srcOrd="0" destOrd="0" presId="urn:microsoft.com/office/officeart/2008/layout/IncreasingCircleProcess"/>
    <dgm:cxn modelId="{D0ADD413-9FB8-4CCF-A417-779298D0E311}" srcId="{82268B20-DE96-4014-ABBC-FDF62011F7AE}" destId="{84AA35E6-6169-407E-B22B-69D617E07F9A}" srcOrd="0" destOrd="0" parTransId="{D97DF493-294F-40C2-B229-3839DB0BBBF1}" sibTransId="{9BBB3278-1498-4D58-8D68-A6F1385411B1}"/>
    <dgm:cxn modelId="{258A8244-5A8D-4877-8610-C4A24F324463}" type="presOf" srcId="{82268B20-DE96-4014-ABBC-FDF62011F7AE}" destId="{EAEEA907-7B30-4984-86F4-050E99343E3E}" srcOrd="0" destOrd="0" presId="urn:microsoft.com/office/officeart/2008/layout/IncreasingCircleProcess"/>
    <dgm:cxn modelId="{2DBB02D9-DAEC-42EC-9A16-2BF4DA9955A6}" srcId="{083038FF-43E5-472E-8D8F-3A39CF0F6B69}" destId="{64DD1922-DDC9-4CA0-9CE7-AB85A843D2FB}" srcOrd="0" destOrd="0" parTransId="{B33F57B8-6CE5-4F4B-A3D0-DEF8BF96DCA6}" sibTransId="{9F835D8C-838E-424C-BA67-B6E80E6A0BF9}"/>
    <dgm:cxn modelId="{AD4EF92D-4C81-492E-AE6A-68513883813D}" type="presOf" srcId="{64DD1922-DDC9-4CA0-9CE7-AB85A843D2FB}" destId="{86FDAD39-E42D-47C0-B075-5AEC69E7FFEE}" srcOrd="0" destOrd="0" presId="urn:microsoft.com/office/officeart/2008/layout/IncreasingCircleProcess"/>
    <dgm:cxn modelId="{669E38C5-31EC-4F70-AE08-DCF01693FD5A}" type="presOf" srcId="{6F8EB529-F443-4AA5-94E1-4914BD0CAB12}" destId="{A7738EE9-4B8A-4FE0-B666-A5F5AE67E564}" srcOrd="0" destOrd="0" presId="urn:microsoft.com/office/officeart/2008/layout/IncreasingCircleProcess"/>
    <dgm:cxn modelId="{1B415DCC-11CC-4931-B79D-F307B5EEB721}" type="presOf" srcId="{88AC7E83-1289-44CB-A701-E757BAC7CA7D}" destId="{4F80E916-ABA3-414A-A024-9FD1A7915815}" srcOrd="0" destOrd="0" presId="urn:microsoft.com/office/officeart/2008/layout/IncreasingCircleProcess"/>
    <dgm:cxn modelId="{16B32B2E-2DD1-4D7D-897A-B9F6ED847F57}" srcId="{88AC7E83-1289-44CB-A701-E757BAC7CA7D}" destId="{083038FF-43E5-472E-8D8F-3A39CF0F6B69}" srcOrd="2" destOrd="0" parTransId="{7ECF2E76-AA8C-4B34-82ED-F713031F85CA}" sibTransId="{7409EAF0-F991-45C2-8D3F-FE8FAEB734DE}"/>
    <dgm:cxn modelId="{F62D8266-D8EA-415F-9961-5DABB18E901C}" srcId="{6F8EB529-F443-4AA5-94E1-4914BD0CAB12}" destId="{4AEB1F96-277B-437C-8769-BEA523509C47}" srcOrd="0" destOrd="0" parTransId="{721BC796-3AB3-4627-B6E0-C60D2CD1E70B}" sibTransId="{45ACD707-71BE-42EF-BA05-85E9ED4FF97A}"/>
    <dgm:cxn modelId="{21CD14AD-AD47-48F9-927E-91D2CFC42649}" type="presOf" srcId="{84AA35E6-6169-407E-B22B-69D617E07F9A}" destId="{0726CE4F-80F5-4DEC-AC40-452F358ABCD7}" srcOrd="0" destOrd="0" presId="urn:microsoft.com/office/officeart/2008/layout/IncreasingCircleProcess"/>
    <dgm:cxn modelId="{432A09AC-D347-40B1-BD93-323063165032}" srcId="{88AC7E83-1289-44CB-A701-E757BAC7CA7D}" destId="{82268B20-DE96-4014-ABBC-FDF62011F7AE}" srcOrd="0" destOrd="0" parTransId="{F06CE52A-6B27-4B02-8CE4-225FC4B26073}" sibTransId="{2A4E3A57-F6E7-4AAB-98D3-1AB794754BC1}"/>
    <dgm:cxn modelId="{C8DB6F42-D856-4BC0-BE67-452A628ACD14}" type="presParOf" srcId="{4F80E916-ABA3-414A-A024-9FD1A7915815}" destId="{DBFA66EF-9865-4225-9880-5F32CDE0AF8F}" srcOrd="0" destOrd="0" presId="urn:microsoft.com/office/officeart/2008/layout/IncreasingCircleProcess"/>
    <dgm:cxn modelId="{343031CD-4982-425A-9476-2679848D5173}" type="presParOf" srcId="{DBFA66EF-9865-4225-9880-5F32CDE0AF8F}" destId="{E65683E1-1340-4EB2-A0B7-7F42DDC5F3A6}" srcOrd="0" destOrd="0" presId="urn:microsoft.com/office/officeart/2008/layout/IncreasingCircleProcess"/>
    <dgm:cxn modelId="{CB11D339-B1F1-4862-BED6-EA71E3E864BE}" type="presParOf" srcId="{DBFA66EF-9865-4225-9880-5F32CDE0AF8F}" destId="{25682B74-E835-4E22-9F65-1BE6DF87C7A4}" srcOrd="1" destOrd="0" presId="urn:microsoft.com/office/officeart/2008/layout/IncreasingCircleProcess"/>
    <dgm:cxn modelId="{2F39CCD6-FEB7-445E-88EB-F4701A51AFA9}" type="presParOf" srcId="{DBFA66EF-9865-4225-9880-5F32CDE0AF8F}" destId="{0726CE4F-80F5-4DEC-AC40-452F358ABCD7}" srcOrd="2" destOrd="0" presId="urn:microsoft.com/office/officeart/2008/layout/IncreasingCircleProcess"/>
    <dgm:cxn modelId="{ED4DC3BE-91A3-4CEF-BA66-B91A6E229FDE}" type="presParOf" srcId="{DBFA66EF-9865-4225-9880-5F32CDE0AF8F}" destId="{EAEEA907-7B30-4984-86F4-050E99343E3E}" srcOrd="3" destOrd="0" presId="urn:microsoft.com/office/officeart/2008/layout/IncreasingCircleProcess"/>
    <dgm:cxn modelId="{2E0B55AF-8846-4B70-BEAF-51CD111070BF}" type="presParOf" srcId="{4F80E916-ABA3-414A-A024-9FD1A7915815}" destId="{2326E677-FF43-4CF5-B947-D45104E5E9AD}" srcOrd="1" destOrd="0" presId="urn:microsoft.com/office/officeart/2008/layout/IncreasingCircleProcess"/>
    <dgm:cxn modelId="{8DD71A27-04FF-4236-ADE7-7151A72414FA}" type="presParOf" srcId="{4F80E916-ABA3-414A-A024-9FD1A7915815}" destId="{44C11C72-4EA9-4CC9-8D0B-C8CE41C03228}" srcOrd="2" destOrd="0" presId="urn:microsoft.com/office/officeart/2008/layout/IncreasingCircleProcess"/>
    <dgm:cxn modelId="{81049FAA-01C6-4E08-BC49-031C3EA3D7BC}" type="presParOf" srcId="{44C11C72-4EA9-4CC9-8D0B-C8CE41C03228}" destId="{4E99936F-0B29-4774-9245-16E7528FA9B6}" srcOrd="0" destOrd="0" presId="urn:microsoft.com/office/officeart/2008/layout/IncreasingCircleProcess"/>
    <dgm:cxn modelId="{3FDF6490-162B-41C6-BBDE-9C183144A293}" type="presParOf" srcId="{44C11C72-4EA9-4CC9-8D0B-C8CE41C03228}" destId="{6D4EFFB4-26F7-40FE-886C-7DED1E9CA279}" srcOrd="1" destOrd="0" presId="urn:microsoft.com/office/officeart/2008/layout/IncreasingCircleProcess"/>
    <dgm:cxn modelId="{996BCC4D-B913-4ABD-AFE7-24F2003C528F}" type="presParOf" srcId="{44C11C72-4EA9-4CC9-8D0B-C8CE41C03228}" destId="{E288C993-AC71-447A-9F0C-085DFD809BB5}" srcOrd="2" destOrd="0" presId="urn:microsoft.com/office/officeart/2008/layout/IncreasingCircleProcess"/>
    <dgm:cxn modelId="{816DD200-8794-4E23-AE95-EA3F2E59E874}" type="presParOf" srcId="{44C11C72-4EA9-4CC9-8D0B-C8CE41C03228}" destId="{A7738EE9-4B8A-4FE0-B666-A5F5AE67E564}" srcOrd="3" destOrd="0" presId="urn:microsoft.com/office/officeart/2008/layout/IncreasingCircleProcess"/>
    <dgm:cxn modelId="{B40499F2-525D-4CAD-99CD-990BA66F6A99}" type="presParOf" srcId="{4F80E916-ABA3-414A-A024-9FD1A7915815}" destId="{A87A631D-16BB-4987-8924-52581D3946E0}" srcOrd="3" destOrd="0" presId="urn:microsoft.com/office/officeart/2008/layout/IncreasingCircleProcess"/>
    <dgm:cxn modelId="{12879B36-F005-4C44-BFAB-AEB36D5723A2}" type="presParOf" srcId="{4F80E916-ABA3-414A-A024-9FD1A7915815}" destId="{25A657A9-9A05-4F37-891E-3D889013E74C}" srcOrd="4" destOrd="0" presId="urn:microsoft.com/office/officeart/2008/layout/IncreasingCircleProcess"/>
    <dgm:cxn modelId="{F1FB8641-9078-463B-B628-E475AF1389FA}" type="presParOf" srcId="{25A657A9-9A05-4F37-891E-3D889013E74C}" destId="{BDC5CA1B-87BC-4EE3-A598-F9013F8016D8}" srcOrd="0" destOrd="0" presId="urn:microsoft.com/office/officeart/2008/layout/IncreasingCircleProcess"/>
    <dgm:cxn modelId="{F7B983BF-4AD4-4AFC-8314-1446E99B59EA}" type="presParOf" srcId="{25A657A9-9A05-4F37-891E-3D889013E74C}" destId="{ACB6FA5F-E691-4286-AFC6-C34369F93264}" srcOrd="1" destOrd="0" presId="urn:microsoft.com/office/officeart/2008/layout/IncreasingCircleProcess"/>
    <dgm:cxn modelId="{05E4562F-6D67-4DE7-9EAB-DF67528316C1}" type="presParOf" srcId="{25A657A9-9A05-4F37-891E-3D889013E74C}" destId="{86FDAD39-E42D-47C0-B075-5AEC69E7FFEE}" srcOrd="2" destOrd="0" presId="urn:microsoft.com/office/officeart/2008/layout/IncreasingCircleProcess"/>
    <dgm:cxn modelId="{3804CAB1-0631-4E30-8C23-89078C2FB322}" type="presParOf" srcId="{25A657A9-9A05-4F37-891E-3D889013E74C}" destId="{5EDBC5FE-1896-4977-9196-63A8630E01B9}" srcOrd="3" destOrd="0" presId="urn:microsoft.com/office/officeart/2008/layout/IncreasingCircleProcess"/>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48F2D-38F6-4F7A-9E8B-EF61D3642616}" type="doc">
      <dgm:prSet loTypeId="urn:microsoft.com/office/officeart/2005/8/layout/cycle4#5" loCatId="cycle" qsTypeId="urn:microsoft.com/office/officeart/2005/8/quickstyle/simple1" qsCatId="simple" csTypeId="urn:microsoft.com/office/officeart/2005/8/colors/accent1_2" csCatId="accent1" phldr="1"/>
      <dgm:spPr/>
      <dgm:t>
        <a:bodyPr/>
        <a:lstStyle/>
        <a:p>
          <a:endParaRPr lang="en-US"/>
        </a:p>
      </dgm:t>
    </dgm:pt>
    <dgm:pt modelId="{67294AA1-AC7C-423E-904B-5EF5BE82D9AB}">
      <dgm:prSet phldrT="[Text]"/>
      <dgm:spPr>
        <a:solidFill>
          <a:srgbClr val="FF0000"/>
        </a:solidFill>
      </dgm:spPr>
      <dgm:t>
        <a:bodyPr/>
        <a:lstStyle/>
        <a:p>
          <a:r>
            <a:rPr lang="en-US" dirty="0" smtClean="0"/>
            <a:t>Apr</a:t>
          </a:r>
          <a:endParaRPr lang="en-US" dirty="0"/>
        </a:p>
      </dgm:t>
    </dgm:pt>
    <dgm:pt modelId="{599361B7-328C-4094-89CC-E7D1B6D7FF94}" type="parTrans" cxnId="{D1016530-31BC-4F8A-900A-E89CF279FEFC}">
      <dgm:prSet/>
      <dgm:spPr/>
      <dgm:t>
        <a:bodyPr/>
        <a:lstStyle/>
        <a:p>
          <a:endParaRPr lang="en-US"/>
        </a:p>
      </dgm:t>
    </dgm:pt>
    <dgm:pt modelId="{62021EB1-DC3C-4E3E-8CF6-A773A1D52FB3}" type="sibTrans" cxnId="{D1016530-31BC-4F8A-900A-E89CF279FEFC}">
      <dgm:prSet/>
      <dgm:spPr/>
      <dgm:t>
        <a:bodyPr/>
        <a:lstStyle/>
        <a:p>
          <a:endParaRPr lang="en-US"/>
        </a:p>
      </dgm:t>
    </dgm:pt>
    <dgm:pt modelId="{5834C518-BA99-46E9-A563-ED15250762A2}">
      <dgm:prSet phldrT="[Text]"/>
      <dgm:spPr/>
      <dgm:t>
        <a:bodyPr/>
        <a:lstStyle/>
        <a:p>
          <a:r>
            <a:rPr lang="en-US" dirty="0" err="1" smtClean="0"/>
            <a:t>Panas</a:t>
          </a:r>
          <a:endParaRPr lang="en-US" dirty="0"/>
        </a:p>
      </dgm:t>
    </dgm:pt>
    <dgm:pt modelId="{3050D353-71F8-41AF-9A4D-2F82D2B450CB}" type="parTrans" cxnId="{1FC35771-8968-4DF5-B564-C0FA7E053B59}">
      <dgm:prSet/>
      <dgm:spPr/>
      <dgm:t>
        <a:bodyPr/>
        <a:lstStyle/>
        <a:p>
          <a:endParaRPr lang="en-US"/>
        </a:p>
      </dgm:t>
    </dgm:pt>
    <dgm:pt modelId="{8C43E6EE-CFBC-407F-9717-E2FE256F79C0}" type="sibTrans" cxnId="{1FC35771-8968-4DF5-B564-C0FA7E053B59}">
      <dgm:prSet/>
      <dgm:spPr/>
      <dgm:t>
        <a:bodyPr/>
        <a:lstStyle/>
        <a:p>
          <a:endParaRPr lang="en-US"/>
        </a:p>
      </dgm:t>
    </dgm:pt>
    <dgm:pt modelId="{92811D97-EACD-4059-AE32-73FE05E938CA}">
      <dgm:prSet phldrT="[Text]"/>
      <dgm:spPr>
        <a:solidFill>
          <a:srgbClr val="FFC000"/>
        </a:solidFill>
      </dgm:spPr>
      <dgm:t>
        <a:bodyPr/>
        <a:lstStyle/>
        <a:p>
          <a:r>
            <a:rPr lang="en-US" dirty="0" smtClean="0"/>
            <a:t>Jan</a:t>
          </a:r>
          <a:endParaRPr lang="en-US" dirty="0"/>
        </a:p>
      </dgm:t>
    </dgm:pt>
    <dgm:pt modelId="{1B51E690-F23F-4806-90E3-ED23765F8298}" type="parTrans" cxnId="{4FC82155-BDFC-4F8E-B9EB-82FC9EAA86AB}">
      <dgm:prSet/>
      <dgm:spPr/>
      <dgm:t>
        <a:bodyPr/>
        <a:lstStyle/>
        <a:p>
          <a:endParaRPr lang="en-US"/>
        </a:p>
      </dgm:t>
    </dgm:pt>
    <dgm:pt modelId="{0E24B4F1-22FC-43E6-B818-900212A87372}" type="sibTrans" cxnId="{4FC82155-BDFC-4F8E-B9EB-82FC9EAA86AB}">
      <dgm:prSet/>
      <dgm:spPr/>
      <dgm:t>
        <a:bodyPr/>
        <a:lstStyle/>
        <a:p>
          <a:endParaRPr lang="en-US"/>
        </a:p>
      </dgm:t>
    </dgm:pt>
    <dgm:pt modelId="{F2070B10-C5A0-48E1-B050-14B3D7545DFF}">
      <dgm:prSet phldrT="[Text]"/>
      <dgm:spPr/>
      <dgm:t>
        <a:bodyPr/>
        <a:lstStyle/>
        <a:p>
          <a:r>
            <a:rPr lang="en-US" dirty="0" err="1" smtClean="0"/>
            <a:t>Gugur</a:t>
          </a:r>
          <a:endParaRPr lang="en-US" dirty="0"/>
        </a:p>
      </dgm:t>
    </dgm:pt>
    <dgm:pt modelId="{55DD8F0D-5516-4093-855F-091E59DE426D}" type="parTrans" cxnId="{D9FED648-48C8-4BC0-B9BD-35A4D0B77990}">
      <dgm:prSet/>
      <dgm:spPr/>
      <dgm:t>
        <a:bodyPr/>
        <a:lstStyle/>
        <a:p>
          <a:endParaRPr lang="en-US"/>
        </a:p>
      </dgm:t>
    </dgm:pt>
    <dgm:pt modelId="{23CC3509-C9F4-4C40-AFD9-7E7021DC2CF1}" type="sibTrans" cxnId="{D9FED648-48C8-4BC0-B9BD-35A4D0B77990}">
      <dgm:prSet/>
      <dgm:spPr/>
      <dgm:t>
        <a:bodyPr/>
        <a:lstStyle/>
        <a:p>
          <a:endParaRPr lang="en-US"/>
        </a:p>
      </dgm:t>
    </dgm:pt>
    <dgm:pt modelId="{AA241352-E8C9-4C4D-B455-2877E36DC161}">
      <dgm:prSet phldrT="[Text]"/>
      <dgm:spPr>
        <a:solidFill>
          <a:srgbClr val="92D050"/>
        </a:solidFill>
      </dgm:spPr>
      <dgm:t>
        <a:bodyPr/>
        <a:lstStyle/>
        <a:p>
          <a:r>
            <a:rPr lang="en-US" dirty="0" smtClean="0"/>
            <a:t>Feb</a:t>
          </a:r>
          <a:endParaRPr lang="en-US" dirty="0"/>
        </a:p>
      </dgm:t>
    </dgm:pt>
    <dgm:pt modelId="{198F7E2B-0DB0-4B8C-A44D-4002F1945FE1}" type="parTrans" cxnId="{EF5516AB-842A-444E-9B5D-CC20AD0A59F1}">
      <dgm:prSet/>
      <dgm:spPr/>
      <dgm:t>
        <a:bodyPr/>
        <a:lstStyle/>
        <a:p>
          <a:endParaRPr lang="en-US"/>
        </a:p>
      </dgm:t>
    </dgm:pt>
    <dgm:pt modelId="{7BE7363C-4E4D-4C7F-90DE-0A6086DC9A3D}" type="sibTrans" cxnId="{EF5516AB-842A-444E-9B5D-CC20AD0A59F1}">
      <dgm:prSet/>
      <dgm:spPr/>
      <dgm:t>
        <a:bodyPr/>
        <a:lstStyle/>
        <a:p>
          <a:endParaRPr lang="en-US"/>
        </a:p>
      </dgm:t>
    </dgm:pt>
    <dgm:pt modelId="{C6CE68C2-E9BD-42D6-989B-BAF347348251}">
      <dgm:prSet phldrT="[Text]"/>
      <dgm:spPr/>
      <dgm:t>
        <a:bodyPr/>
        <a:lstStyle/>
        <a:p>
          <a:r>
            <a:rPr lang="en-US" dirty="0" smtClean="0"/>
            <a:t>Semi</a:t>
          </a:r>
          <a:endParaRPr lang="en-US" dirty="0"/>
        </a:p>
      </dgm:t>
    </dgm:pt>
    <dgm:pt modelId="{7D4385D5-D621-4E25-964E-9A469F729E01}" type="parTrans" cxnId="{6F297383-C2AB-47B1-B636-03368AF3885F}">
      <dgm:prSet/>
      <dgm:spPr/>
      <dgm:t>
        <a:bodyPr/>
        <a:lstStyle/>
        <a:p>
          <a:endParaRPr lang="en-US"/>
        </a:p>
      </dgm:t>
    </dgm:pt>
    <dgm:pt modelId="{9CDC74B0-4653-4EBF-AAD0-63C5DC2013C2}" type="sibTrans" cxnId="{6F297383-C2AB-47B1-B636-03368AF3885F}">
      <dgm:prSet/>
      <dgm:spPr/>
      <dgm:t>
        <a:bodyPr/>
        <a:lstStyle/>
        <a:p>
          <a:endParaRPr lang="en-US"/>
        </a:p>
      </dgm:t>
    </dgm:pt>
    <dgm:pt modelId="{E564FB3F-0461-4CC4-B867-0D450E8EE75A}">
      <dgm:prSet phldrT="[Text]"/>
      <dgm:spPr>
        <a:solidFill>
          <a:schemeClr val="accent1">
            <a:lumMod val="50000"/>
          </a:schemeClr>
        </a:solidFill>
      </dgm:spPr>
      <dgm:t>
        <a:bodyPr/>
        <a:lstStyle/>
        <a:p>
          <a:r>
            <a:rPr lang="en-US" dirty="0" smtClean="0"/>
            <a:t>Mar</a:t>
          </a:r>
          <a:endParaRPr lang="en-US" dirty="0"/>
        </a:p>
      </dgm:t>
    </dgm:pt>
    <dgm:pt modelId="{4CD39777-2CB5-439B-BEF2-7495C703CD47}" type="parTrans" cxnId="{F6242942-E62C-449B-A224-69DA37DBEBB1}">
      <dgm:prSet/>
      <dgm:spPr/>
      <dgm:t>
        <a:bodyPr/>
        <a:lstStyle/>
        <a:p>
          <a:endParaRPr lang="en-US"/>
        </a:p>
      </dgm:t>
    </dgm:pt>
    <dgm:pt modelId="{E8CEF43A-EB55-47D1-B6E0-1174F5121B07}" type="sibTrans" cxnId="{F6242942-E62C-449B-A224-69DA37DBEBB1}">
      <dgm:prSet/>
      <dgm:spPr/>
      <dgm:t>
        <a:bodyPr/>
        <a:lstStyle/>
        <a:p>
          <a:endParaRPr lang="en-US"/>
        </a:p>
      </dgm:t>
    </dgm:pt>
    <dgm:pt modelId="{E9DF4A98-7F76-4D6D-8269-5FBB9F9992A9}">
      <dgm:prSet phldrT="[Text]"/>
      <dgm:spPr/>
      <dgm:t>
        <a:bodyPr/>
        <a:lstStyle/>
        <a:p>
          <a:r>
            <a:rPr lang="en-US" dirty="0" err="1" smtClean="0"/>
            <a:t>Dingin</a:t>
          </a:r>
          <a:endParaRPr lang="en-US" dirty="0"/>
        </a:p>
      </dgm:t>
    </dgm:pt>
    <dgm:pt modelId="{67EF5E33-CF73-4B84-9877-89573366BB97}" type="parTrans" cxnId="{069DBB31-BDDF-4E82-B409-64EBB0BD0A62}">
      <dgm:prSet/>
      <dgm:spPr/>
      <dgm:t>
        <a:bodyPr/>
        <a:lstStyle/>
        <a:p>
          <a:endParaRPr lang="en-US"/>
        </a:p>
      </dgm:t>
    </dgm:pt>
    <dgm:pt modelId="{63A479A7-0F83-4470-912B-0AC97CBAA7E1}" type="sibTrans" cxnId="{069DBB31-BDDF-4E82-B409-64EBB0BD0A62}">
      <dgm:prSet/>
      <dgm:spPr/>
      <dgm:t>
        <a:bodyPr/>
        <a:lstStyle/>
        <a:p>
          <a:endParaRPr lang="en-US"/>
        </a:p>
      </dgm:t>
    </dgm:pt>
    <dgm:pt modelId="{73D0CF12-B825-468A-82B0-529BAEAF9D75}" type="pres">
      <dgm:prSet presAssocID="{BB048F2D-38F6-4F7A-9E8B-EF61D3642616}" presName="cycleMatrixDiagram" presStyleCnt="0">
        <dgm:presLayoutVars>
          <dgm:chMax val="1"/>
          <dgm:dir/>
          <dgm:animLvl val="lvl"/>
          <dgm:resizeHandles val="exact"/>
        </dgm:presLayoutVars>
      </dgm:prSet>
      <dgm:spPr/>
      <dgm:t>
        <a:bodyPr/>
        <a:lstStyle/>
        <a:p>
          <a:endParaRPr lang="en-US"/>
        </a:p>
      </dgm:t>
    </dgm:pt>
    <dgm:pt modelId="{7F5418D0-9E5B-46AF-A9ED-E8A7DB5BFD8D}" type="pres">
      <dgm:prSet presAssocID="{BB048F2D-38F6-4F7A-9E8B-EF61D3642616}" presName="children" presStyleCnt="0"/>
      <dgm:spPr/>
    </dgm:pt>
    <dgm:pt modelId="{4C57EE1F-DCFD-418A-93D0-B673FD2A9CA5}" type="pres">
      <dgm:prSet presAssocID="{BB048F2D-38F6-4F7A-9E8B-EF61D3642616}" presName="child1group" presStyleCnt="0"/>
      <dgm:spPr/>
    </dgm:pt>
    <dgm:pt modelId="{DED270C7-EF03-4231-B594-F762EAAC09B7}" type="pres">
      <dgm:prSet presAssocID="{BB048F2D-38F6-4F7A-9E8B-EF61D3642616}" presName="child1" presStyleLbl="bgAcc1" presStyleIdx="0" presStyleCnt="4"/>
      <dgm:spPr/>
      <dgm:t>
        <a:bodyPr/>
        <a:lstStyle/>
        <a:p>
          <a:endParaRPr lang="en-US"/>
        </a:p>
      </dgm:t>
    </dgm:pt>
    <dgm:pt modelId="{91C84986-1C10-45CE-BA53-4BED823EF0A9}" type="pres">
      <dgm:prSet presAssocID="{BB048F2D-38F6-4F7A-9E8B-EF61D3642616}" presName="child1Text" presStyleLbl="bgAcc1" presStyleIdx="0" presStyleCnt="4">
        <dgm:presLayoutVars>
          <dgm:bulletEnabled val="1"/>
        </dgm:presLayoutVars>
      </dgm:prSet>
      <dgm:spPr/>
      <dgm:t>
        <a:bodyPr/>
        <a:lstStyle/>
        <a:p>
          <a:endParaRPr lang="en-US"/>
        </a:p>
      </dgm:t>
    </dgm:pt>
    <dgm:pt modelId="{144B3137-BEE3-4A0A-ABC1-C0D3E198D1F9}" type="pres">
      <dgm:prSet presAssocID="{BB048F2D-38F6-4F7A-9E8B-EF61D3642616}" presName="child2group" presStyleCnt="0"/>
      <dgm:spPr/>
    </dgm:pt>
    <dgm:pt modelId="{A5A8CA70-AA4E-4B47-8DF5-08F4218B8CF6}" type="pres">
      <dgm:prSet presAssocID="{BB048F2D-38F6-4F7A-9E8B-EF61D3642616}" presName="child2" presStyleLbl="bgAcc1" presStyleIdx="1" presStyleCnt="4"/>
      <dgm:spPr/>
      <dgm:t>
        <a:bodyPr/>
        <a:lstStyle/>
        <a:p>
          <a:endParaRPr lang="en-US"/>
        </a:p>
      </dgm:t>
    </dgm:pt>
    <dgm:pt modelId="{B4C74121-0104-49A6-84D1-882308D2A695}" type="pres">
      <dgm:prSet presAssocID="{BB048F2D-38F6-4F7A-9E8B-EF61D3642616}" presName="child2Text" presStyleLbl="bgAcc1" presStyleIdx="1" presStyleCnt="4">
        <dgm:presLayoutVars>
          <dgm:bulletEnabled val="1"/>
        </dgm:presLayoutVars>
      </dgm:prSet>
      <dgm:spPr/>
      <dgm:t>
        <a:bodyPr/>
        <a:lstStyle/>
        <a:p>
          <a:endParaRPr lang="en-US"/>
        </a:p>
      </dgm:t>
    </dgm:pt>
    <dgm:pt modelId="{BEA5692F-CD52-40A2-A9EA-07253032B354}" type="pres">
      <dgm:prSet presAssocID="{BB048F2D-38F6-4F7A-9E8B-EF61D3642616}" presName="child3group" presStyleCnt="0"/>
      <dgm:spPr/>
    </dgm:pt>
    <dgm:pt modelId="{68CE7995-857A-4532-8D95-E4E4B1AD0FAD}" type="pres">
      <dgm:prSet presAssocID="{BB048F2D-38F6-4F7A-9E8B-EF61D3642616}" presName="child3" presStyleLbl="bgAcc1" presStyleIdx="2" presStyleCnt="4"/>
      <dgm:spPr/>
      <dgm:t>
        <a:bodyPr/>
        <a:lstStyle/>
        <a:p>
          <a:endParaRPr lang="en-US"/>
        </a:p>
      </dgm:t>
    </dgm:pt>
    <dgm:pt modelId="{C714EE51-E511-40F9-8822-33AAF97D081C}" type="pres">
      <dgm:prSet presAssocID="{BB048F2D-38F6-4F7A-9E8B-EF61D3642616}" presName="child3Text" presStyleLbl="bgAcc1" presStyleIdx="2" presStyleCnt="4">
        <dgm:presLayoutVars>
          <dgm:bulletEnabled val="1"/>
        </dgm:presLayoutVars>
      </dgm:prSet>
      <dgm:spPr/>
      <dgm:t>
        <a:bodyPr/>
        <a:lstStyle/>
        <a:p>
          <a:endParaRPr lang="en-US"/>
        </a:p>
      </dgm:t>
    </dgm:pt>
    <dgm:pt modelId="{31825731-ADDA-4D1E-9C1C-AA9DF10CDB8C}" type="pres">
      <dgm:prSet presAssocID="{BB048F2D-38F6-4F7A-9E8B-EF61D3642616}" presName="child4group" presStyleCnt="0"/>
      <dgm:spPr/>
    </dgm:pt>
    <dgm:pt modelId="{4D522886-215D-4D2C-BBF0-CB868155FB54}" type="pres">
      <dgm:prSet presAssocID="{BB048F2D-38F6-4F7A-9E8B-EF61D3642616}" presName="child4" presStyleLbl="bgAcc1" presStyleIdx="3" presStyleCnt="4"/>
      <dgm:spPr/>
      <dgm:t>
        <a:bodyPr/>
        <a:lstStyle/>
        <a:p>
          <a:endParaRPr lang="en-US"/>
        </a:p>
      </dgm:t>
    </dgm:pt>
    <dgm:pt modelId="{2F61A539-B08B-486A-950D-A7A5DFEB4707}" type="pres">
      <dgm:prSet presAssocID="{BB048F2D-38F6-4F7A-9E8B-EF61D3642616}" presName="child4Text" presStyleLbl="bgAcc1" presStyleIdx="3" presStyleCnt="4">
        <dgm:presLayoutVars>
          <dgm:bulletEnabled val="1"/>
        </dgm:presLayoutVars>
      </dgm:prSet>
      <dgm:spPr/>
      <dgm:t>
        <a:bodyPr/>
        <a:lstStyle/>
        <a:p>
          <a:endParaRPr lang="en-US"/>
        </a:p>
      </dgm:t>
    </dgm:pt>
    <dgm:pt modelId="{9B647264-E7B7-4481-BB46-326ED28214A5}" type="pres">
      <dgm:prSet presAssocID="{BB048F2D-38F6-4F7A-9E8B-EF61D3642616}" presName="childPlaceholder" presStyleCnt="0"/>
      <dgm:spPr/>
    </dgm:pt>
    <dgm:pt modelId="{A969796C-D0CC-4435-9656-19A879633390}" type="pres">
      <dgm:prSet presAssocID="{BB048F2D-38F6-4F7A-9E8B-EF61D3642616}" presName="circle" presStyleCnt="0"/>
      <dgm:spPr/>
    </dgm:pt>
    <dgm:pt modelId="{73B9C599-8D70-4688-8539-A0D35501B709}" type="pres">
      <dgm:prSet presAssocID="{BB048F2D-38F6-4F7A-9E8B-EF61D3642616}" presName="quadrant1" presStyleLbl="node1" presStyleIdx="0" presStyleCnt="4">
        <dgm:presLayoutVars>
          <dgm:chMax val="1"/>
          <dgm:bulletEnabled val="1"/>
        </dgm:presLayoutVars>
      </dgm:prSet>
      <dgm:spPr/>
      <dgm:t>
        <a:bodyPr/>
        <a:lstStyle/>
        <a:p>
          <a:endParaRPr lang="en-US"/>
        </a:p>
      </dgm:t>
    </dgm:pt>
    <dgm:pt modelId="{70203B56-C63E-43C1-9B90-01E2BC6B4954}" type="pres">
      <dgm:prSet presAssocID="{BB048F2D-38F6-4F7A-9E8B-EF61D3642616}" presName="quadrant2" presStyleLbl="node1" presStyleIdx="1" presStyleCnt="4">
        <dgm:presLayoutVars>
          <dgm:chMax val="1"/>
          <dgm:bulletEnabled val="1"/>
        </dgm:presLayoutVars>
      </dgm:prSet>
      <dgm:spPr/>
      <dgm:t>
        <a:bodyPr/>
        <a:lstStyle/>
        <a:p>
          <a:endParaRPr lang="en-US"/>
        </a:p>
      </dgm:t>
    </dgm:pt>
    <dgm:pt modelId="{F046AB7E-6FD8-4FD5-A209-BA07F25F999B}" type="pres">
      <dgm:prSet presAssocID="{BB048F2D-38F6-4F7A-9E8B-EF61D3642616}" presName="quadrant3" presStyleLbl="node1" presStyleIdx="2" presStyleCnt="4">
        <dgm:presLayoutVars>
          <dgm:chMax val="1"/>
          <dgm:bulletEnabled val="1"/>
        </dgm:presLayoutVars>
      </dgm:prSet>
      <dgm:spPr/>
      <dgm:t>
        <a:bodyPr/>
        <a:lstStyle/>
        <a:p>
          <a:endParaRPr lang="en-US"/>
        </a:p>
      </dgm:t>
    </dgm:pt>
    <dgm:pt modelId="{0FBD5567-F8B7-4520-8E8C-3BB9FB9EA217}" type="pres">
      <dgm:prSet presAssocID="{BB048F2D-38F6-4F7A-9E8B-EF61D3642616}" presName="quadrant4" presStyleLbl="node1" presStyleIdx="3" presStyleCnt="4">
        <dgm:presLayoutVars>
          <dgm:chMax val="1"/>
          <dgm:bulletEnabled val="1"/>
        </dgm:presLayoutVars>
      </dgm:prSet>
      <dgm:spPr/>
      <dgm:t>
        <a:bodyPr/>
        <a:lstStyle/>
        <a:p>
          <a:endParaRPr lang="en-US"/>
        </a:p>
      </dgm:t>
    </dgm:pt>
    <dgm:pt modelId="{10068147-ADFB-45E0-9304-06F8465FF177}" type="pres">
      <dgm:prSet presAssocID="{BB048F2D-38F6-4F7A-9E8B-EF61D3642616}" presName="quadrantPlaceholder" presStyleCnt="0"/>
      <dgm:spPr/>
    </dgm:pt>
    <dgm:pt modelId="{BF9E4046-9D1F-42E1-AC06-FCEC7DF40BE6}" type="pres">
      <dgm:prSet presAssocID="{BB048F2D-38F6-4F7A-9E8B-EF61D3642616}" presName="center1" presStyleLbl="fgShp" presStyleIdx="0" presStyleCnt="2"/>
      <dgm:spPr/>
    </dgm:pt>
    <dgm:pt modelId="{0D5C6C0C-671B-4F61-BFA4-27E9764ACFF3}" type="pres">
      <dgm:prSet presAssocID="{BB048F2D-38F6-4F7A-9E8B-EF61D3642616}" presName="center2" presStyleLbl="fgShp" presStyleIdx="1" presStyleCnt="2"/>
      <dgm:spPr/>
    </dgm:pt>
  </dgm:ptLst>
  <dgm:cxnLst>
    <dgm:cxn modelId="{069DBB31-BDDF-4E82-B409-64EBB0BD0A62}" srcId="{E564FB3F-0461-4CC4-B867-0D450E8EE75A}" destId="{E9DF4A98-7F76-4D6D-8269-5FBB9F9992A9}" srcOrd="0" destOrd="0" parTransId="{67EF5E33-CF73-4B84-9877-89573366BB97}" sibTransId="{63A479A7-0F83-4470-912B-0AC97CBAA7E1}"/>
    <dgm:cxn modelId="{EF5516AB-842A-444E-9B5D-CC20AD0A59F1}" srcId="{BB048F2D-38F6-4F7A-9E8B-EF61D3642616}" destId="{AA241352-E8C9-4C4D-B455-2877E36DC161}" srcOrd="2" destOrd="0" parTransId="{198F7E2B-0DB0-4B8C-A44D-4002F1945FE1}" sibTransId="{7BE7363C-4E4D-4C7F-90DE-0A6086DC9A3D}"/>
    <dgm:cxn modelId="{3DC7F508-E471-485B-8BCF-831CE1E4D3D4}" type="presOf" srcId="{F2070B10-C5A0-48E1-B050-14B3D7545DFF}" destId="{A5A8CA70-AA4E-4B47-8DF5-08F4218B8CF6}" srcOrd="0" destOrd="0" presId="urn:microsoft.com/office/officeart/2005/8/layout/cycle4#5"/>
    <dgm:cxn modelId="{D9FED648-48C8-4BC0-B9BD-35A4D0B77990}" srcId="{92811D97-EACD-4059-AE32-73FE05E938CA}" destId="{F2070B10-C5A0-48E1-B050-14B3D7545DFF}" srcOrd="0" destOrd="0" parTransId="{55DD8F0D-5516-4093-855F-091E59DE426D}" sibTransId="{23CC3509-C9F4-4C40-AFD9-7E7021DC2CF1}"/>
    <dgm:cxn modelId="{6370659C-F850-4E2D-9832-169467826D22}" type="presOf" srcId="{C6CE68C2-E9BD-42D6-989B-BAF347348251}" destId="{C714EE51-E511-40F9-8822-33AAF97D081C}" srcOrd="1" destOrd="0" presId="urn:microsoft.com/office/officeart/2005/8/layout/cycle4#5"/>
    <dgm:cxn modelId="{A38FBC53-4979-41D1-938B-F65E42DD7302}" type="presOf" srcId="{E9DF4A98-7F76-4D6D-8269-5FBB9F9992A9}" destId="{4D522886-215D-4D2C-BBF0-CB868155FB54}" srcOrd="0" destOrd="0" presId="urn:microsoft.com/office/officeart/2005/8/layout/cycle4#5"/>
    <dgm:cxn modelId="{E40C3559-1076-4D3F-B07D-84206C6E0330}" type="presOf" srcId="{C6CE68C2-E9BD-42D6-989B-BAF347348251}" destId="{68CE7995-857A-4532-8D95-E4E4B1AD0FAD}" srcOrd="0" destOrd="0" presId="urn:microsoft.com/office/officeart/2005/8/layout/cycle4#5"/>
    <dgm:cxn modelId="{7AD3D31A-E679-4555-8606-6FA955E21A0C}" type="presOf" srcId="{BB048F2D-38F6-4F7A-9E8B-EF61D3642616}" destId="{73D0CF12-B825-468A-82B0-529BAEAF9D75}" srcOrd="0" destOrd="0" presId="urn:microsoft.com/office/officeart/2005/8/layout/cycle4#5"/>
    <dgm:cxn modelId="{F6242942-E62C-449B-A224-69DA37DBEBB1}" srcId="{BB048F2D-38F6-4F7A-9E8B-EF61D3642616}" destId="{E564FB3F-0461-4CC4-B867-0D450E8EE75A}" srcOrd="3" destOrd="0" parTransId="{4CD39777-2CB5-439B-BEF2-7495C703CD47}" sibTransId="{E8CEF43A-EB55-47D1-B6E0-1174F5121B07}"/>
    <dgm:cxn modelId="{5EDB3665-C589-4778-B7E2-EA280ADC3074}" type="presOf" srcId="{67294AA1-AC7C-423E-904B-5EF5BE82D9AB}" destId="{73B9C599-8D70-4688-8539-A0D35501B709}" srcOrd="0" destOrd="0" presId="urn:microsoft.com/office/officeart/2005/8/layout/cycle4#5"/>
    <dgm:cxn modelId="{AAFC320C-A9D4-4706-9928-3322AF6349C7}" type="presOf" srcId="{5834C518-BA99-46E9-A563-ED15250762A2}" destId="{91C84986-1C10-45CE-BA53-4BED823EF0A9}" srcOrd="1" destOrd="0" presId="urn:microsoft.com/office/officeart/2005/8/layout/cycle4#5"/>
    <dgm:cxn modelId="{DED83E9F-5241-4D4E-A91E-A99EE1528D93}" type="presOf" srcId="{E9DF4A98-7F76-4D6D-8269-5FBB9F9992A9}" destId="{2F61A539-B08B-486A-950D-A7A5DFEB4707}" srcOrd="1" destOrd="0" presId="urn:microsoft.com/office/officeart/2005/8/layout/cycle4#5"/>
    <dgm:cxn modelId="{90407BD6-C82E-4CAA-997C-23F2706FA9E9}" type="presOf" srcId="{5834C518-BA99-46E9-A563-ED15250762A2}" destId="{DED270C7-EF03-4231-B594-F762EAAC09B7}" srcOrd="0" destOrd="0" presId="urn:microsoft.com/office/officeart/2005/8/layout/cycle4#5"/>
    <dgm:cxn modelId="{6F297383-C2AB-47B1-B636-03368AF3885F}" srcId="{AA241352-E8C9-4C4D-B455-2877E36DC161}" destId="{C6CE68C2-E9BD-42D6-989B-BAF347348251}" srcOrd="0" destOrd="0" parTransId="{7D4385D5-D621-4E25-964E-9A469F729E01}" sibTransId="{9CDC74B0-4653-4EBF-AAD0-63C5DC2013C2}"/>
    <dgm:cxn modelId="{C3D58EB2-737A-4B8B-98A4-A18CA1A7A40E}" type="presOf" srcId="{F2070B10-C5A0-48E1-B050-14B3D7545DFF}" destId="{B4C74121-0104-49A6-84D1-882308D2A695}" srcOrd="1" destOrd="0" presId="urn:microsoft.com/office/officeart/2005/8/layout/cycle4#5"/>
    <dgm:cxn modelId="{BDF1E08D-5868-4F04-8727-D445382E637C}" type="presOf" srcId="{92811D97-EACD-4059-AE32-73FE05E938CA}" destId="{70203B56-C63E-43C1-9B90-01E2BC6B4954}" srcOrd="0" destOrd="0" presId="urn:microsoft.com/office/officeart/2005/8/layout/cycle4#5"/>
    <dgm:cxn modelId="{1FC35771-8968-4DF5-B564-C0FA7E053B59}" srcId="{67294AA1-AC7C-423E-904B-5EF5BE82D9AB}" destId="{5834C518-BA99-46E9-A563-ED15250762A2}" srcOrd="0" destOrd="0" parTransId="{3050D353-71F8-41AF-9A4D-2F82D2B450CB}" sibTransId="{8C43E6EE-CFBC-407F-9717-E2FE256F79C0}"/>
    <dgm:cxn modelId="{4FC82155-BDFC-4F8E-B9EB-82FC9EAA86AB}" srcId="{BB048F2D-38F6-4F7A-9E8B-EF61D3642616}" destId="{92811D97-EACD-4059-AE32-73FE05E938CA}" srcOrd="1" destOrd="0" parTransId="{1B51E690-F23F-4806-90E3-ED23765F8298}" sibTransId="{0E24B4F1-22FC-43E6-B818-900212A87372}"/>
    <dgm:cxn modelId="{A394B769-6A4E-4B6E-8B7E-F01F9A0D6888}" type="presOf" srcId="{AA241352-E8C9-4C4D-B455-2877E36DC161}" destId="{F046AB7E-6FD8-4FD5-A209-BA07F25F999B}" srcOrd="0" destOrd="0" presId="urn:microsoft.com/office/officeart/2005/8/layout/cycle4#5"/>
    <dgm:cxn modelId="{D1016530-31BC-4F8A-900A-E89CF279FEFC}" srcId="{BB048F2D-38F6-4F7A-9E8B-EF61D3642616}" destId="{67294AA1-AC7C-423E-904B-5EF5BE82D9AB}" srcOrd="0" destOrd="0" parTransId="{599361B7-328C-4094-89CC-E7D1B6D7FF94}" sibTransId="{62021EB1-DC3C-4E3E-8CF6-A773A1D52FB3}"/>
    <dgm:cxn modelId="{CF3DFE5E-7DE3-4162-8B82-C084DE9E1E03}" type="presOf" srcId="{E564FB3F-0461-4CC4-B867-0D450E8EE75A}" destId="{0FBD5567-F8B7-4520-8E8C-3BB9FB9EA217}" srcOrd="0" destOrd="0" presId="urn:microsoft.com/office/officeart/2005/8/layout/cycle4#5"/>
    <dgm:cxn modelId="{1DC15B1C-B345-4D9C-98CC-AB3425CE56A4}" type="presParOf" srcId="{73D0CF12-B825-468A-82B0-529BAEAF9D75}" destId="{7F5418D0-9E5B-46AF-A9ED-E8A7DB5BFD8D}" srcOrd="0" destOrd="0" presId="urn:microsoft.com/office/officeart/2005/8/layout/cycle4#5"/>
    <dgm:cxn modelId="{0BDFF099-03C2-4C99-B15C-EE520BC139D8}" type="presParOf" srcId="{7F5418D0-9E5B-46AF-A9ED-E8A7DB5BFD8D}" destId="{4C57EE1F-DCFD-418A-93D0-B673FD2A9CA5}" srcOrd="0" destOrd="0" presId="urn:microsoft.com/office/officeart/2005/8/layout/cycle4#5"/>
    <dgm:cxn modelId="{F527BF5C-A7D8-4089-B9B4-9769C9751CCC}" type="presParOf" srcId="{4C57EE1F-DCFD-418A-93D0-B673FD2A9CA5}" destId="{DED270C7-EF03-4231-B594-F762EAAC09B7}" srcOrd="0" destOrd="0" presId="urn:microsoft.com/office/officeart/2005/8/layout/cycle4#5"/>
    <dgm:cxn modelId="{E32D11DD-A7B0-4600-92C0-1FFB9E41383A}" type="presParOf" srcId="{4C57EE1F-DCFD-418A-93D0-B673FD2A9CA5}" destId="{91C84986-1C10-45CE-BA53-4BED823EF0A9}" srcOrd="1" destOrd="0" presId="urn:microsoft.com/office/officeart/2005/8/layout/cycle4#5"/>
    <dgm:cxn modelId="{45F287E9-B68D-45E0-9B8C-0A8528F9BF09}" type="presParOf" srcId="{7F5418D0-9E5B-46AF-A9ED-E8A7DB5BFD8D}" destId="{144B3137-BEE3-4A0A-ABC1-C0D3E198D1F9}" srcOrd="1" destOrd="0" presId="urn:microsoft.com/office/officeart/2005/8/layout/cycle4#5"/>
    <dgm:cxn modelId="{24A942A8-4CA9-4BEB-8F4C-0ABDB943C5B6}" type="presParOf" srcId="{144B3137-BEE3-4A0A-ABC1-C0D3E198D1F9}" destId="{A5A8CA70-AA4E-4B47-8DF5-08F4218B8CF6}" srcOrd="0" destOrd="0" presId="urn:microsoft.com/office/officeart/2005/8/layout/cycle4#5"/>
    <dgm:cxn modelId="{15DC2B23-3CC8-4F0B-85A7-36B3E4A88EF8}" type="presParOf" srcId="{144B3137-BEE3-4A0A-ABC1-C0D3E198D1F9}" destId="{B4C74121-0104-49A6-84D1-882308D2A695}" srcOrd="1" destOrd="0" presId="urn:microsoft.com/office/officeart/2005/8/layout/cycle4#5"/>
    <dgm:cxn modelId="{BD9EBEC0-2E0B-45BA-B179-C53F83D69A58}" type="presParOf" srcId="{7F5418D0-9E5B-46AF-A9ED-E8A7DB5BFD8D}" destId="{BEA5692F-CD52-40A2-A9EA-07253032B354}" srcOrd="2" destOrd="0" presId="urn:microsoft.com/office/officeart/2005/8/layout/cycle4#5"/>
    <dgm:cxn modelId="{9E64ACB8-BFD0-48ED-863C-9054A6FC55B7}" type="presParOf" srcId="{BEA5692F-CD52-40A2-A9EA-07253032B354}" destId="{68CE7995-857A-4532-8D95-E4E4B1AD0FAD}" srcOrd="0" destOrd="0" presId="urn:microsoft.com/office/officeart/2005/8/layout/cycle4#5"/>
    <dgm:cxn modelId="{74471A0A-105C-4B0F-82FF-022254A403EA}" type="presParOf" srcId="{BEA5692F-CD52-40A2-A9EA-07253032B354}" destId="{C714EE51-E511-40F9-8822-33AAF97D081C}" srcOrd="1" destOrd="0" presId="urn:microsoft.com/office/officeart/2005/8/layout/cycle4#5"/>
    <dgm:cxn modelId="{C6649FE1-02D1-47CD-BB39-06E68145C15F}" type="presParOf" srcId="{7F5418D0-9E5B-46AF-A9ED-E8A7DB5BFD8D}" destId="{31825731-ADDA-4D1E-9C1C-AA9DF10CDB8C}" srcOrd="3" destOrd="0" presId="urn:microsoft.com/office/officeart/2005/8/layout/cycle4#5"/>
    <dgm:cxn modelId="{D389642C-FD27-4F66-A422-12222A24AF94}" type="presParOf" srcId="{31825731-ADDA-4D1E-9C1C-AA9DF10CDB8C}" destId="{4D522886-215D-4D2C-BBF0-CB868155FB54}" srcOrd="0" destOrd="0" presId="urn:microsoft.com/office/officeart/2005/8/layout/cycle4#5"/>
    <dgm:cxn modelId="{34E59585-87D1-4E09-A984-4C1B50FE6892}" type="presParOf" srcId="{31825731-ADDA-4D1E-9C1C-AA9DF10CDB8C}" destId="{2F61A539-B08B-486A-950D-A7A5DFEB4707}" srcOrd="1" destOrd="0" presId="urn:microsoft.com/office/officeart/2005/8/layout/cycle4#5"/>
    <dgm:cxn modelId="{4E8BD85E-28B1-486C-B602-D6A01D02809B}" type="presParOf" srcId="{7F5418D0-9E5B-46AF-A9ED-E8A7DB5BFD8D}" destId="{9B647264-E7B7-4481-BB46-326ED28214A5}" srcOrd="4" destOrd="0" presId="urn:microsoft.com/office/officeart/2005/8/layout/cycle4#5"/>
    <dgm:cxn modelId="{88D86FD2-8746-43E6-939D-5B95341A57DC}" type="presParOf" srcId="{73D0CF12-B825-468A-82B0-529BAEAF9D75}" destId="{A969796C-D0CC-4435-9656-19A879633390}" srcOrd="1" destOrd="0" presId="urn:microsoft.com/office/officeart/2005/8/layout/cycle4#5"/>
    <dgm:cxn modelId="{D6FE1F35-615F-487C-8825-56FA0D0CFB3F}" type="presParOf" srcId="{A969796C-D0CC-4435-9656-19A879633390}" destId="{73B9C599-8D70-4688-8539-A0D35501B709}" srcOrd="0" destOrd="0" presId="urn:microsoft.com/office/officeart/2005/8/layout/cycle4#5"/>
    <dgm:cxn modelId="{202E3520-E7CA-4D48-B0EC-FC60D5626356}" type="presParOf" srcId="{A969796C-D0CC-4435-9656-19A879633390}" destId="{70203B56-C63E-43C1-9B90-01E2BC6B4954}" srcOrd="1" destOrd="0" presId="urn:microsoft.com/office/officeart/2005/8/layout/cycle4#5"/>
    <dgm:cxn modelId="{E3D212AB-E0FE-4E0E-8DDA-8A119F4CD635}" type="presParOf" srcId="{A969796C-D0CC-4435-9656-19A879633390}" destId="{F046AB7E-6FD8-4FD5-A209-BA07F25F999B}" srcOrd="2" destOrd="0" presId="urn:microsoft.com/office/officeart/2005/8/layout/cycle4#5"/>
    <dgm:cxn modelId="{F5054CAF-9858-490A-A0AC-572F1F63A6BA}" type="presParOf" srcId="{A969796C-D0CC-4435-9656-19A879633390}" destId="{0FBD5567-F8B7-4520-8E8C-3BB9FB9EA217}" srcOrd="3" destOrd="0" presId="urn:microsoft.com/office/officeart/2005/8/layout/cycle4#5"/>
    <dgm:cxn modelId="{E40C9643-1B38-4984-8914-8390D893E3E8}" type="presParOf" srcId="{A969796C-D0CC-4435-9656-19A879633390}" destId="{10068147-ADFB-45E0-9304-06F8465FF177}" srcOrd="4" destOrd="0" presId="urn:microsoft.com/office/officeart/2005/8/layout/cycle4#5"/>
    <dgm:cxn modelId="{F3C8B630-9053-4FD2-B0ED-2CB7A8C92A29}" type="presParOf" srcId="{73D0CF12-B825-468A-82B0-529BAEAF9D75}" destId="{BF9E4046-9D1F-42E1-AC06-FCEC7DF40BE6}" srcOrd="2" destOrd="0" presId="urn:microsoft.com/office/officeart/2005/8/layout/cycle4#5"/>
    <dgm:cxn modelId="{CC35A1F6-61BD-4657-8AEE-DA46F0A5127F}" type="presParOf" srcId="{73D0CF12-B825-468A-82B0-529BAEAF9D75}" destId="{0D5C6C0C-671B-4F61-BFA4-27E9764ACFF3}" srcOrd="3" destOrd="0" presId="urn:microsoft.com/office/officeart/2005/8/layout/cycle4#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E3657E-02C9-401F-B372-84126CFE17A8}"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15135DA4-59D7-4737-B9BF-80E4DE649FE2}">
      <dgm:prSet phldrT="[Text]"/>
      <dgm:spPr/>
      <dgm:t>
        <a:bodyPr/>
        <a:lstStyle/>
        <a:p>
          <a:r>
            <a:rPr lang="en-US" dirty="0" err="1" smtClean="0"/>
            <a:t>Direktif</a:t>
          </a:r>
          <a:endParaRPr lang="en-US" dirty="0"/>
        </a:p>
      </dgm:t>
    </dgm:pt>
    <dgm:pt modelId="{B5056E6E-60E0-4E10-921B-580B696B368D}" type="parTrans" cxnId="{124EB3B5-8F74-4C2D-8B62-F6BC0191C6B3}">
      <dgm:prSet/>
      <dgm:spPr/>
      <dgm:t>
        <a:bodyPr/>
        <a:lstStyle/>
        <a:p>
          <a:endParaRPr lang="en-US"/>
        </a:p>
      </dgm:t>
    </dgm:pt>
    <dgm:pt modelId="{039C4BAD-1125-4AA6-82B4-2BEFD5550F24}" type="sibTrans" cxnId="{124EB3B5-8F74-4C2D-8B62-F6BC0191C6B3}">
      <dgm:prSet/>
      <dgm:spPr/>
      <dgm:t>
        <a:bodyPr/>
        <a:lstStyle/>
        <a:p>
          <a:endParaRPr lang="en-US"/>
        </a:p>
      </dgm:t>
    </dgm:pt>
    <dgm:pt modelId="{41BE5F92-FCC1-4D38-98A7-3318EA034F63}">
      <dgm:prSet phldrT="[Text]"/>
      <dgm:spPr/>
      <dgm:t>
        <a:bodyPr/>
        <a:lstStyle/>
        <a:p>
          <a:r>
            <a:rPr lang="en-US" dirty="0" err="1" smtClean="0"/>
            <a:t>Perintah</a:t>
          </a:r>
          <a:endParaRPr lang="en-US" dirty="0"/>
        </a:p>
      </dgm:t>
    </dgm:pt>
    <dgm:pt modelId="{2BD831FB-A5D6-4954-A0BC-812FBF6C02C2}" type="parTrans" cxnId="{E5300FAA-7EF2-4877-9310-D6BD2B003D40}">
      <dgm:prSet/>
      <dgm:spPr/>
      <dgm:t>
        <a:bodyPr/>
        <a:lstStyle/>
        <a:p>
          <a:endParaRPr lang="en-US"/>
        </a:p>
      </dgm:t>
    </dgm:pt>
    <dgm:pt modelId="{DE6330B7-FD33-4294-8DFA-14EB82383438}" type="sibTrans" cxnId="{E5300FAA-7EF2-4877-9310-D6BD2B003D40}">
      <dgm:prSet/>
      <dgm:spPr/>
      <dgm:t>
        <a:bodyPr/>
        <a:lstStyle/>
        <a:p>
          <a:endParaRPr lang="en-US"/>
        </a:p>
      </dgm:t>
    </dgm:pt>
    <dgm:pt modelId="{6D7DD76F-5659-4672-B366-1DA6C45157DE}">
      <dgm:prSet phldrT="[Text]"/>
      <dgm:spPr/>
      <dgm:t>
        <a:bodyPr/>
        <a:lstStyle/>
        <a:p>
          <a:r>
            <a:rPr lang="en-US" dirty="0" err="1" smtClean="0"/>
            <a:t>Suruhan</a:t>
          </a:r>
          <a:endParaRPr lang="en-US" dirty="0"/>
        </a:p>
      </dgm:t>
    </dgm:pt>
    <dgm:pt modelId="{0F5119FF-E32D-4359-AC5F-FEB3400BE3D6}" type="parTrans" cxnId="{9A56ACCC-5535-4576-9261-5D29F2AF825E}">
      <dgm:prSet/>
      <dgm:spPr/>
      <dgm:t>
        <a:bodyPr/>
        <a:lstStyle/>
        <a:p>
          <a:endParaRPr lang="en-US"/>
        </a:p>
      </dgm:t>
    </dgm:pt>
    <dgm:pt modelId="{49D08E50-BB07-45BA-9080-6068CEF75730}" type="sibTrans" cxnId="{9A56ACCC-5535-4576-9261-5D29F2AF825E}">
      <dgm:prSet/>
      <dgm:spPr/>
      <dgm:t>
        <a:bodyPr/>
        <a:lstStyle/>
        <a:p>
          <a:endParaRPr lang="en-US"/>
        </a:p>
      </dgm:t>
    </dgm:pt>
    <dgm:pt modelId="{D74426E9-F29B-4A65-9339-1A5C3887D08A}">
      <dgm:prSet phldrT="[Text]"/>
      <dgm:spPr/>
      <dgm:t>
        <a:bodyPr/>
        <a:lstStyle/>
        <a:p>
          <a:r>
            <a:rPr lang="en-US" dirty="0" err="1" smtClean="0"/>
            <a:t>Permohonan</a:t>
          </a:r>
          <a:endParaRPr lang="en-US" dirty="0"/>
        </a:p>
      </dgm:t>
    </dgm:pt>
    <dgm:pt modelId="{34419B88-9579-486E-93CB-A2BA528D7A77}" type="parTrans" cxnId="{87E8761A-10AC-401D-8A1E-72C7F1823495}">
      <dgm:prSet/>
      <dgm:spPr/>
      <dgm:t>
        <a:bodyPr/>
        <a:lstStyle/>
        <a:p>
          <a:endParaRPr lang="en-US"/>
        </a:p>
      </dgm:t>
    </dgm:pt>
    <dgm:pt modelId="{79497FAE-9DBB-4910-9460-89E4E92D3B13}" type="sibTrans" cxnId="{87E8761A-10AC-401D-8A1E-72C7F1823495}">
      <dgm:prSet/>
      <dgm:spPr/>
      <dgm:t>
        <a:bodyPr/>
        <a:lstStyle/>
        <a:p>
          <a:endParaRPr lang="en-US"/>
        </a:p>
      </dgm:t>
    </dgm:pt>
    <dgm:pt modelId="{B8F55FDE-E72D-4795-A945-1920778401C8}">
      <dgm:prSet phldrT="[Text]"/>
      <dgm:spPr/>
      <dgm:t>
        <a:bodyPr/>
        <a:lstStyle/>
        <a:p>
          <a:r>
            <a:rPr lang="en-US" dirty="0" err="1" smtClean="0"/>
            <a:t>Larangan</a:t>
          </a:r>
          <a:endParaRPr lang="en-US" dirty="0"/>
        </a:p>
      </dgm:t>
    </dgm:pt>
    <dgm:pt modelId="{2528DDC2-060F-4BE7-99EC-2B25F2703542}" type="parTrans" cxnId="{B46ED326-EC7D-4F2E-9484-292C9FDC4F07}">
      <dgm:prSet/>
      <dgm:spPr/>
      <dgm:t>
        <a:bodyPr/>
        <a:lstStyle/>
        <a:p>
          <a:endParaRPr lang="en-US"/>
        </a:p>
      </dgm:t>
    </dgm:pt>
    <dgm:pt modelId="{802405EB-F66F-4B93-923B-CBBA1F89039E}" type="sibTrans" cxnId="{B46ED326-EC7D-4F2E-9484-292C9FDC4F07}">
      <dgm:prSet/>
      <dgm:spPr/>
      <dgm:t>
        <a:bodyPr/>
        <a:lstStyle/>
        <a:p>
          <a:endParaRPr lang="en-US"/>
        </a:p>
      </dgm:t>
    </dgm:pt>
    <dgm:pt modelId="{12326711-4FDF-4AA3-898A-F158ECB4882A}">
      <dgm:prSet phldrT="[Text]"/>
      <dgm:spPr/>
      <dgm:t>
        <a:bodyPr/>
        <a:lstStyle/>
        <a:p>
          <a:r>
            <a:rPr lang="en-US" dirty="0" err="1" smtClean="0"/>
            <a:t>Hambatan</a:t>
          </a:r>
          <a:endParaRPr lang="en-US" dirty="0"/>
        </a:p>
      </dgm:t>
    </dgm:pt>
    <dgm:pt modelId="{556FE3E1-7E70-4EB6-8429-5B3F24B8FF74}" type="parTrans" cxnId="{CA73B23C-50F3-446D-B1F7-3CAD38011703}">
      <dgm:prSet/>
      <dgm:spPr/>
      <dgm:t>
        <a:bodyPr/>
        <a:lstStyle/>
        <a:p>
          <a:endParaRPr lang="en-US"/>
        </a:p>
      </dgm:t>
    </dgm:pt>
    <dgm:pt modelId="{7B7A4840-6D29-417C-82F2-15824D89BF57}" type="sibTrans" cxnId="{CA73B23C-50F3-446D-B1F7-3CAD38011703}">
      <dgm:prSet/>
      <dgm:spPr/>
      <dgm:t>
        <a:bodyPr/>
        <a:lstStyle/>
        <a:p>
          <a:endParaRPr lang="en-US"/>
        </a:p>
      </dgm:t>
    </dgm:pt>
    <dgm:pt modelId="{AE018D1C-A84E-408E-BA8C-A1ED9D79FB6C}" type="pres">
      <dgm:prSet presAssocID="{E0E3657E-02C9-401F-B372-84126CFE17A8}" presName="hierChild1" presStyleCnt="0">
        <dgm:presLayoutVars>
          <dgm:chPref val="1"/>
          <dgm:dir/>
          <dgm:animOne val="branch"/>
          <dgm:animLvl val="lvl"/>
          <dgm:resizeHandles/>
        </dgm:presLayoutVars>
      </dgm:prSet>
      <dgm:spPr/>
      <dgm:t>
        <a:bodyPr/>
        <a:lstStyle/>
        <a:p>
          <a:endParaRPr lang="en-US"/>
        </a:p>
      </dgm:t>
    </dgm:pt>
    <dgm:pt modelId="{A28C3694-E114-4179-9AD1-78AC2B428DE6}" type="pres">
      <dgm:prSet presAssocID="{15135DA4-59D7-4737-B9BF-80E4DE649FE2}" presName="hierRoot1" presStyleCnt="0"/>
      <dgm:spPr/>
    </dgm:pt>
    <dgm:pt modelId="{21F02D5D-A652-4E0F-BF45-CB076C80E20D}" type="pres">
      <dgm:prSet presAssocID="{15135DA4-59D7-4737-B9BF-80E4DE649FE2}" presName="composite" presStyleCnt="0"/>
      <dgm:spPr/>
    </dgm:pt>
    <dgm:pt modelId="{5D76F834-A9E2-426F-A39C-936AA4A820B7}" type="pres">
      <dgm:prSet presAssocID="{15135DA4-59D7-4737-B9BF-80E4DE649FE2}" presName="image" presStyleLbl="node0" presStyleIdx="0" presStyleCnt="1"/>
      <dgm:spPr/>
    </dgm:pt>
    <dgm:pt modelId="{F624B00A-C9E5-40E3-9107-ACA3FEF06CF2}" type="pres">
      <dgm:prSet presAssocID="{15135DA4-59D7-4737-B9BF-80E4DE649FE2}" presName="text" presStyleLbl="revTx" presStyleIdx="0" presStyleCnt="6">
        <dgm:presLayoutVars>
          <dgm:chPref val="3"/>
        </dgm:presLayoutVars>
      </dgm:prSet>
      <dgm:spPr/>
      <dgm:t>
        <a:bodyPr/>
        <a:lstStyle/>
        <a:p>
          <a:endParaRPr lang="en-US"/>
        </a:p>
      </dgm:t>
    </dgm:pt>
    <dgm:pt modelId="{8260FB1C-60DD-4B4D-973F-528BF9C2B78E}" type="pres">
      <dgm:prSet presAssocID="{15135DA4-59D7-4737-B9BF-80E4DE649FE2}" presName="hierChild2" presStyleCnt="0"/>
      <dgm:spPr/>
    </dgm:pt>
    <dgm:pt modelId="{6D98DB68-5F3D-49C4-BB1A-8CEA325D3FB5}" type="pres">
      <dgm:prSet presAssocID="{2BD831FB-A5D6-4954-A0BC-812FBF6C02C2}" presName="Name10" presStyleLbl="parChTrans1D2" presStyleIdx="0" presStyleCnt="2"/>
      <dgm:spPr/>
      <dgm:t>
        <a:bodyPr/>
        <a:lstStyle/>
        <a:p>
          <a:endParaRPr lang="en-US"/>
        </a:p>
      </dgm:t>
    </dgm:pt>
    <dgm:pt modelId="{ACF012FE-D8F4-4D35-BE2D-B7127EBB25D2}" type="pres">
      <dgm:prSet presAssocID="{41BE5F92-FCC1-4D38-98A7-3318EA034F63}" presName="hierRoot2" presStyleCnt="0"/>
      <dgm:spPr/>
    </dgm:pt>
    <dgm:pt modelId="{B1A0C1A3-2875-4F9B-94B2-7756F9F009E2}" type="pres">
      <dgm:prSet presAssocID="{41BE5F92-FCC1-4D38-98A7-3318EA034F63}" presName="composite2" presStyleCnt="0"/>
      <dgm:spPr/>
    </dgm:pt>
    <dgm:pt modelId="{451E7225-3FDE-4BA9-880C-EE0C3C4CBE1F}" type="pres">
      <dgm:prSet presAssocID="{41BE5F92-FCC1-4D38-98A7-3318EA034F63}" presName="image2" presStyleLbl="node2" presStyleIdx="0" presStyleCnt="2"/>
      <dgm:spPr/>
    </dgm:pt>
    <dgm:pt modelId="{94E7FD86-69E5-4F3A-9E2B-6244E16D1160}" type="pres">
      <dgm:prSet presAssocID="{41BE5F92-FCC1-4D38-98A7-3318EA034F63}" presName="text2" presStyleLbl="revTx" presStyleIdx="1" presStyleCnt="6">
        <dgm:presLayoutVars>
          <dgm:chPref val="3"/>
        </dgm:presLayoutVars>
      </dgm:prSet>
      <dgm:spPr/>
      <dgm:t>
        <a:bodyPr/>
        <a:lstStyle/>
        <a:p>
          <a:endParaRPr lang="en-US"/>
        </a:p>
      </dgm:t>
    </dgm:pt>
    <dgm:pt modelId="{3E07F2CF-F9AE-49D2-A798-71454B76B7AE}" type="pres">
      <dgm:prSet presAssocID="{41BE5F92-FCC1-4D38-98A7-3318EA034F63}" presName="hierChild3" presStyleCnt="0"/>
      <dgm:spPr/>
    </dgm:pt>
    <dgm:pt modelId="{0951CDC4-36FD-4F70-A862-C828A0B3C920}" type="pres">
      <dgm:prSet presAssocID="{0F5119FF-E32D-4359-AC5F-FEB3400BE3D6}" presName="Name17" presStyleLbl="parChTrans1D3" presStyleIdx="0" presStyleCnt="3"/>
      <dgm:spPr/>
      <dgm:t>
        <a:bodyPr/>
        <a:lstStyle/>
        <a:p>
          <a:endParaRPr lang="en-US"/>
        </a:p>
      </dgm:t>
    </dgm:pt>
    <dgm:pt modelId="{42320978-DD00-4A1B-894E-F7126850FDF6}" type="pres">
      <dgm:prSet presAssocID="{6D7DD76F-5659-4672-B366-1DA6C45157DE}" presName="hierRoot3" presStyleCnt="0"/>
      <dgm:spPr/>
    </dgm:pt>
    <dgm:pt modelId="{5246B4FD-44AC-47D9-87C2-ACE1850322BA}" type="pres">
      <dgm:prSet presAssocID="{6D7DD76F-5659-4672-B366-1DA6C45157DE}" presName="composite3" presStyleCnt="0"/>
      <dgm:spPr/>
    </dgm:pt>
    <dgm:pt modelId="{5F279111-2826-45DF-8F08-7FB749905ED5}" type="pres">
      <dgm:prSet presAssocID="{6D7DD76F-5659-4672-B366-1DA6C45157DE}" presName="image3" presStyleLbl="node3" presStyleIdx="0" presStyleCnt="3"/>
      <dgm:spPr/>
    </dgm:pt>
    <dgm:pt modelId="{E38B3D1F-E5AA-43C3-9E1A-89617B192C46}" type="pres">
      <dgm:prSet presAssocID="{6D7DD76F-5659-4672-B366-1DA6C45157DE}" presName="text3" presStyleLbl="revTx" presStyleIdx="2" presStyleCnt="6">
        <dgm:presLayoutVars>
          <dgm:chPref val="3"/>
        </dgm:presLayoutVars>
      </dgm:prSet>
      <dgm:spPr/>
      <dgm:t>
        <a:bodyPr/>
        <a:lstStyle/>
        <a:p>
          <a:endParaRPr lang="en-US"/>
        </a:p>
      </dgm:t>
    </dgm:pt>
    <dgm:pt modelId="{C485F661-20AF-4EB8-9973-F92D6494A5BE}" type="pres">
      <dgm:prSet presAssocID="{6D7DD76F-5659-4672-B366-1DA6C45157DE}" presName="hierChild4" presStyleCnt="0"/>
      <dgm:spPr/>
    </dgm:pt>
    <dgm:pt modelId="{7EC68F95-DB48-4D94-8022-B7FE15BE0C2E}" type="pres">
      <dgm:prSet presAssocID="{34419B88-9579-486E-93CB-A2BA528D7A77}" presName="Name17" presStyleLbl="parChTrans1D3" presStyleIdx="1" presStyleCnt="3"/>
      <dgm:spPr/>
      <dgm:t>
        <a:bodyPr/>
        <a:lstStyle/>
        <a:p>
          <a:endParaRPr lang="en-US"/>
        </a:p>
      </dgm:t>
    </dgm:pt>
    <dgm:pt modelId="{94A41D95-0F7B-4D17-9DC4-E8C724B4D4EE}" type="pres">
      <dgm:prSet presAssocID="{D74426E9-F29B-4A65-9339-1A5C3887D08A}" presName="hierRoot3" presStyleCnt="0"/>
      <dgm:spPr/>
    </dgm:pt>
    <dgm:pt modelId="{494F80DD-AC5A-486E-9904-F7CE37D14528}" type="pres">
      <dgm:prSet presAssocID="{D74426E9-F29B-4A65-9339-1A5C3887D08A}" presName="composite3" presStyleCnt="0"/>
      <dgm:spPr/>
    </dgm:pt>
    <dgm:pt modelId="{3D0134F3-148C-47D7-B4C5-0291B71C6984}" type="pres">
      <dgm:prSet presAssocID="{D74426E9-F29B-4A65-9339-1A5C3887D08A}" presName="image3" presStyleLbl="node3" presStyleIdx="1" presStyleCnt="3"/>
      <dgm:spPr/>
    </dgm:pt>
    <dgm:pt modelId="{1C856F08-B73D-4A0D-B234-7113214A8AB4}" type="pres">
      <dgm:prSet presAssocID="{D74426E9-F29B-4A65-9339-1A5C3887D08A}" presName="text3" presStyleLbl="revTx" presStyleIdx="3" presStyleCnt="6">
        <dgm:presLayoutVars>
          <dgm:chPref val="3"/>
        </dgm:presLayoutVars>
      </dgm:prSet>
      <dgm:spPr/>
      <dgm:t>
        <a:bodyPr/>
        <a:lstStyle/>
        <a:p>
          <a:endParaRPr lang="en-US"/>
        </a:p>
      </dgm:t>
    </dgm:pt>
    <dgm:pt modelId="{6E27CC03-3C9F-4992-9E7B-EA344C1B7B3B}" type="pres">
      <dgm:prSet presAssocID="{D74426E9-F29B-4A65-9339-1A5C3887D08A}" presName="hierChild4" presStyleCnt="0"/>
      <dgm:spPr/>
    </dgm:pt>
    <dgm:pt modelId="{ADED6F0F-3445-46E1-B011-5BDABF75F972}" type="pres">
      <dgm:prSet presAssocID="{2528DDC2-060F-4BE7-99EC-2B25F2703542}" presName="Name10" presStyleLbl="parChTrans1D2" presStyleIdx="1" presStyleCnt="2"/>
      <dgm:spPr/>
      <dgm:t>
        <a:bodyPr/>
        <a:lstStyle/>
        <a:p>
          <a:endParaRPr lang="en-US"/>
        </a:p>
      </dgm:t>
    </dgm:pt>
    <dgm:pt modelId="{8BAFF4CD-E603-4389-B47B-0D23A2196DD3}" type="pres">
      <dgm:prSet presAssocID="{B8F55FDE-E72D-4795-A945-1920778401C8}" presName="hierRoot2" presStyleCnt="0"/>
      <dgm:spPr/>
    </dgm:pt>
    <dgm:pt modelId="{0EDB2AD8-1896-40AB-B83F-848C4546EF3B}" type="pres">
      <dgm:prSet presAssocID="{B8F55FDE-E72D-4795-A945-1920778401C8}" presName="composite2" presStyleCnt="0"/>
      <dgm:spPr/>
    </dgm:pt>
    <dgm:pt modelId="{1A7DC61C-98FA-444E-8524-336CA07FB335}" type="pres">
      <dgm:prSet presAssocID="{B8F55FDE-E72D-4795-A945-1920778401C8}" presName="image2" presStyleLbl="node2" presStyleIdx="1" presStyleCnt="2"/>
      <dgm:spPr/>
    </dgm:pt>
    <dgm:pt modelId="{9E64E5DA-6641-4698-9675-8079F8058457}" type="pres">
      <dgm:prSet presAssocID="{B8F55FDE-E72D-4795-A945-1920778401C8}" presName="text2" presStyleLbl="revTx" presStyleIdx="4" presStyleCnt="6">
        <dgm:presLayoutVars>
          <dgm:chPref val="3"/>
        </dgm:presLayoutVars>
      </dgm:prSet>
      <dgm:spPr/>
      <dgm:t>
        <a:bodyPr/>
        <a:lstStyle/>
        <a:p>
          <a:endParaRPr lang="en-US"/>
        </a:p>
      </dgm:t>
    </dgm:pt>
    <dgm:pt modelId="{039ABDAC-4E12-4B2F-8747-95E0727906AF}" type="pres">
      <dgm:prSet presAssocID="{B8F55FDE-E72D-4795-A945-1920778401C8}" presName="hierChild3" presStyleCnt="0"/>
      <dgm:spPr/>
    </dgm:pt>
    <dgm:pt modelId="{F9988287-D85D-4F64-B9DA-5C904CD210DB}" type="pres">
      <dgm:prSet presAssocID="{556FE3E1-7E70-4EB6-8429-5B3F24B8FF74}" presName="Name17" presStyleLbl="parChTrans1D3" presStyleIdx="2" presStyleCnt="3"/>
      <dgm:spPr/>
      <dgm:t>
        <a:bodyPr/>
        <a:lstStyle/>
        <a:p>
          <a:endParaRPr lang="en-US"/>
        </a:p>
      </dgm:t>
    </dgm:pt>
    <dgm:pt modelId="{D1C9B5B4-DBD8-4A11-B108-9DD4B447B99F}" type="pres">
      <dgm:prSet presAssocID="{12326711-4FDF-4AA3-898A-F158ECB4882A}" presName="hierRoot3" presStyleCnt="0"/>
      <dgm:spPr/>
    </dgm:pt>
    <dgm:pt modelId="{46FF62D8-664B-4770-A358-1B43C58FB77A}" type="pres">
      <dgm:prSet presAssocID="{12326711-4FDF-4AA3-898A-F158ECB4882A}" presName="composite3" presStyleCnt="0"/>
      <dgm:spPr/>
    </dgm:pt>
    <dgm:pt modelId="{0794FC34-AB78-4D12-85DB-C5564972C223}" type="pres">
      <dgm:prSet presAssocID="{12326711-4FDF-4AA3-898A-F158ECB4882A}" presName="image3" presStyleLbl="node3" presStyleIdx="2" presStyleCnt="3"/>
      <dgm:spPr/>
    </dgm:pt>
    <dgm:pt modelId="{7C79B3B1-98CA-4FDA-8DF2-459300B9C194}" type="pres">
      <dgm:prSet presAssocID="{12326711-4FDF-4AA3-898A-F158ECB4882A}" presName="text3" presStyleLbl="revTx" presStyleIdx="5" presStyleCnt="6">
        <dgm:presLayoutVars>
          <dgm:chPref val="3"/>
        </dgm:presLayoutVars>
      </dgm:prSet>
      <dgm:spPr/>
      <dgm:t>
        <a:bodyPr/>
        <a:lstStyle/>
        <a:p>
          <a:endParaRPr lang="en-US"/>
        </a:p>
      </dgm:t>
    </dgm:pt>
    <dgm:pt modelId="{41B6F87D-62A9-432A-87D8-EAAA8C94A7AF}" type="pres">
      <dgm:prSet presAssocID="{12326711-4FDF-4AA3-898A-F158ECB4882A}" presName="hierChild4" presStyleCnt="0"/>
      <dgm:spPr/>
    </dgm:pt>
  </dgm:ptLst>
  <dgm:cxnLst>
    <dgm:cxn modelId="{059381DE-ABF6-4100-ACAA-AC2DE0ACAE58}" type="presOf" srcId="{12326711-4FDF-4AA3-898A-F158ECB4882A}" destId="{7C79B3B1-98CA-4FDA-8DF2-459300B9C194}" srcOrd="0" destOrd="0" presId="urn:microsoft.com/office/officeart/2009/layout/CirclePictureHierarchy"/>
    <dgm:cxn modelId="{9A56ACCC-5535-4576-9261-5D29F2AF825E}" srcId="{41BE5F92-FCC1-4D38-98A7-3318EA034F63}" destId="{6D7DD76F-5659-4672-B366-1DA6C45157DE}" srcOrd="0" destOrd="0" parTransId="{0F5119FF-E32D-4359-AC5F-FEB3400BE3D6}" sibTransId="{49D08E50-BB07-45BA-9080-6068CEF75730}"/>
    <dgm:cxn modelId="{E5300FAA-7EF2-4877-9310-D6BD2B003D40}" srcId="{15135DA4-59D7-4737-B9BF-80E4DE649FE2}" destId="{41BE5F92-FCC1-4D38-98A7-3318EA034F63}" srcOrd="0" destOrd="0" parTransId="{2BD831FB-A5D6-4954-A0BC-812FBF6C02C2}" sibTransId="{DE6330B7-FD33-4294-8DFA-14EB82383438}"/>
    <dgm:cxn modelId="{950130E0-F464-400D-9FAC-A41BBBE57C73}" type="presOf" srcId="{B8F55FDE-E72D-4795-A945-1920778401C8}" destId="{9E64E5DA-6641-4698-9675-8079F8058457}" srcOrd="0" destOrd="0" presId="urn:microsoft.com/office/officeart/2009/layout/CirclePictureHierarchy"/>
    <dgm:cxn modelId="{124EB3B5-8F74-4C2D-8B62-F6BC0191C6B3}" srcId="{E0E3657E-02C9-401F-B372-84126CFE17A8}" destId="{15135DA4-59D7-4737-B9BF-80E4DE649FE2}" srcOrd="0" destOrd="0" parTransId="{B5056E6E-60E0-4E10-921B-580B696B368D}" sibTransId="{039C4BAD-1125-4AA6-82B4-2BEFD5550F24}"/>
    <dgm:cxn modelId="{06E637E2-AA62-4149-B7F8-6EF5F84A20C4}" type="presOf" srcId="{6D7DD76F-5659-4672-B366-1DA6C45157DE}" destId="{E38B3D1F-E5AA-43C3-9E1A-89617B192C46}" srcOrd="0" destOrd="0" presId="urn:microsoft.com/office/officeart/2009/layout/CirclePictureHierarchy"/>
    <dgm:cxn modelId="{87E8761A-10AC-401D-8A1E-72C7F1823495}" srcId="{41BE5F92-FCC1-4D38-98A7-3318EA034F63}" destId="{D74426E9-F29B-4A65-9339-1A5C3887D08A}" srcOrd="1" destOrd="0" parTransId="{34419B88-9579-486E-93CB-A2BA528D7A77}" sibTransId="{79497FAE-9DBB-4910-9460-89E4E92D3B13}"/>
    <dgm:cxn modelId="{41F1B524-F856-4218-81B1-98A84325825D}" type="presOf" srcId="{0F5119FF-E32D-4359-AC5F-FEB3400BE3D6}" destId="{0951CDC4-36FD-4F70-A862-C828A0B3C920}" srcOrd="0" destOrd="0" presId="urn:microsoft.com/office/officeart/2009/layout/CirclePictureHierarchy"/>
    <dgm:cxn modelId="{F049BE66-43A1-4BE2-8238-FBC7A133F8E0}" type="presOf" srcId="{15135DA4-59D7-4737-B9BF-80E4DE649FE2}" destId="{F624B00A-C9E5-40E3-9107-ACA3FEF06CF2}" srcOrd="0" destOrd="0" presId="urn:microsoft.com/office/officeart/2009/layout/CirclePictureHierarchy"/>
    <dgm:cxn modelId="{0FAE15A5-539E-4190-B997-1D52C424302A}" type="presOf" srcId="{556FE3E1-7E70-4EB6-8429-5B3F24B8FF74}" destId="{F9988287-D85D-4F64-B9DA-5C904CD210DB}" srcOrd="0" destOrd="0" presId="urn:microsoft.com/office/officeart/2009/layout/CirclePictureHierarchy"/>
    <dgm:cxn modelId="{921D7102-C799-49FA-BF87-963F6084535D}" type="presOf" srcId="{2BD831FB-A5D6-4954-A0BC-812FBF6C02C2}" destId="{6D98DB68-5F3D-49C4-BB1A-8CEA325D3FB5}" srcOrd="0" destOrd="0" presId="urn:microsoft.com/office/officeart/2009/layout/CirclePictureHierarchy"/>
    <dgm:cxn modelId="{AC2AC32F-BA30-4327-9C59-55D4552986CE}" type="presOf" srcId="{41BE5F92-FCC1-4D38-98A7-3318EA034F63}" destId="{94E7FD86-69E5-4F3A-9E2B-6244E16D1160}" srcOrd="0" destOrd="0" presId="urn:microsoft.com/office/officeart/2009/layout/CirclePictureHierarchy"/>
    <dgm:cxn modelId="{F9E9D41B-D434-4AAF-8464-29C5352F81C8}" type="presOf" srcId="{2528DDC2-060F-4BE7-99EC-2B25F2703542}" destId="{ADED6F0F-3445-46E1-B011-5BDABF75F972}" srcOrd="0" destOrd="0" presId="urn:microsoft.com/office/officeart/2009/layout/CirclePictureHierarchy"/>
    <dgm:cxn modelId="{B46ED326-EC7D-4F2E-9484-292C9FDC4F07}" srcId="{15135DA4-59D7-4737-B9BF-80E4DE649FE2}" destId="{B8F55FDE-E72D-4795-A945-1920778401C8}" srcOrd="1" destOrd="0" parTransId="{2528DDC2-060F-4BE7-99EC-2B25F2703542}" sibTransId="{802405EB-F66F-4B93-923B-CBBA1F89039E}"/>
    <dgm:cxn modelId="{352C6141-E8B8-48E7-88CB-E79E36D7AFE3}" type="presOf" srcId="{D74426E9-F29B-4A65-9339-1A5C3887D08A}" destId="{1C856F08-B73D-4A0D-B234-7113214A8AB4}" srcOrd="0" destOrd="0" presId="urn:microsoft.com/office/officeart/2009/layout/CirclePictureHierarchy"/>
    <dgm:cxn modelId="{CA73B23C-50F3-446D-B1F7-3CAD38011703}" srcId="{B8F55FDE-E72D-4795-A945-1920778401C8}" destId="{12326711-4FDF-4AA3-898A-F158ECB4882A}" srcOrd="0" destOrd="0" parTransId="{556FE3E1-7E70-4EB6-8429-5B3F24B8FF74}" sibTransId="{7B7A4840-6D29-417C-82F2-15824D89BF57}"/>
    <dgm:cxn modelId="{CADD159A-F6B9-49A6-A9E0-307F9CE851BA}" type="presOf" srcId="{34419B88-9579-486E-93CB-A2BA528D7A77}" destId="{7EC68F95-DB48-4D94-8022-B7FE15BE0C2E}" srcOrd="0" destOrd="0" presId="urn:microsoft.com/office/officeart/2009/layout/CirclePictureHierarchy"/>
    <dgm:cxn modelId="{426282FC-28D5-4DD5-8FE2-9D42A9BEFFAF}" type="presOf" srcId="{E0E3657E-02C9-401F-B372-84126CFE17A8}" destId="{AE018D1C-A84E-408E-BA8C-A1ED9D79FB6C}" srcOrd="0" destOrd="0" presId="urn:microsoft.com/office/officeart/2009/layout/CirclePictureHierarchy"/>
    <dgm:cxn modelId="{BA94CB5A-E448-4A47-B243-5E89849B91DD}" type="presParOf" srcId="{AE018D1C-A84E-408E-BA8C-A1ED9D79FB6C}" destId="{A28C3694-E114-4179-9AD1-78AC2B428DE6}" srcOrd="0" destOrd="0" presId="urn:microsoft.com/office/officeart/2009/layout/CirclePictureHierarchy"/>
    <dgm:cxn modelId="{66B6151B-F9FE-4B15-AE8E-CB8285B24EB3}" type="presParOf" srcId="{A28C3694-E114-4179-9AD1-78AC2B428DE6}" destId="{21F02D5D-A652-4E0F-BF45-CB076C80E20D}" srcOrd="0" destOrd="0" presId="urn:microsoft.com/office/officeart/2009/layout/CirclePictureHierarchy"/>
    <dgm:cxn modelId="{21E8B2BC-98ED-4E81-BF00-752E3E72E69D}" type="presParOf" srcId="{21F02D5D-A652-4E0F-BF45-CB076C80E20D}" destId="{5D76F834-A9E2-426F-A39C-936AA4A820B7}" srcOrd="0" destOrd="0" presId="urn:microsoft.com/office/officeart/2009/layout/CirclePictureHierarchy"/>
    <dgm:cxn modelId="{26C6B499-1E64-4DEC-812C-76C3E52D6759}" type="presParOf" srcId="{21F02D5D-A652-4E0F-BF45-CB076C80E20D}" destId="{F624B00A-C9E5-40E3-9107-ACA3FEF06CF2}" srcOrd="1" destOrd="0" presId="urn:microsoft.com/office/officeart/2009/layout/CirclePictureHierarchy"/>
    <dgm:cxn modelId="{010E47F7-7069-4050-A588-238F0562AF95}" type="presParOf" srcId="{A28C3694-E114-4179-9AD1-78AC2B428DE6}" destId="{8260FB1C-60DD-4B4D-973F-528BF9C2B78E}" srcOrd="1" destOrd="0" presId="urn:microsoft.com/office/officeart/2009/layout/CirclePictureHierarchy"/>
    <dgm:cxn modelId="{78372332-D0FE-46F8-868B-83F133F9AB0D}" type="presParOf" srcId="{8260FB1C-60DD-4B4D-973F-528BF9C2B78E}" destId="{6D98DB68-5F3D-49C4-BB1A-8CEA325D3FB5}" srcOrd="0" destOrd="0" presId="urn:microsoft.com/office/officeart/2009/layout/CirclePictureHierarchy"/>
    <dgm:cxn modelId="{A98CDCE3-157F-47B8-B0BE-78F55EC813E1}" type="presParOf" srcId="{8260FB1C-60DD-4B4D-973F-528BF9C2B78E}" destId="{ACF012FE-D8F4-4D35-BE2D-B7127EBB25D2}" srcOrd="1" destOrd="0" presId="urn:microsoft.com/office/officeart/2009/layout/CirclePictureHierarchy"/>
    <dgm:cxn modelId="{B788FF58-A016-418D-8BB8-22A02F79E3B6}" type="presParOf" srcId="{ACF012FE-D8F4-4D35-BE2D-B7127EBB25D2}" destId="{B1A0C1A3-2875-4F9B-94B2-7756F9F009E2}" srcOrd="0" destOrd="0" presId="urn:microsoft.com/office/officeart/2009/layout/CirclePictureHierarchy"/>
    <dgm:cxn modelId="{1AE2C3A4-1F68-4EDF-B725-EDFB8012106B}" type="presParOf" srcId="{B1A0C1A3-2875-4F9B-94B2-7756F9F009E2}" destId="{451E7225-3FDE-4BA9-880C-EE0C3C4CBE1F}" srcOrd="0" destOrd="0" presId="urn:microsoft.com/office/officeart/2009/layout/CirclePictureHierarchy"/>
    <dgm:cxn modelId="{B13F2864-41EF-436B-9DE7-7447888CC772}" type="presParOf" srcId="{B1A0C1A3-2875-4F9B-94B2-7756F9F009E2}" destId="{94E7FD86-69E5-4F3A-9E2B-6244E16D1160}" srcOrd="1" destOrd="0" presId="urn:microsoft.com/office/officeart/2009/layout/CirclePictureHierarchy"/>
    <dgm:cxn modelId="{138E5A2F-8C0A-483D-9D3D-D493B65AAA36}" type="presParOf" srcId="{ACF012FE-D8F4-4D35-BE2D-B7127EBB25D2}" destId="{3E07F2CF-F9AE-49D2-A798-71454B76B7AE}" srcOrd="1" destOrd="0" presId="urn:microsoft.com/office/officeart/2009/layout/CirclePictureHierarchy"/>
    <dgm:cxn modelId="{69F8003A-2E2C-43D2-9022-8A6254091128}" type="presParOf" srcId="{3E07F2CF-F9AE-49D2-A798-71454B76B7AE}" destId="{0951CDC4-36FD-4F70-A862-C828A0B3C920}" srcOrd="0" destOrd="0" presId="urn:microsoft.com/office/officeart/2009/layout/CirclePictureHierarchy"/>
    <dgm:cxn modelId="{67FFCEF2-2F38-4C0A-91E4-BC626348DE08}" type="presParOf" srcId="{3E07F2CF-F9AE-49D2-A798-71454B76B7AE}" destId="{42320978-DD00-4A1B-894E-F7126850FDF6}" srcOrd="1" destOrd="0" presId="urn:microsoft.com/office/officeart/2009/layout/CirclePictureHierarchy"/>
    <dgm:cxn modelId="{B854FE69-C397-4737-A5E4-9AECBBD8411F}" type="presParOf" srcId="{42320978-DD00-4A1B-894E-F7126850FDF6}" destId="{5246B4FD-44AC-47D9-87C2-ACE1850322BA}" srcOrd="0" destOrd="0" presId="urn:microsoft.com/office/officeart/2009/layout/CirclePictureHierarchy"/>
    <dgm:cxn modelId="{ED59298B-E1B3-412F-B50C-587CF13FF8D0}" type="presParOf" srcId="{5246B4FD-44AC-47D9-87C2-ACE1850322BA}" destId="{5F279111-2826-45DF-8F08-7FB749905ED5}" srcOrd="0" destOrd="0" presId="urn:microsoft.com/office/officeart/2009/layout/CirclePictureHierarchy"/>
    <dgm:cxn modelId="{FFB99E0A-A437-47F3-AF17-130F8EB6301E}" type="presParOf" srcId="{5246B4FD-44AC-47D9-87C2-ACE1850322BA}" destId="{E38B3D1F-E5AA-43C3-9E1A-89617B192C46}" srcOrd="1" destOrd="0" presId="urn:microsoft.com/office/officeart/2009/layout/CirclePictureHierarchy"/>
    <dgm:cxn modelId="{EC623677-534A-4DA4-BDB7-857D3240DCB7}" type="presParOf" srcId="{42320978-DD00-4A1B-894E-F7126850FDF6}" destId="{C485F661-20AF-4EB8-9973-F92D6494A5BE}" srcOrd="1" destOrd="0" presId="urn:microsoft.com/office/officeart/2009/layout/CirclePictureHierarchy"/>
    <dgm:cxn modelId="{B869FFD6-A01A-4AD7-8A6D-FAB62559CAFE}" type="presParOf" srcId="{3E07F2CF-F9AE-49D2-A798-71454B76B7AE}" destId="{7EC68F95-DB48-4D94-8022-B7FE15BE0C2E}" srcOrd="2" destOrd="0" presId="urn:microsoft.com/office/officeart/2009/layout/CirclePictureHierarchy"/>
    <dgm:cxn modelId="{FF5B6A19-0035-4374-B62D-28DBAB636302}" type="presParOf" srcId="{3E07F2CF-F9AE-49D2-A798-71454B76B7AE}" destId="{94A41D95-0F7B-4D17-9DC4-E8C724B4D4EE}" srcOrd="3" destOrd="0" presId="urn:microsoft.com/office/officeart/2009/layout/CirclePictureHierarchy"/>
    <dgm:cxn modelId="{49CAD50E-97BE-4EF1-8503-E36CA5F9C90B}" type="presParOf" srcId="{94A41D95-0F7B-4D17-9DC4-E8C724B4D4EE}" destId="{494F80DD-AC5A-486E-9904-F7CE37D14528}" srcOrd="0" destOrd="0" presId="urn:microsoft.com/office/officeart/2009/layout/CirclePictureHierarchy"/>
    <dgm:cxn modelId="{F992E781-9848-42A9-BDF6-4766BADB07A2}" type="presParOf" srcId="{494F80DD-AC5A-486E-9904-F7CE37D14528}" destId="{3D0134F3-148C-47D7-B4C5-0291B71C6984}" srcOrd="0" destOrd="0" presId="urn:microsoft.com/office/officeart/2009/layout/CirclePictureHierarchy"/>
    <dgm:cxn modelId="{70F99ED0-8AB6-4910-9885-F158EFAC5DE7}" type="presParOf" srcId="{494F80DD-AC5A-486E-9904-F7CE37D14528}" destId="{1C856F08-B73D-4A0D-B234-7113214A8AB4}" srcOrd="1" destOrd="0" presId="urn:microsoft.com/office/officeart/2009/layout/CirclePictureHierarchy"/>
    <dgm:cxn modelId="{5625AB44-28DD-45E3-8FF6-6E300A222AC2}" type="presParOf" srcId="{94A41D95-0F7B-4D17-9DC4-E8C724B4D4EE}" destId="{6E27CC03-3C9F-4992-9E7B-EA344C1B7B3B}" srcOrd="1" destOrd="0" presId="urn:microsoft.com/office/officeart/2009/layout/CirclePictureHierarchy"/>
    <dgm:cxn modelId="{0867A95D-1E18-4910-B658-274A6DE94C6F}" type="presParOf" srcId="{8260FB1C-60DD-4B4D-973F-528BF9C2B78E}" destId="{ADED6F0F-3445-46E1-B011-5BDABF75F972}" srcOrd="2" destOrd="0" presId="urn:microsoft.com/office/officeart/2009/layout/CirclePictureHierarchy"/>
    <dgm:cxn modelId="{F053E3A1-BC79-4FDB-A8EE-6A54FA19A453}" type="presParOf" srcId="{8260FB1C-60DD-4B4D-973F-528BF9C2B78E}" destId="{8BAFF4CD-E603-4389-B47B-0D23A2196DD3}" srcOrd="3" destOrd="0" presId="urn:microsoft.com/office/officeart/2009/layout/CirclePictureHierarchy"/>
    <dgm:cxn modelId="{AA3BEE39-AF61-4E87-87BB-3EE7997F77A0}" type="presParOf" srcId="{8BAFF4CD-E603-4389-B47B-0D23A2196DD3}" destId="{0EDB2AD8-1896-40AB-B83F-848C4546EF3B}" srcOrd="0" destOrd="0" presId="urn:microsoft.com/office/officeart/2009/layout/CirclePictureHierarchy"/>
    <dgm:cxn modelId="{62193339-376E-4882-B726-8A9354CA322A}" type="presParOf" srcId="{0EDB2AD8-1896-40AB-B83F-848C4546EF3B}" destId="{1A7DC61C-98FA-444E-8524-336CA07FB335}" srcOrd="0" destOrd="0" presId="urn:microsoft.com/office/officeart/2009/layout/CirclePictureHierarchy"/>
    <dgm:cxn modelId="{171E0B92-B180-43F9-A130-85629DDD4B20}" type="presParOf" srcId="{0EDB2AD8-1896-40AB-B83F-848C4546EF3B}" destId="{9E64E5DA-6641-4698-9675-8079F8058457}" srcOrd="1" destOrd="0" presId="urn:microsoft.com/office/officeart/2009/layout/CirclePictureHierarchy"/>
    <dgm:cxn modelId="{14AFADA7-4FB5-4708-9E9A-A56743A03F4E}" type="presParOf" srcId="{8BAFF4CD-E603-4389-B47B-0D23A2196DD3}" destId="{039ABDAC-4E12-4B2F-8747-95E0727906AF}" srcOrd="1" destOrd="0" presId="urn:microsoft.com/office/officeart/2009/layout/CirclePictureHierarchy"/>
    <dgm:cxn modelId="{4E72B8C7-8B44-4780-A68A-5D1F5F7A12C0}" type="presParOf" srcId="{039ABDAC-4E12-4B2F-8747-95E0727906AF}" destId="{F9988287-D85D-4F64-B9DA-5C904CD210DB}" srcOrd="0" destOrd="0" presId="urn:microsoft.com/office/officeart/2009/layout/CirclePictureHierarchy"/>
    <dgm:cxn modelId="{04181127-9D6E-4199-9B8A-31FA7E3CF642}" type="presParOf" srcId="{039ABDAC-4E12-4B2F-8747-95E0727906AF}" destId="{D1C9B5B4-DBD8-4A11-B108-9DD4B447B99F}" srcOrd="1" destOrd="0" presId="urn:microsoft.com/office/officeart/2009/layout/CirclePictureHierarchy"/>
    <dgm:cxn modelId="{BCCF0E12-1350-4066-BB4A-F1A7D34A4711}" type="presParOf" srcId="{D1C9B5B4-DBD8-4A11-B108-9DD4B447B99F}" destId="{46FF62D8-664B-4770-A358-1B43C58FB77A}" srcOrd="0" destOrd="0" presId="urn:microsoft.com/office/officeart/2009/layout/CirclePictureHierarchy"/>
    <dgm:cxn modelId="{EC3DAFB9-F269-4ABB-9FAA-BD5A4D64827E}" type="presParOf" srcId="{46FF62D8-664B-4770-A358-1B43C58FB77A}" destId="{0794FC34-AB78-4D12-85DB-C5564972C223}" srcOrd="0" destOrd="0" presId="urn:microsoft.com/office/officeart/2009/layout/CirclePictureHierarchy"/>
    <dgm:cxn modelId="{DFB28FE8-9FFD-4257-9994-0D87CB342E50}" type="presParOf" srcId="{46FF62D8-664B-4770-A358-1B43C58FB77A}" destId="{7C79B3B1-98CA-4FDA-8DF2-459300B9C194}" srcOrd="1" destOrd="0" presId="urn:microsoft.com/office/officeart/2009/layout/CirclePictureHierarchy"/>
    <dgm:cxn modelId="{07696B01-4308-499E-AACD-368C581BB3F5}" type="presParOf" srcId="{D1C9B5B4-DBD8-4A11-B108-9DD4B447B99F}" destId="{41B6F87D-62A9-432A-87D8-EAAA8C94A7AF}" srcOrd="1" destOrd="0" presId="urn:microsoft.com/office/officeart/2009/layout/CirclePictureHierarchy"/>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F59894-03A2-4DD4-B7DA-5F811848872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CE2A972C-3202-401E-97A0-7BF2314DFEDB}">
      <dgm:prSet phldrT="[Text]"/>
      <dgm:spPr>
        <a:solidFill>
          <a:schemeClr val="accent1">
            <a:lumMod val="50000"/>
          </a:schemeClr>
        </a:solidFill>
      </dgm:spPr>
      <dgm:t>
        <a:bodyPr/>
        <a:lstStyle/>
        <a:p>
          <a:r>
            <a:rPr lang="en-US" b="1" dirty="0" err="1" smtClean="0">
              <a:solidFill>
                <a:srgbClr val="002060"/>
              </a:solidFill>
            </a:rPr>
            <a:t>Karakter</a:t>
          </a:r>
          <a:endParaRPr lang="en-US" b="1" dirty="0">
            <a:solidFill>
              <a:srgbClr val="002060"/>
            </a:solidFill>
          </a:endParaRPr>
        </a:p>
      </dgm:t>
    </dgm:pt>
    <dgm:pt modelId="{36E0C38C-274E-47F3-B20E-8A36C1702790}" type="parTrans" cxnId="{BAAAED53-82FB-46DB-8CB7-FB43BFDAE07D}">
      <dgm:prSet/>
      <dgm:spPr/>
      <dgm:t>
        <a:bodyPr/>
        <a:lstStyle/>
        <a:p>
          <a:endParaRPr lang="en-US"/>
        </a:p>
      </dgm:t>
    </dgm:pt>
    <dgm:pt modelId="{2870AEE7-A42B-44A5-B041-2C2B9EE84B7A}" type="sibTrans" cxnId="{BAAAED53-82FB-46DB-8CB7-FB43BFDAE07D}">
      <dgm:prSet/>
      <dgm:spPr/>
      <dgm:t>
        <a:bodyPr/>
        <a:lstStyle/>
        <a:p>
          <a:endParaRPr lang="en-US"/>
        </a:p>
      </dgm:t>
    </dgm:pt>
    <dgm:pt modelId="{FE79A8EB-FB54-479A-B7BA-4FBD437AE4AE}">
      <dgm:prSet phldrT="[Text]" custT="1"/>
      <dgm:spPr>
        <a:solidFill>
          <a:srgbClr val="002060"/>
        </a:solidFill>
      </dgm:spPr>
      <dgm:t>
        <a:bodyPr/>
        <a:lstStyle/>
        <a:p>
          <a:r>
            <a:rPr lang="en-US" sz="2000" b="1" dirty="0" err="1" smtClean="0">
              <a:solidFill>
                <a:schemeClr val="bg1"/>
              </a:solidFill>
            </a:rPr>
            <a:t>Religius</a:t>
          </a:r>
          <a:endParaRPr lang="en-US" sz="2000" b="1" dirty="0">
            <a:solidFill>
              <a:schemeClr val="bg1"/>
            </a:solidFill>
          </a:endParaRPr>
        </a:p>
      </dgm:t>
    </dgm:pt>
    <dgm:pt modelId="{E7CA94D6-BCC7-48B9-924D-E113327DA8DE}" type="parTrans" cxnId="{8E4EB4FD-CF6B-45D5-8794-03F788E3F391}">
      <dgm:prSet/>
      <dgm:spPr/>
      <dgm:t>
        <a:bodyPr/>
        <a:lstStyle/>
        <a:p>
          <a:endParaRPr lang="en-US"/>
        </a:p>
      </dgm:t>
    </dgm:pt>
    <dgm:pt modelId="{74EA08A3-93FF-44EE-8ACF-44C24A36598B}" type="sibTrans" cxnId="{8E4EB4FD-CF6B-45D5-8794-03F788E3F391}">
      <dgm:prSet/>
      <dgm:spPr/>
      <dgm:t>
        <a:bodyPr/>
        <a:lstStyle/>
        <a:p>
          <a:endParaRPr lang="en-US"/>
        </a:p>
      </dgm:t>
    </dgm:pt>
    <dgm:pt modelId="{FBC2957D-A5D8-413C-8C71-D3CCF5FDB8A5}">
      <dgm:prSet phldrT="[Text]" custT="1"/>
      <dgm:spPr>
        <a:solidFill>
          <a:srgbClr val="FF3300"/>
        </a:solidFill>
      </dgm:spPr>
      <dgm:t>
        <a:bodyPr/>
        <a:lstStyle/>
        <a:p>
          <a:r>
            <a:rPr lang="en-US" sz="2800" dirty="0" smtClean="0"/>
            <a:t>Minus </a:t>
          </a:r>
          <a:r>
            <a:rPr lang="en-US" sz="2800" dirty="0" err="1" smtClean="0"/>
            <a:t>Karakter</a:t>
          </a:r>
          <a:endParaRPr lang="en-US" sz="2800" dirty="0" smtClean="0"/>
        </a:p>
        <a:p>
          <a:r>
            <a:rPr lang="en-US" sz="2800" dirty="0" smtClean="0"/>
            <a:t>[Nonhuman]</a:t>
          </a:r>
          <a:endParaRPr lang="en-US" sz="2800" dirty="0"/>
        </a:p>
      </dgm:t>
    </dgm:pt>
    <dgm:pt modelId="{55406C7E-A75F-42FB-BBB9-6E0E7FC411FC}" type="parTrans" cxnId="{BDE5566E-9033-453A-B625-B49228217692}">
      <dgm:prSet/>
      <dgm:spPr/>
      <dgm:t>
        <a:bodyPr/>
        <a:lstStyle/>
        <a:p>
          <a:endParaRPr lang="en-US"/>
        </a:p>
      </dgm:t>
    </dgm:pt>
    <dgm:pt modelId="{ABB14492-8066-4D44-80AA-0F48355A86DF}" type="sibTrans" cxnId="{BDE5566E-9033-453A-B625-B49228217692}">
      <dgm:prSet/>
      <dgm:spPr/>
      <dgm:t>
        <a:bodyPr/>
        <a:lstStyle/>
        <a:p>
          <a:endParaRPr lang="en-US"/>
        </a:p>
      </dgm:t>
    </dgm:pt>
    <dgm:pt modelId="{50AABEA6-27BE-42D6-82B8-DC361C998F5E}">
      <dgm:prSet phldrT="[Text]" custT="1"/>
      <dgm:spPr>
        <a:solidFill>
          <a:srgbClr val="7030A0"/>
        </a:solidFill>
      </dgm:spPr>
      <dgm:t>
        <a:bodyPr/>
        <a:lstStyle/>
        <a:p>
          <a:r>
            <a:rPr lang="en-US" sz="2000" b="1" dirty="0" err="1" smtClean="0">
              <a:solidFill>
                <a:schemeClr val="tx1"/>
              </a:solidFill>
            </a:rPr>
            <a:t>Konvensi</a:t>
          </a:r>
          <a:endParaRPr lang="en-US" sz="2000" b="1" dirty="0">
            <a:solidFill>
              <a:schemeClr val="tx1"/>
            </a:solidFill>
          </a:endParaRPr>
        </a:p>
      </dgm:t>
    </dgm:pt>
    <dgm:pt modelId="{920E9F17-BDB1-465E-BB47-6830B7223E4B}" type="parTrans" cxnId="{8AC4F0CE-4168-4959-8079-49E6416AFF67}">
      <dgm:prSet/>
      <dgm:spPr/>
      <dgm:t>
        <a:bodyPr/>
        <a:lstStyle/>
        <a:p>
          <a:endParaRPr lang="en-US"/>
        </a:p>
      </dgm:t>
    </dgm:pt>
    <dgm:pt modelId="{D0C90BC6-B8E1-49C0-91DE-4B36FE6635D7}" type="sibTrans" cxnId="{8AC4F0CE-4168-4959-8079-49E6416AFF67}">
      <dgm:prSet/>
      <dgm:spPr/>
      <dgm:t>
        <a:bodyPr/>
        <a:lstStyle/>
        <a:p>
          <a:endParaRPr lang="en-US"/>
        </a:p>
      </dgm:t>
    </dgm:pt>
    <dgm:pt modelId="{D7ABBF57-02FC-4F97-B4E5-79D456FE2F75}">
      <dgm:prSet phldrT="[Text]" custT="1"/>
      <dgm:spPr>
        <a:solidFill>
          <a:srgbClr val="0070C0"/>
        </a:solidFill>
      </dgm:spPr>
      <dgm:t>
        <a:bodyPr/>
        <a:lstStyle/>
        <a:p>
          <a:r>
            <a:rPr lang="en-US" sz="2800" dirty="0" err="1" smtClean="0"/>
            <a:t>Berkarakter</a:t>
          </a:r>
          <a:endParaRPr lang="en-US" sz="2800" dirty="0" smtClean="0"/>
        </a:p>
        <a:p>
          <a:r>
            <a:rPr lang="en-US" sz="2800" dirty="0" smtClean="0"/>
            <a:t>Human</a:t>
          </a:r>
          <a:endParaRPr lang="en-US" sz="2800" dirty="0"/>
        </a:p>
      </dgm:t>
    </dgm:pt>
    <dgm:pt modelId="{60E941BC-944B-434D-89BF-FABC0C80255E}" type="parTrans" cxnId="{E93D2E54-F6B1-4A8D-BB56-67EE827573EB}">
      <dgm:prSet/>
      <dgm:spPr/>
      <dgm:t>
        <a:bodyPr/>
        <a:lstStyle/>
        <a:p>
          <a:endParaRPr lang="en-US"/>
        </a:p>
      </dgm:t>
    </dgm:pt>
    <dgm:pt modelId="{7867CF1D-7FC7-4948-997B-466E7D1A5169}" type="sibTrans" cxnId="{E93D2E54-F6B1-4A8D-BB56-67EE827573EB}">
      <dgm:prSet/>
      <dgm:spPr/>
      <dgm:t>
        <a:bodyPr/>
        <a:lstStyle/>
        <a:p>
          <a:endParaRPr lang="en-US"/>
        </a:p>
      </dgm:t>
    </dgm:pt>
    <dgm:pt modelId="{B2043E97-608B-48F9-B11D-87C1A6EA0E2C}" type="pres">
      <dgm:prSet presAssocID="{79F59894-03A2-4DD4-B7DA-5F8118488721}" presName="Name0" presStyleCnt="0">
        <dgm:presLayoutVars>
          <dgm:chMax val="1"/>
          <dgm:dir/>
          <dgm:animLvl val="ctr"/>
          <dgm:resizeHandles val="exact"/>
        </dgm:presLayoutVars>
      </dgm:prSet>
      <dgm:spPr/>
      <dgm:t>
        <a:bodyPr/>
        <a:lstStyle/>
        <a:p>
          <a:endParaRPr lang="en-US"/>
        </a:p>
      </dgm:t>
    </dgm:pt>
    <dgm:pt modelId="{572DF83E-F1D7-41F7-ABF9-297960552C9E}" type="pres">
      <dgm:prSet presAssocID="{CE2A972C-3202-401E-97A0-7BF2314DFEDB}" presName="centerShape" presStyleLbl="node0" presStyleIdx="0" presStyleCnt="1" custScaleY="77485" custLinFactNeighborX="569"/>
      <dgm:spPr/>
      <dgm:t>
        <a:bodyPr/>
        <a:lstStyle/>
        <a:p>
          <a:endParaRPr lang="en-US"/>
        </a:p>
      </dgm:t>
    </dgm:pt>
    <dgm:pt modelId="{2FF3C89C-E418-42DF-ABC1-A9F0D215660E}" type="pres">
      <dgm:prSet presAssocID="{FE79A8EB-FB54-479A-B7BA-4FBD437AE4AE}" presName="node" presStyleLbl="node1" presStyleIdx="0" presStyleCnt="4" custScaleX="168209" custRadScaleRad="104210" custRadScaleInc="-6248">
        <dgm:presLayoutVars>
          <dgm:bulletEnabled val="1"/>
        </dgm:presLayoutVars>
      </dgm:prSet>
      <dgm:spPr/>
      <dgm:t>
        <a:bodyPr/>
        <a:lstStyle/>
        <a:p>
          <a:endParaRPr lang="en-US"/>
        </a:p>
      </dgm:t>
    </dgm:pt>
    <dgm:pt modelId="{03615DA4-2F8F-4B70-AB45-B328250FDE0C}" type="pres">
      <dgm:prSet presAssocID="{FE79A8EB-FB54-479A-B7BA-4FBD437AE4AE}" presName="dummy" presStyleCnt="0"/>
      <dgm:spPr/>
    </dgm:pt>
    <dgm:pt modelId="{72F366AB-2810-4191-BC8B-B2F8E6437A68}" type="pres">
      <dgm:prSet presAssocID="{74EA08A3-93FF-44EE-8ACF-44C24A36598B}" presName="sibTrans" presStyleLbl="sibTrans2D1" presStyleIdx="0" presStyleCnt="4" custScaleX="143654" custScaleY="117916"/>
      <dgm:spPr/>
      <dgm:t>
        <a:bodyPr/>
        <a:lstStyle/>
        <a:p>
          <a:endParaRPr lang="en-US"/>
        </a:p>
      </dgm:t>
    </dgm:pt>
    <dgm:pt modelId="{CD58724F-BE50-49CB-AE23-843E8CF3C133}" type="pres">
      <dgm:prSet presAssocID="{FBC2957D-A5D8-413C-8C71-D3CCF5FDB8A5}" presName="node" presStyleLbl="node1" presStyleIdx="1" presStyleCnt="4" custScaleX="154063" custScaleY="110693" custRadScaleRad="128131">
        <dgm:presLayoutVars>
          <dgm:bulletEnabled val="1"/>
        </dgm:presLayoutVars>
      </dgm:prSet>
      <dgm:spPr/>
      <dgm:t>
        <a:bodyPr/>
        <a:lstStyle/>
        <a:p>
          <a:endParaRPr lang="en-US"/>
        </a:p>
      </dgm:t>
    </dgm:pt>
    <dgm:pt modelId="{497B7118-1D26-4AA1-8C6B-982AACEBBCFF}" type="pres">
      <dgm:prSet presAssocID="{FBC2957D-A5D8-413C-8C71-D3CCF5FDB8A5}" presName="dummy" presStyleCnt="0"/>
      <dgm:spPr/>
    </dgm:pt>
    <dgm:pt modelId="{5B48E57D-5B0C-4805-8B85-44D3CDF50CF2}" type="pres">
      <dgm:prSet presAssocID="{ABB14492-8066-4D44-80AA-0F48355A86DF}" presName="sibTrans" presStyleLbl="sibTrans2D1" presStyleIdx="1" presStyleCnt="4" custScaleX="144616" custScaleY="128452"/>
      <dgm:spPr/>
      <dgm:t>
        <a:bodyPr/>
        <a:lstStyle/>
        <a:p>
          <a:endParaRPr lang="en-US"/>
        </a:p>
      </dgm:t>
    </dgm:pt>
    <dgm:pt modelId="{CC3FB6E8-2837-4B16-97B9-3C13C7244E3A}" type="pres">
      <dgm:prSet presAssocID="{50AABEA6-27BE-42D6-82B8-DC361C998F5E}" presName="node" presStyleLbl="node1" presStyleIdx="2" presStyleCnt="4" custScaleX="168208" custRadScaleRad="104155">
        <dgm:presLayoutVars>
          <dgm:bulletEnabled val="1"/>
        </dgm:presLayoutVars>
      </dgm:prSet>
      <dgm:spPr/>
      <dgm:t>
        <a:bodyPr/>
        <a:lstStyle/>
        <a:p>
          <a:endParaRPr lang="en-US"/>
        </a:p>
      </dgm:t>
    </dgm:pt>
    <dgm:pt modelId="{03EFA167-7BDC-47C8-BBC7-9B034B921A1E}" type="pres">
      <dgm:prSet presAssocID="{50AABEA6-27BE-42D6-82B8-DC361C998F5E}" presName="dummy" presStyleCnt="0"/>
      <dgm:spPr/>
    </dgm:pt>
    <dgm:pt modelId="{CAB08861-9172-458B-9C24-FC6F50324307}" type="pres">
      <dgm:prSet presAssocID="{D0C90BC6-B8E1-49C0-91DE-4B36FE6635D7}" presName="sibTrans" presStyleLbl="sibTrans2D1" presStyleIdx="2" presStyleCnt="4" custScaleX="156036" custScaleY="121485"/>
      <dgm:spPr/>
      <dgm:t>
        <a:bodyPr/>
        <a:lstStyle/>
        <a:p>
          <a:endParaRPr lang="en-US"/>
        </a:p>
      </dgm:t>
    </dgm:pt>
    <dgm:pt modelId="{408F8FBF-33BB-404F-9277-0A02F3A4A7AA}" type="pres">
      <dgm:prSet presAssocID="{D7ABBF57-02FC-4F97-B4E5-79D456FE2F75}" presName="node" presStyleLbl="node1" presStyleIdx="3" presStyleCnt="4" custScaleX="156630" custScaleY="114275" custRadScaleRad="140407" custRadScaleInc="5490">
        <dgm:presLayoutVars>
          <dgm:bulletEnabled val="1"/>
        </dgm:presLayoutVars>
      </dgm:prSet>
      <dgm:spPr/>
      <dgm:t>
        <a:bodyPr/>
        <a:lstStyle/>
        <a:p>
          <a:endParaRPr lang="en-US"/>
        </a:p>
      </dgm:t>
    </dgm:pt>
    <dgm:pt modelId="{E333D07F-3881-4ECC-A24B-D59F991F728C}" type="pres">
      <dgm:prSet presAssocID="{D7ABBF57-02FC-4F97-B4E5-79D456FE2F75}" presName="dummy" presStyleCnt="0"/>
      <dgm:spPr/>
    </dgm:pt>
    <dgm:pt modelId="{A425AF2C-7711-44C1-BDBE-9D93026CF400}" type="pres">
      <dgm:prSet presAssocID="{7867CF1D-7FC7-4948-997B-466E7D1A5169}" presName="sibTrans" presStyleLbl="sibTrans2D1" presStyleIdx="3" presStyleCnt="4" custScaleX="156036" custScaleY="115103"/>
      <dgm:spPr/>
      <dgm:t>
        <a:bodyPr/>
        <a:lstStyle/>
        <a:p>
          <a:endParaRPr lang="en-US"/>
        </a:p>
      </dgm:t>
    </dgm:pt>
  </dgm:ptLst>
  <dgm:cxnLst>
    <dgm:cxn modelId="{5E3928BC-3661-48BF-9DD2-F6F8897DDFD2}" type="presOf" srcId="{ABB14492-8066-4D44-80AA-0F48355A86DF}" destId="{5B48E57D-5B0C-4805-8B85-44D3CDF50CF2}" srcOrd="0" destOrd="0" presId="urn:microsoft.com/office/officeart/2005/8/layout/radial6"/>
    <dgm:cxn modelId="{BAAAED53-82FB-46DB-8CB7-FB43BFDAE07D}" srcId="{79F59894-03A2-4DD4-B7DA-5F8118488721}" destId="{CE2A972C-3202-401E-97A0-7BF2314DFEDB}" srcOrd="0" destOrd="0" parTransId="{36E0C38C-274E-47F3-B20E-8A36C1702790}" sibTransId="{2870AEE7-A42B-44A5-B041-2C2B9EE84B7A}"/>
    <dgm:cxn modelId="{E199C315-AFB2-49A7-B60F-120E333ABECC}" type="presOf" srcId="{74EA08A3-93FF-44EE-8ACF-44C24A36598B}" destId="{72F366AB-2810-4191-BC8B-B2F8E6437A68}" srcOrd="0" destOrd="0" presId="urn:microsoft.com/office/officeart/2005/8/layout/radial6"/>
    <dgm:cxn modelId="{E5AC9CFD-C2C5-4405-BB03-AC51086D51F3}" type="presOf" srcId="{CE2A972C-3202-401E-97A0-7BF2314DFEDB}" destId="{572DF83E-F1D7-41F7-ABF9-297960552C9E}" srcOrd="0" destOrd="0" presId="urn:microsoft.com/office/officeart/2005/8/layout/radial6"/>
    <dgm:cxn modelId="{25BB351A-05C4-46C5-93BF-248AB7C9AAB5}" type="presOf" srcId="{79F59894-03A2-4DD4-B7DA-5F8118488721}" destId="{B2043E97-608B-48F9-B11D-87C1A6EA0E2C}" srcOrd="0" destOrd="0" presId="urn:microsoft.com/office/officeart/2005/8/layout/radial6"/>
    <dgm:cxn modelId="{939F5D8C-C456-414E-BFC2-8E07561DEC02}" type="presOf" srcId="{FBC2957D-A5D8-413C-8C71-D3CCF5FDB8A5}" destId="{CD58724F-BE50-49CB-AE23-843E8CF3C133}" srcOrd="0" destOrd="0" presId="urn:microsoft.com/office/officeart/2005/8/layout/radial6"/>
    <dgm:cxn modelId="{DB4D6443-602B-4752-A809-35F3336D4C4B}" type="presOf" srcId="{FE79A8EB-FB54-479A-B7BA-4FBD437AE4AE}" destId="{2FF3C89C-E418-42DF-ABC1-A9F0D215660E}" srcOrd="0" destOrd="0" presId="urn:microsoft.com/office/officeart/2005/8/layout/radial6"/>
    <dgm:cxn modelId="{2C40C0D8-8769-433F-BE07-40D53BEACED1}" type="presOf" srcId="{7867CF1D-7FC7-4948-997B-466E7D1A5169}" destId="{A425AF2C-7711-44C1-BDBE-9D93026CF400}" srcOrd="0" destOrd="0" presId="urn:microsoft.com/office/officeart/2005/8/layout/radial6"/>
    <dgm:cxn modelId="{8AC4F0CE-4168-4959-8079-49E6416AFF67}" srcId="{CE2A972C-3202-401E-97A0-7BF2314DFEDB}" destId="{50AABEA6-27BE-42D6-82B8-DC361C998F5E}" srcOrd="2" destOrd="0" parTransId="{920E9F17-BDB1-465E-BB47-6830B7223E4B}" sibTransId="{D0C90BC6-B8E1-49C0-91DE-4B36FE6635D7}"/>
    <dgm:cxn modelId="{694E560C-FD4D-49A0-ADDE-A7B673F67AFB}" type="presOf" srcId="{D7ABBF57-02FC-4F97-B4E5-79D456FE2F75}" destId="{408F8FBF-33BB-404F-9277-0A02F3A4A7AA}" srcOrd="0" destOrd="0" presId="urn:microsoft.com/office/officeart/2005/8/layout/radial6"/>
    <dgm:cxn modelId="{C26EFD23-81CC-485F-BF5B-4208D1007EB2}" type="presOf" srcId="{D0C90BC6-B8E1-49C0-91DE-4B36FE6635D7}" destId="{CAB08861-9172-458B-9C24-FC6F50324307}" srcOrd="0" destOrd="0" presId="urn:microsoft.com/office/officeart/2005/8/layout/radial6"/>
    <dgm:cxn modelId="{A65B3296-4248-4EBE-B502-61D0F127C9C8}" type="presOf" srcId="{50AABEA6-27BE-42D6-82B8-DC361C998F5E}" destId="{CC3FB6E8-2837-4B16-97B9-3C13C7244E3A}" srcOrd="0" destOrd="0" presId="urn:microsoft.com/office/officeart/2005/8/layout/radial6"/>
    <dgm:cxn modelId="{8E4EB4FD-CF6B-45D5-8794-03F788E3F391}" srcId="{CE2A972C-3202-401E-97A0-7BF2314DFEDB}" destId="{FE79A8EB-FB54-479A-B7BA-4FBD437AE4AE}" srcOrd="0" destOrd="0" parTransId="{E7CA94D6-BCC7-48B9-924D-E113327DA8DE}" sibTransId="{74EA08A3-93FF-44EE-8ACF-44C24A36598B}"/>
    <dgm:cxn modelId="{BDE5566E-9033-453A-B625-B49228217692}" srcId="{CE2A972C-3202-401E-97A0-7BF2314DFEDB}" destId="{FBC2957D-A5D8-413C-8C71-D3CCF5FDB8A5}" srcOrd="1" destOrd="0" parTransId="{55406C7E-A75F-42FB-BBB9-6E0E7FC411FC}" sibTransId="{ABB14492-8066-4D44-80AA-0F48355A86DF}"/>
    <dgm:cxn modelId="{E93D2E54-F6B1-4A8D-BB56-67EE827573EB}" srcId="{CE2A972C-3202-401E-97A0-7BF2314DFEDB}" destId="{D7ABBF57-02FC-4F97-B4E5-79D456FE2F75}" srcOrd="3" destOrd="0" parTransId="{60E941BC-944B-434D-89BF-FABC0C80255E}" sibTransId="{7867CF1D-7FC7-4948-997B-466E7D1A5169}"/>
    <dgm:cxn modelId="{EC899F5A-9B22-436F-AABA-E6847237CE52}" type="presParOf" srcId="{B2043E97-608B-48F9-B11D-87C1A6EA0E2C}" destId="{572DF83E-F1D7-41F7-ABF9-297960552C9E}" srcOrd="0" destOrd="0" presId="urn:microsoft.com/office/officeart/2005/8/layout/radial6"/>
    <dgm:cxn modelId="{B793AAA0-2B47-4C2D-AFB2-19671D66C2FE}" type="presParOf" srcId="{B2043E97-608B-48F9-B11D-87C1A6EA0E2C}" destId="{2FF3C89C-E418-42DF-ABC1-A9F0D215660E}" srcOrd="1" destOrd="0" presId="urn:microsoft.com/office/officeart/2005/8/layout/radial6"/>
    <dgm:cxn modelId="{34C6F57C-15A7-45BB-A20E-5E771D3778FF}" type="presParOf" srcId="{B2043E97-608B-48F9-B11D-87C1A6EA0E2C}" destId="{03615DA4-2F8F-4B70-AB45-B328250FDE0C}" srcOrd="2" destOrd="0" presId="urn:microsoft.com/office/officeart/2005/8/layout/radial6"/>
    <dgm:cxn modelId="{04E410AF-01F3-42C9-AE30-8ECB3D1EBCC4}" type="presParOf" srcId="{B2043E97-608B-48F9-B11D-87C1A6EA0E2C}" destId="{72F366AB-2810-4191-BC8B-B2F8E6437A68}" srcOrd="3" destOrd="0" presId="urn:microsoft.com/office/officeart/2005/8/layout/radial6"/>
    <dgm:cxn modelId="{0374C557-7F0C-4AD6-A72B-FE2C0DB90A99}" type="presParOf" srcId="{B2043E97-608B-48F9-B11D-87C1A6EA0E2C}" destId="{CD58724F-BE50-49CB-AE23-843E8CF3C133}" srcOrd="4" destOrd="0" presId="urn:microsoft.com/office/officeart/2005/8/layout/radial6"/>
    <dgm:cxn modelId="{4DD0037F-E461-47DF-88F8-1187C499CC4F}" type="presParOf" srcId="{B2043E97-608B-48F9-B11D-87C1A6EA0E2C}" destId="{497B7118-1D26-4AA1-8C6B-982AACEBBCFF}" srcOrd="5" destOrd="0" presId="urn:microsoft.com/office/officeart/2005/8/layout/radial6"/>
    <dgm:cxn modelId="{212E5CB4-0873-49A7-844A-48335DEAB160}" type="presParOf" srcId="{B2043E97-608B-48F9-B11D-87C1A6EA0E2C}" destId="{5B48E57D-5B0C-4805-8B85-44D3CDF50CF2}" srcOrd="6" destOrd="0" presId="urn:microsoft.com/office/officeart/2005/8/layout/radial6"/>
    <dgm:cxn modelId="{6FBCFEE2-EABF-4E11-B2C0-F4F821123206}" type="presParOf" srcId="{B2043E97-608B-48F9-B11D-87C1A6EA0E2C}" destId="{CC3FB6E8-2837-4B16-97B9-3C13C7244E3A}" srcOrd="7" destOrd="0" presId="urn:microsoft.com/office/officeart/2005/8/layout/radial6"/>
    <dgm:cxn modelId="{B59AD708-B347-4BDF-A48D-015B191ED388}" type="presParOf" srcId="{B2043E97-608B-48F9-B11D-87C1A6EA0E2C}" destId="{03EFA167-7BDC-47C8-BBC7-9B034B921A1E}" srcOrd="8" destOrd="0" presId="urn:microsoft.com/office/officeart/2005/8/layout/radial6"/>
    <dgm:cxn modelId="{41130B3E-B181-4C3B-BD6A-A3C55F13FA82}" type="presParOf" srcId="{B2043E97-608B-48F9-B11D-87C1A6EA0E2C}" destId="{CAB08861-9172-458B-9C24-FC6F50324307}" srcOrd="9" destOrd="0" presId="urn:microsoft.com/office/officeart/2005/8/layout/radial6"/>
    <dgm:cxn modelId="{06CC5907-3F3A-4142-9606-C7315D735F85}" type="presParOf" srcId="{B2043E97-608B-48F9-B11D-87C1A6EA0E2C}" destId="{408F8FBF-33BB-404F-9277-0A02F3A4A7AA}" srcOrd="10" destOrd="0" presId="urn:microsoft.com/office/officeart/2005/8/layout/radial6"/>
    <dgm:cxn modelId="{FB4EA818-E417-4766-835D-41414B630AC3}" type="presParOf" srcId="{B2043E97-608B-48F9-B11D-87C1A6EA0E2C}" destId="{E333D07F-3881-4ECC-A24B-D59F991F728C}" srcOrd="11" destOrd="0" presId="urn:microsoft.com/office/officeart/2005/8/layout/radial6"/>
    <dgm:cxn modelId="{BD1AF8A7-8105-4A47-9DB8-6F5B747BAB2C}" type="presParOf" srcId="{B2043E97-608B-48F9-B11D-87C1A6EA0E2C}" destId="{A425AF2C-7711-44C1-BDBE-9D93026CF400}" srcOrd="12" destOrd="0" presId="urn:microsoft.com/office/officeart/2005/8/layout/radial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66D3E-D86A-4243-8CB9-CFCAD47D3E7D}">
      <dsp:nvSpPr>
        <dsp:cNvPr id="0" name=""/>
        <dsp:cNvSpPr/>
      </dsp:nvSpPr>
      <dsp:spPr>
        <a:xfrm>
          <a:off x="1752599" y="4381500"/>
          <a:ext cx="5486413" cy="3775246"/>
        </a:xfrm>
        <a:custGeom>
          <a:avLst/>
          <a:gdLst/>
          <a:ahLst/>
          <a:cxnLst/>
          <a:rect l="0" t="0" r="0" b="0"/>
          <a:pathLst>
            <a:path>
              <a:moveTo>
                <a:pt x="0" y="0"/>
              </a:moveTo>
              <a:lnTo>
                <a:pt x="2743206" y="0"/>
              </a:lnTo>
              <a:lnTo>
                <a:pt x="2743206" y="3775246"/>
              </a:lnTo>
              <a:lnTo>
                <a:pt x="5486413" y="3775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111250">
            <a:lnSpc>
              <a:spcPct val="90000"/>
            </a:lnSpc>
            <a:spcBef>
              <a:spcPct val="0"/>
            </a:spcBef>
            <a:spcAft>
              <a:spcPct val="35000"/>
            </a:spcAft>
          </a:pPr>
          <a:endParaRPr lang="en-US" sz="2500" kern="1200"/>
        </a:p>
      </dsp:txBody>
      <dsp:txXfrm>
        <a:off x="4329310" y="6102627"/>
        <a:ext cx="332991" cy="332991"/>
      </dsp:txXfrm>
    </dsp:sp>
    <dsp:sp modelId="{5E1EB603-B6DF-4C46-B8D6-5F1086CEDBB1}">
      <dsp:nvSpPr>
        <dsp:cNvPr id="0" name=""/>
        <dsp:cNvSpPr/>
      </dsp:nvSpPr>
      <dsp:spPr>
        <a:xfrm>
          <a:off x="1752599" y="4381500"/>
          <a:ext cx="3232226" cy="2265147"/>
        </a:xfrm>
        <a:custGeom>
          <a:avLst/>
          <a:gdLst/>
          <a:ahLst/>
          <a:cxnLst/>
          <a:rect l="0" t="0" r="0" b="0"/>
          <a:pathLst>
            <a:path>
              <a:moveTo>
                <a:pt x="0" y="0"/>
              </a:moveTo>
              <a:lnTo>
                <a:pt x="1616113" y="0"/>
              </a:lnTo>
              <a:lnTo>
                <a:pt x="1616113" y="2265147"/>
              </a:lnTo>
              <a:lnTo>
                <a:pt x="3232226" y="2265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p>
      </dsp:txBody>
      <dsp:txXfrm>
        <a:off x="3270039" y="5415400"/>
        <a:ext cx="197346" cy="197346"/>
      </dsp:txXfrm>
    </dsp:sp>
    <dsp:sp modelId="{031533C1-A471-4DB0-8ACA-48CC67585008}">
      <dsp:nvSpPr>
        <dsp:cNvPr id="0" name=""/>
        <dsp:cNvSpPr/>
      </dsp:nvSpPr>
      <dsp:spPr>
        <a:xfrm>
          <a:off x="1752599" y="4381500"/>
          <a:ext cx="5486413" cy="755049"/>
        </a:xfrm>
        <a:custGeom>
          <a:avLst/>
          <a:gdLst/>
          <a:ahLst/>
          <a:cxnLst/>
          <a:rect l="0" t="0" r="0" b="0"/>
          <a:pathLst>
            <a:path>
              <a:moveTo>
                <a:pt x="0" y="0"/>
              </a:moveTo>
              <a:lnTo>
                <a:pt x="2743206" y="0"/>
              </a:lnTo>
              <a:lnTo>
                <a:pt x="2743206" y="755049"/>
              </a:lnTo>
              <a:lnTo>
                <a:pt x="5486413" y="7550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n-US" sz="2100" kern="1200"/>
        </a:p>
      </dsp:txBody>
      <dsp:txXfrm>
        <a:off x="4357352" y="4620571"/>
        <a:ext cx="276906" cy="276906"/>
      </dsp:txXfrm>
    </dsp:sp>
    <dsp:sp modelId="{3A9336C7-7750-4E29-96F6-EE554D9324C1}">
      <dsp:nvSpPr>
        <dsp:cNvPr id="0" name=""/>
        <dsp:cNvSpPr/>
      </dsp:nvSpPr>
      <dsp:spPr>
        <a:xfrm>
          <a:off x="1752599" y="3626450"/>
          <a:ext cx="3232226" cy="755049"/>
        </a:xfrm>
        <a:custGeom>
          <a:avLst/>
          <a:gdLst/>
          <a:ahLst/>
          <a:cxnLst/>
          <a:rect l="0" t="0" r="0" b="0"/>
          <a:pathLst>
            <a:path>
              <a:moveTo>
                <a:pt x="0" y="755049"/>
              </a:moveTo>
              <a:lnTo>
                <a:pt x="1616113" y="755049"/>
              </a:lnTo>
              <a:lnTo>
                <a:pt x="1616113" y="0"/>
              </a:lnTo>
              <a:lnTo>
                <a:pt x="3232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3285731" y="3920994"/>
        <a:ext cx="165962" cy="165962"/>
      </dsp:txXfrm>
    </dsp:sp>
    <dsp:sp modelId="{7C393593-7E5C-4DBC-B8B4-9FA45B7717C2}">
      <dsp:nvSpPr>
        <dsp:cNvPr id="0" name=""/>
        <dsp:cNvSpPr/>
      </dsp:nvSpPr>
      <dsp:spPr>
        <a:xfrm>
          <a:off x="1752599" y="2116352"/>
          <a:ext cx="5486294" cy="2265147"/>
        </a:xfrm>
        <a:custGeom>
          <a:avLst/>
          <a:gdLst/>
          <a:ahLst/>
          <a:cxnLst/>
          <a:rect l="0" t="0" r="0" b="0"/>
          <a:pathLst>
            <a:path>
              <a:moveTo>
                <a:pt x="0" y="2265147"/>
              </a:moveTo>
              <a:lnTo>
                <a:pt x="2743147" y="2265147"/>
              </a:lnTo>
              <a:lnTo>
                <a:pt x="2743147" y="0"/>
              </a:lnTo>
              <a:lnTo>
                <a:pt x="548629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4347358" y="3100538"/>
        <a:ext cx="296775" cy="296775"/>
      </dsp:txXfrm>
    </dsp:sp>
    <dsp:sp modelId="{B43A6FE3-0171-483F-9363-EC0EF4AE8C55}">
      <dsp:nvSpPr>
        <dsp:cNvPr id="0" name=""/>
        <dsp:cNvSpPr/>
      </dsp:nvSpPr>
      <dsp:spPr>
        <a:xfrm>
          <a:off x="1752599" y="606253"/>
          <a:ext cx="3200289" cy="3775246"/>
        </a:xfrm>
        <a:custGeom>
          <a:avLst/>
          <a:gdLst/>
          <a:ahLst/>
          <a:cxnLst/>
          <a:rect l="0" t="0" r="0" b="0"/>
          <a:pathLst>
            <a:path>
              <a:moveTo>
                <a:pt x="0" y="3775246"/>
              </a:moveTo>
              <a:lnTo>
                <a:pt x="1600144" y="3775246"/>
              </a:lnTo>
              <a:lnTo>
                <a:pt x="1600144" y="0"/>
              </a:lnTo>
              <a:lnTo>
                <a:pt x="32002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3229014" y="2370147"/>
        <a:ext cx="247458" cy="247458"/>
      </dsp:txXfrm>
    </dsp:sp>
    <dsp:sp modelId="{FFCCB25C-89F0-4211-9086-BEE2FA267B56}">
      <dsp:nvSpPr>
        <dsp:cNvPr id="0" name=""/>
        <dsp:cNvSpPr/>
      </dsp:nvSpPr>
      <dsp:spPr>
        <a:xfrm rot="16200000">
          <a:off x="-2052781" y="3755274"/>
          <a:ext cx="6358309" cy="125245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b="1" kern="1200" dirty="0" err="1" smtClean="0">
              <a:solidFill>
                <a:srgbClr val="92D050"/>
              </a:solidFill>
            </a:rPr>
            <a:t>Wujud</a:t>
          </a:r>
          <a:r>
            <a:rPr lang="en-US" sz="6500" b="1" kern="1200" dirty="0" smtClean="0">
              <a:solidFill>
                <a:srgbClr val="92D050"/>
              </a:solidFill>
            </a:rPr>
            <a:t> </a:t>
          </a:r>
          <a:r>
            <a:rPr lang="en-US" sz="6500" b="1" kern="1200" dirty="0" err="1" smtClean="0">
              <a:solidFill>
                <a:srgbClr val="92D050"/>
              </a:solidFill>
            </a:rPr>
            <a:t>Ilustrasi</a:t>
          </a:r>
          <a:endParaRPr lang="en-US" sz="6500" b="1" kern="1200" dirty="0">
            <a:solidFill>
              <a:srgbClr val="92D050"/>
            </a:solidFill>
          </a:endParaRPr>
        </a:p>
      </dsp:txBody>
      <dsp:txXfrm>
        <a:off x="-2052781" y="3755274"/>
        <a:ext cx="6358309" cy="1252451"/>
      </dsp:txXfrm>
    </dsp:sp>
    <dsp:sp modelId="{50F9F2E3-F3AC-46EF-8666-7BADD5D458B3}">
      <dsp:nvSpPr>
        <dsp:cNvPr id="0" name=""/>
        <dsp:cNvSpPr/>
      </dsp:nvSpPr>
      <dsp:spPr>
        <a:xfrm>
          <a:off x="4952888" y="2214"/>
          <a:ext cx="3962498" cy="120807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err="1" smtClean="0"/>
            <a:t>Tabel</a:t>
          </a:r>
          <a:endParaRPr lang="en-US" sz="6500" kern="1200" dirty="0"/>
        </a:p>
      </dsp:txBody>
      <dsp:txXfrm>
        <a:off x="4952888" y="2214"/>
        <a:ext cx="3962498" cy="1208078"/>
      </dsp:txXfrm>
    </dsp:sp>
    <dsp:sp modelId="{0004BC02-A0A1-4FFB-8167-5C9D6A473FF7}">
      <dsp:nvSpPr>
        <dsp:cNvPr id="0" name=""/>
        <dsp:cNvSpPr/>
      </dsp:nvSpPr>
      <dsp:spPr>
        <a:xfrm>
          <a:off x="7238893" y="1512312"/>
          <a:ext cx="3962498" cy="120807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err="1" smtClean="0">
              <a:solidFill>
                <a:srgbClr val="002060"/>
              </a:solidFill>
            </a:rPr>
            <a:t>Grafik</a:t>
          </a:r>
          <a:endParaRPr lang="en-US" sz="6500" kern="1200" dirty="0">
            <a:solidFill>
              <a:srgbClr val="002060"/>
            </a:solidFill>
          </a:endParaRPr>
        </a:p>
      </dsp:txBody>
      <dsp:txXfrm>
        <a:off x="7238893" y="1512312"/>
        <a:ext cx="3962498" cy="1208078"/>
      </dsp:txXfrm>
    </dsp:sp>
    <dsp:sp modelId="{4F6638EB-9D8D-49D4-B8CB-CB1558C2AC1D}">
      <dsp:nvSpPr>
        <dsp:cNvPr id="0" name=""/>
        <dsp:cNvSpPr/>
      </dsp:nvSpPr>
      <dsp:spPr>
        <a:xfrm>
          <a:off x="4984826" y="3022411"/>
          <a:ext cx="3962498" cy="120807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err="1" smtClean="0"/>
            <a:t>Gambar</a:t>
          </a:r>
          <a:endParaRPr lang="en-US" sz="6500" kern="1200" dirty="0"/>
        </a:p>
      </dsp:txBody>
      <dsp:txXfrm>
        <a:off x="4984826" y="3022411"/>
        <a:ext cx="3962498" cy="1208078"/>
      </dsp:txXfrm>
    </dsp:sp>
    <dsp:sp modelId="{A0456240-91D1-4FA5-843E-34CF1B7AEBF0}">
      <dsp:nvSpPr>
        <dsp:cNvPr id="0" name=""/>
        <dsp:cNvSpPr/>
      </dsp:nvSpPr>
      <dsp:spPr>
        <a:xfrm>
          <a:off x="7239012" y="4532509"/>
          <a:ext cx="3962498" cy="120807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err="1" smtClean="0">
              <a:solidFill>
                <a:srgbClr val="002060"/>
              </a:solidFill>
            </a:rPr>
            <a:t>Foto</a:t>
          </a:r>
          <a:endParaRPr lang="en-US" sz="6500" kern="1200" dirty="0">
            <a:solidFill>
              <a:srgbClr val="002060"/>
            </a:solidFill>
          </a:endParaRPr>
        </a:p>
      </dsp:txBody>
      <dsp:txXfrm>
        <a:off x="7239012" y="4532509"/>
        <a:ext cx="3962498" cy="1208078"/>
      </dsp:txXfrm>
    </dsp:sp>
    <dsp:sp modelId="{027004AB-7330-4431-BF2C-5AF3334AEECD}">
      <dsp:nvSpPr>
        <dsp:cNvPr id="0" name=""/>
        <dsp:cNvSpPr/>
      </dsp:nvSpPr>
      <dsp:spPr>
        <a:xfrm>
          <a:off x="4984826" y="6042608"/>
          <a:ext cx="3962498" cy="120807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Diagram</a:t>
          </a:r>
          <a:endParaRPr lang="en-US" sz="6500" kern="1200" dirty="0"/>
        </a:p>
      </dsp:txBody>
      <dsp:txXfrm>
        <a:off x="4984826" y="6042608"/>
        <a:ext cx="3962498" cy="1208078"/>
      </dsp:txXfrm>
    </dsp:sp>
    <dsp:sp modelId="{ED48F022-1FC6-45E4-ABD7-6C6C6A43299B}">
      <dsp:nvSpPr>
        <dsp:cNvPr id="0" name=""/>
        <dsp:cNvSpPr/>
      </dsp:nvSpPr>
      <dsp:spPr>
        <a:xfrm>
          <a:off x="7239012" y="7552706"/>
          <a:ext cx="3962498" cy="120807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err="1" smtClean="0">
              <a:solidFill>
                <a:srgbClr val="002060"/>
              </a:solidFill>
            </a:rPr>
            <a:t>Bagam</a:t>
          </a:r>
          <a:endParaRPr lang="en-US" sz="6500" kern="1200" dirty="0">
            <a:solidFill>
              <a:srgbClr val="002060"/>
            </a:solidFill>
          </a:endParaRPr>
        </a:p>
      </dsp:txBody>
      <dsp:txXfrm>
        <a:off x="7239012" y="7552706"/>
        <a:ext cx="3962498" cy="1208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9D155-03A0-4CB0-BE4A-5ED6D0583C3B}">
      <dsp:nvSpPr>
        <dsp:cNvPr id="0" name=""/>
        <dsp:cNvSpPr/>
      </dsp:nvSpPr>
      <dsp:spPr>
        <a:xfrm>
          <a:off x="0" y="0"/>
          <a:ext cx="83735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C0314-EC8C-4F72-94D4-C3A6B9D51F79}">
      <dsp:nvSpPr>
        <dsp:cNvPr id="0" name=""/>
        <dsp:cNvSpPr/>
      </dsp:nvSpPr>
      <dsp:spPr>
        <a:xfrm>
          <a:off x="0" y="0"/>
          <a:ext cx="3634029" cy="548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solidFill>
                <a:srgbClr val="002060"/>
              </a:solidFill>
            </a:rPr>
            <a:t>Perintah</a:t>
          </a:r>
          <a:endParaRPr lang="en-US" sz="3200" kern="1200" dirty="0">
            <a:solidFill>
              <a:srgbClr val="002060"/>
            </a:solidFill>
          </a:endParaRPr>
        </a:p>
      </dsp:txBody>
      <dsp:txXfrm>
        <a:off x="0" y="0"/>
        <a:ext cx="3634029" cy="5486400"/>
      </dsp:txXfrm>
    </dsp:sp>
    <dsp:sp modelId="{DF53F0E0-446F-4A8E-8005-E622D1DD77C7}">
      <dsp:nvSpPr>
        <dsp:cNvPr id="0" name=""/>
        <dsp:cNvSpPr/>
      </dsp:nvSpPr>
      <dsp:spPr>
        <a:xfrm>
          <a:off x="3722834" y="88399"/>
          <a:ext cx="4647474"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solidFill>
                <a:srgbClr val="002060"/>
              </a:solidFill>
            </a:rPr>
            <a:t>Suruhan</a:t>
          </a:r>
          <a:endParaRPr lang="en-US" sz="3200" kern="1200" dirty="0">
            <a:solidFill>
              <a:srgbClr val="002060"/>
            </a:solidFill>
          </a:endParaRPr>
        </a:p>
      </dsp:txBody>
      <dsp:txXfrm>
        <a:off x="3722834" y="88399"/>
        <a:ext cx="4647474" cy="1714499"/>
      </dsp:txXfrm>
    </dsp:sp>
    <dsp:sp modelId="{75BBCEC3-6537-47AB-AB1C-A05C6DC839D1}">
      <dsp:nvSpPr>
        <dsp:cNvPr id="0" name=""/>
        <dsp:cNvSpPr/>
      </dsp:nvSpPr>
      <dsp:spPr>
        <a:xfrm>
          <a:off x="3634029" y="1800224"/>
          <a:ext cx="4736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330A2-121E-4FC4-9D12-2B504D6A52D0}">
      <dsp:nvSpPr>
        <dsp:cNvPr id="0" name=""/>
        <dsp:cNvSpPr/>
      </dsp:nvSpPr>
      <dsp:spPr>
        <a:xfrm>
          <a:off x="3722834" y="1885949"/>
          <a:ext cx="4647474"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solidFill>
                <a:srgbClr val="002060"/>
              </a:solidFill>
            </a:rPr>
            <a:t>Permohonan</a:t>
          </a:r>
          <a:endParaRPr lang="en-US" sz="3200" kern="1200" dirty="0">
            <a:solidFill>
              <a:srgbClr val="002060"/>
            </a:solidFill>
          </a:endParaRPr>
        </a:p>
      </dsp:txBody>
      <dsp:txXfrm>
        <a:off x="3722834" y="1885949"/>
        <a:ext cx="4647474" cy="1714499"/>
      </dsp:txXfrm>
    </dsp:sp>
    <dsp:sp modelId="{3F3E1FC1-E882-4AC9-877F-1E1BB2B24882}">
      <dsp:nvSpPr>
        <dsp:cNvPr id="0" name=""/>
        <dsp:cNvSpPr/>
      </dsp:nvSpPr>
      <dsp:spPr>
        <a:xfrm>
          <a:off x="3634029" y="3600449"/>
          <a:ext cx="4736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C0D1E2-7CBE-4FA6-BF60-3241AE721681}">
      <dsp:nvSpPr>
        <dsp:cNvPr id="0" name=""/>
        <dsp:cNvSpPr/>
      </dsp:nvSpPr>
      <dsp:spPr>
        <a:xfrm>
          <a:off x="3722834" y="3686174"/>
          <a:ext cx="4647474"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solidFill>
                <a:srgbClr val="002060"/>
              </a:solidFill>
            </a:rPr>
            <a:t>Nasihat</a:t>
          </a:r>
          <a:endParaRPr lang="en-US" sz="3200" kern="1200" dirty="0">
            <a:solidFill>
              <a:srgbClr val="002060"/>
            </a:solidFill>
          </a:endParaRPr>
        </a:p>
      </dsp:txBody>
      <dsp:txXfrm>
        <a:off x="3722834" y="3686174"/>
        <a:ext cx="4647474" cy="1714499"/>
      </dsp:txXfrm>
    </dsp:sp>
    <dsp:sp modelId="{212D1D4A-1B3A-4BD4-9716-C2A69A3B5AFA}">
      <dsp:nvSpPr>
        <dsp:cNvPr id="0" name=""/>
        <dsp:cNvSpPr/>
      </dsp:nvSpPr>
      <dsp:spPr>
        <a:xfrm>
          <a:off x="3634029" y="5400674"/>
          <a:ext cx="4736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683E1-1340-4EB2-A0B7-7F42DDC5F3A6}">
      <dsp:nvSpPr>
        <dsp:cNvPr id="0" name=""/>
        <dsp:cNvSpPr/>
      </dsp:nvSpPr>
      <dsp:spPr>
        <a:xfrm>
          <a:off x="656900" y="0"/>
          <a:ext cx="569501" cy="5695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82B74-E835-4E22-9F65-1BE6DF87C7A4}">
      <dsp:nvSpPr>
        <dsp:cNvPr id="0" name=""/>
        <dsp:cNvSpPr/>
      </dsp:nvSpPr>
      <dsp:spPr>
        <a:xfrm>
          <a:off x="713850" y="56950"/>
          <a:ext cx="455601" cy="455601"/>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6CE4F-80F5-4DEC-AC40-452F358ABCD7}">
      <dsp:nvSpPr>
        <dsp:cNvPr id="0" name=""/>
        <dsp:cNvSpPr/>
      </dsp:nvSpPr>
      <dsp:spPr>
        <a:xfrm>
          <a:off x="1345048" y="569501"/>
          <a:ext cx="1684776" cy="23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lvl="0" algn="l" defTabSz="1377950">
            <a:lnSpc>
              <a:spcPct val="90000"/>
            </a:lnSpc>
            <a:spcBef>
              <a:spcPct val="0"/>
            </a:spcBef>
            <a:spcAft>
              <a:spcPct val="35000"/>
            </a:spcAft>
          </a:pPr>
          <a:r>
            <a:rPr lang="en-US" sz="3100" kern="1200" dirty="0" err="1" smtClean="0"/>
            <a:t>Suruh</a:t>
          </a:r>
          <a:endParaRPr lang="en-US" sz="3100" kern="1200" dirty="0"/>
        </a:p>
      </dsp:txBody>
      <dsp:txXfrm>
        <a:off x="1345048" y="569501"/>
        <a:ext cx="1684776" cy="2396654"/>
      </dsp:txXfrm>
    </dsp:sp>
    <dsp:sp modelId="{EAEEA907-7B30-4984-86F4-050E99343E3E}">
      <dsp:nvSpPr>
        <dsp:cNvPr id="0" name=""/>
        <dsp:cNvSpPr/>
      </dsp:nvSpPr>
      <dsp:spPr>
        <a:xfrm>
          <a:off x="1345048" y="0"/>
          <a:ext cx="1684776" cy="56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en-US" sz="3100" kern="1200" dirty="0" err="1" smtClean="0"/>
            <a:t>Perintah</a:t>
          </a:r>
          <a:endParaRPr lang="en-US" sz="3100" kern="1200" dirty="0"/>
        </a:p>
      </dsp:txBody>
      <dsp:txXfrm>
        <a:off x="1345048" y="0"/>
        <a:ext cx="1684776" cy="569501"/>
      </dsp:txXfrm>
    </dsp:sp>
    <dsp:sp modelId="{4E99936F-0B29-4774-9245-16E7528FA9B6}">
      <dsp:nvSpPr>
        <dsp:cNvPr id="0" name=""/>
        <dsp:cNvSpPr/>
      </dsp:nvSpPr>
      <dsp:spPr>
        <a:xfrm>
          <a:off x="3148471" y="0"/>
          <a:ext cx="569501" cy="5695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EFFB4-26F7-40FE-886C-7DED1E9CA279}">
      <dsp:nvSpPr>
        <dsp:cNvPr id="0" name=""/>
        <dsp:cNvSpPr/>
      </dsp:nvSpPr>
      <dsp:spPr>
        <a:xfrm>
          <a:off x="3205421" y="56950"/>
          <a:ext cx="455601" cy="455601"/>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8C993-AC71-447A-9F0C-085DFD809BB5}">
      <dsp:nvSpPr>
        <dsp:cNvPr id="0" name=""/>
        <dsp:cNvSpPr/>
      </dsp:nvSpPr>
      <dsp:spPr>
        <a:xfrm>
          <a:off x="3836619" y="569501"/>
          <a:ext cx="1684776" cy="23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lvl="0" algn="l" defTabSz="1377950">
            <a:lnSpc>
              <a:spcPct val="90000"/>
            </a:lnSpc>
            <a:spcBef>
              <a:spcPct val="0"/>
            </a:spcBef>
            <a:spcAft>
              <a:spcPct val="35000"/>
            </a:spcAft>
          </a:pPr>
          <a:r>
            <a:rPr lang="en-US" sz="3100" kern="1200" dirty="0" err="1" smtClean="0"/>
            <a:t>Minta</a:t>
          </a:r>
          <a:endParaRPr lang="en-US" sz="3100" kern="1200" dirty="0"/>
        </a:p>
      </dsp:txBody>
      <dsp:txXfrm>
        <a:off x="3836619" y="569501"/>
        <a:ext cx="1684776" cy="2396654"/>
      </dsp:txXfrm>
    </dsp:sp>
    <dsp:sp modelId="{A7738EE9-4B8A-4FE0-B666-A5F5AE67E564}">
      <dsp:nvSpPr>
        <dsp:cNvPr id="0" name=""/>
        <dsp:cNvSpPr/>
      </dsp:nvSpPr>
      <dsp:spPr>
        <a:xfrm>
          <a:off x="3836619" y="0"/>
          <a:ext cx="1684776" cy="56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en-US" sz="3100" kern="1200" dirty="0" err="1" smtClean="0"/>
            <a:t>Mohon</a:t>
          </a:r>
          <a:endParaRPr lang="en-US" sz="3100" kern="1200" dirty="0"/>
        </a:p>
      </dsp:txBody>
      <dsp:txXfrm>
        <a:off x="3836619" y="0"/>
        <a:ext cx="1684776" cy="569501"/>
      </dsp:txXfrm>
    </dsp:sp>
    <dsp:sp modelId="{BDC5CA1B-87BC-4EE3-A598-F9013F8016D8}">
      <dsp:nvSpPr>
        <dsp:cNvPr id="0" name=""/>
        <dsp:cNvSpPr/>
      </dsp:nvSpPr>
      <dsp:spPr>
        <a:xfrm>
          <a:off x="5640042" y="0"/>
          <a:ext cx="569501" cy="5695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6FA5F-E691-4286-AFC6-C34369F93264}">
      <dsp:nvSpPr>
        <dsp:cNvPr id="0" name=""/>
        <dsp:cNvSpPr/>
      </dsp:nvSpPr>
      <dsp:spPr>
        <a:xfrm>
          <a:off x="5696992" y="56950"/>
          <a:ext cx="455601" cy="455601"/>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DAD39-E42D-47C0-B075-5AEC69E7FFEE}">
      <dsp:nvSpPr>
        <dsp:cNvPr id="0" name=""/>
        <dsp:cNvSpPr/>
      </dsp:nvSpPr>
      <dsp:spPr>
        <a:xfrm>
          <a:off x="6328190" y="569501"/>
          <a:ext cx="1684776" cy="23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t" anchorCtr="0">
          <a:noAutofit/>
        </a:bodyPr>
        <a:lstStyle/>
        <a:p>
          <a:pPr lvl="0" algn="l" defTabSz="1377950">
            <a:lnSpc>
              <a:spcPct val="90000"/>
            </a:lnSpc>
            <a:spcBef>
              <a:spcPct val="0"/>
            </a:spcBef>
            <a:spcAft>
              <a:spcPct val="35000"/>
            </a:spcAft>
          </a:pPr>
          <a:r>
            <a:rPr lang="en-US" sz="3100" kern="1200" dirty="0" smtClean="0"/>
            <a:t>Saran</a:t>
          </a:r>
          <a:endParaRPr lang="en-US" sz="3100" kern="1200" dirty="0"/>
        </a:p>
      </dsp:txBody>
      <dsp:txXfrm>
        <a:off x="6328190" y="569501"/>
        <a:ext cx="1684776" cy="2396654"/>
      </dsp:txXfrm>
    </dsp:sp>
    <dsp:sp modelId="{5EDBC5FE-1896-4977-9196-63A8630E01B9}">
      <dsp:nvSpPr>
        <dsp:cNvPr id="0" name=""/>
        <dsp:cNvSpPr/>
      </dsp:nvSpPr>
      <dsp:spPr>
        <a:xfrm>
          <a:off x="6328190" y="0"/>
          <a:ext cx="1684776" cy="56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en-US" sz="3100" kern="1200" dirty="0" err="1" smtClean="0"/>
            <a:t>Nasihat</a:t>
          </a:r>
          <a:endParaRPr lang="en-US" sz="3100" kern="1200" dirty="0"/>
        </a:p>
      </dsp:txBody>
      <dsp:txXfrm>
        <a:off x="6328190" y="0"/>
        <a:ext cx="1684776" cy="569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E7995-857A-4532-8D95-E4E4B1AD0FAD}">
      <dsp:nvSpPr>
        <dsp:cNvPr id="0" name=""/>
        <dsp:cNvSpPr/>
      </dsp:nvSpPr>
      <dsp:spPr>
        <a:xfrm>
          <a:off x="4339742" y="3471671"/>
          <a:ext cx="2522067" cy="16337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Semi</a:t>
          </a:r>
          <a:endParaRPr lang="en-US" sz="3000" kern="1200" dirty="0"/>
        </a:p>
      </dsp:txBody>
      <dsp:txXfrm>
        <a:off x="5132251" y="3915991"/>
        <a:ext cx="1693671" cy="1153520"/>
      </dsp:txXfrm>
    </dsp:sp>
    <dsp:sp modelId="{4D522886-215D-4D2C-BBF0-CB868155FB54}">
      <dsp:nvSpPr>
        <dsp:cNvPr id="0" name=""/>
        <dsp:cNvSpPr/>
      </dsp:nvSpPr>
      <dsp:spPr>
        <a:xfrm>
          <a:off x="224790" y="3471671"/>
          <a:ext cx="2522067" cy="16337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Dingin</a:t>
          </a:r>
          <a:endParaRPr lang="en-US" sz="3000" kern="1200" dirty="0"/>
        </a:p>
      </dsp:txBody>
      <dsp:txXfrm>
        <a:off x="260678" y="3915991"/>
        <a:ext cx="1693671" cy="1153520"/>
      </dsp:txXfrm>
    </dsp:sp>
    <dsp:sp modelId="{A5A8CA70-AA4E-4B47-8DF5-08F4218B8CF6}">
      <dsp:nvSpPr>
        <dsp:cNvPr id="0" name=""/>
        <dsp:cNvSpPr/>
      </dsp:nvSpPr>
      <dsp:spPr>
        <a:xfrm>
          <a:off x="4339742" y="0"/>
          <a:ext cx="2522067" cy="16337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Gugur</a:t>
          </a:r>
          <a:endParaRPr lang="en-US" sz="3000" kern="1200" dirty="0"/>
        </a:p>
      </dsp:txBody>
      <dsp:txXfrm>
        <a:off x="5132251" y="35888"/>
        <a:ext cx="1693671" cy="1153520"/>
      </dsp:txXfrm>
    </dsp:sp>
    <dsp:sp modelId="{DED270C7-EF03-4231-B594-F762EAAC09B7}">
      <dsp:nvSpPr>
        <dsp:cNvPr id="0" name=""/>
        <dsp:cNvSpPr/>
      </dsp:nvSpPr>
      <dsp:spPr>
        <a:xfrm>
          <a:off x="224790" y="0"/>
          <a:ext cx="2522067" cy="16337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Panas</a:t>
          </a:r>
          <a:endParaRPr lang="en-US" sz="3000" kern="1200" dirty="0"/>
        </a:p>
      </dsp:txBody>
      <dsp:txXfrm>
        <a:off x="260678" y="35888"/>
        <a:ext cx="1693671" cy="1153520"/>
      </dsp:txXfrm>
    </dsp:sp>
    <dsp:sp modelId="{73B9C599-8D70-4688-8539-A0D35501B709}">
      <dsp:nvSpPr>
        <dsp:cNvPr id="0" name=""/>
        <dsp:cNvSpPr/>
      </dsp:nvSpPr>
      <dsp:spPr>
        <a:xfrm>
          <a:off x="1281608" y="291007"/>
          <a:ext cx="2210638" cy="2210638"/>
        </a:xfrm>
        <a:prstGeom prst="pieWedg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Apr</a:t>
          </a:r>
          <a:endParaRPr lang="en-US" sz="4300" kern="1200" dirty="0"/>
        </a:p>
      </dsp:txBody>
      <dsp:txXfrm>
        <a:off x="1929089" y="938488"/>
        <a:ext cx="1563157" cy="1563157"/>
      </dsp:txXfrm>
    </dsp:sp>
    <dsp:sp modelId="{70203B56-C63E-43C1-9B90-01E2BC6B4954}">
      <dsp:nvSpPr>
        <dsp:cNvPr id="0" name=""/>
        <dsp:cNvSpPr/>
      </dsp:nvSpPr>
      <dsp:spPr>
        <a:xfrm rot="5400000">
          <a:off x="3594354" y="291007"/>
          <a:ext cx="2210638" cy="2210638"/>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Jan</a:t>
          </a:r>
          <a:endParaRPr lang="en-US" sz="4300" kern="1200" dirty="0"/>
        </a:p>
      </dsp:txBody>
      <dsp:txXfrm rot="-5400000">
        <a:off x="3594354" y="938488"/>
        <a:ext cx="1563157" cy="1563157"/>
      </dsp:txXfrm>
    </dsp:sp>
    <dsp:sp modelId="{F046AB7E-6FD8-4FD5-A209-BA07F25F999B}">
      <dsp:nvSpPr>
        <dsp:cNvPr id="0" name=""/>
        <dsp:cNvSpPr/>
      </dsp:nvSpPr>
      <dsp:spPr>
        <a:xfrm rot="10800000">
          <a:off x="3594354" y="2603753"/>
          <a:ext cx="2210638" cy="2210638"/>
        </a:xfrm>
        <a:prstGeom prst="pieWedg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Feb</a:t>
          </a:r>
          <a:endParaRPr lang="en-US" sz="4300" kern="1200" dirty="0"/>
        </a:p>
      </dsp:txBody>
      <dsp:txXfrm rot="10800000">
        <a:off x="3594354" y="2603753"/>
        <a:ext cx="1563157" cy="1563157"/>
      </dsp:txXfrm>
    </dsp:sp>
    <dsp:sp modelId="{0FBD5567-F8B7-4520-8E8C-3BB9FB9EA217}">
      <dsp:nvSpPr>
        <dsp:cNvPr id="0" name=""/>
        <dsp:cNvSpPr/>
      </dsp:nvSpPr>
      <dsp:spPr>
        <a:xfrm rot="16200000">
          <a:off x="1281608" y="2603753"/>
          <a:ext cx="2210638" cy="2210638"/>
        </a:xfrm>
        <a:prstGeom prst="pieWedg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Mar</a:t>
          </a:r>
          <a:endParaRPr lang="en-US" sz="4300" kern="1200" dirty="0"/>
        </a:p>
      </dsp:txBody>
      <dsp:txXfrm rot="5400000">
        <a:off x="1929089" y="2603753"/>
        <a:ext cx="1563157" cy="1563157"/>
      </dsp:txXfrm>
    </dsp:sp>
    <dsp:sp modelId="{BF9E4046-9D1F-42E1-AC06-FCEC7DF40BE6}">
      <dsp:nvSpPr>
        <dsp:cNvPr id="0" name=""/>
        <dsp:cNvSpPr/>
      </dsp:nvSpPr>
      <dsp:spPr>
        <a:xfrm>
          <a:off x="3161671" y="2093213"/>
          <a:ext cx="763257" cy="6637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C6C0C-671B-4F61-BFA4-27E9764ACFF3}">
      <dsp:nvSpPr>
        <dsp:cNvPr id="0" name=""/>
        <dsp:cNvSpPr/>
      </dsp:nvSpPr>
      <dsp:spPr>
        <a:xfrm rot="10800000">
          <a:off x="3161671" y="2348483"/>
          <a:ext cx="763257" cy="6637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88287-D85D-4F64-B9DA-5C904CD210DB}">
      <dsp:nvSpPr>
        <dsp:cNvPr id="0" name=""/>
        <dsp:cNvSpPr/>
      </dsp:nvSpPr>
      <dsp:spPr>
        <a:xfrm>
          <a:off x="6456680" y="3433176"/>
          <a:ext cx="91440" cy="341376"/>
        </a:xfrm>
        <a:custGeom>
          <a:avLst/>
          <a:gdLst/>
          <a:ahLst/>
          <a:cxnLst/>
          <a:rect l="0" t="0" r="0" b="0"/>
          <a:pathLst>
            <a:path>
              <a:moveTo>
                <a:pt x="45720" y="0"/>
              </a:moveTo>
              <a:lnTo>
                <a:pt x="45720" y="341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D6F0F-3445-46E1-B011-5BDABF75F972}">
      <dsp:nvSpPr>
        <dsp:cNvPr id="0" name=""/>
        <dsp:cNvSpPr/>
      </dsp:nvSpPr>
      <dsp:spPr>
        <a:xfrm>
          <a:off x="4267200" y="2008067"/>
          <a:ext cx="2235200" cy="341376"/>
        </a:xfrm>
        <a:custGeom>
          <a:avLst/>
          <a:gdLst/>
          <a:ahLst/>
          <a:cxnLst/>
          <a:rect l="0" t="0" r="0" b="0"/>
          <a:pathLst>
            <a:path>
              <a:moveTo>
                <a:pt x="0" y="0"/>
              </a:moveTo>
              <a:lnTo>
                <a:pt x="0" y="172042"/>
              </a:lnTo>
              <a:lnTo>
                <a:pt x="2235200" y="172042"/>
              </a:lnTo>
              <a:lnTo>
                <a:pt x="2235200" y="3413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68F95-DB48-4D94-8022-B7FE15BE0C2E}">
      <dsp:nvSpPr>
        <dsp:cNvPr id="0" name=""/>
        <dsp:cNvSpPr/>
      </dsp:nvSpPr>
      <dsp:spPr>
        <a:xfrm>
          <a:off x="2032000" y="3433176"/>
          <a:ext cx="1490133" cy="341376"/>
        </a:xfrm>
        <a:custGeom>
          <a:avLst/>
          <a:gdLst/>
          <a:ahLst/>
          <a:cxnLst/>
          <a:rect l="0" t="0" r="0" b="0"/>
          <a:pathLst>
            <a:path>
              <a:moveTo>
                <a:pt x="0" y="0"/>
              </a:moveTo>
              <a:lnTo>
                <a:pt x="0" y="172042"/>
              </a:lnTo>
              <a:lnTo>
                <a:pt x="1490133" y="172042"/>
              </a:lnTo>
              <a:lnTo>
                <a:pt x="1490133" y="341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1CDC4-36FD-4F70-A862-C828A0B3C920}">
      <dsp:nvSpPr>
        <dsp:cNvPr id="0" name=""/>
        <dsp:cNvSpPr/>
      </dsp:nvSpPr>
      <dsp:spPr>
        <a:xfrm>
          <a:off x="541866" y="3433176"/>
          <a:ext cx="1490133" cy="341376"/>
        </a:xfrm>
        <a:custGeom>
          <a:avLst/>
          <a:gdLst/>
          <a:ahLst/>
          <a:cxnLst/>
          <a:rect l="0" t="0" r="0" b="0"/>
          <a:pathLst>
            <a:path>
              <a:moveTo>
                <a:pt x="1490133" y="0"/>
              </a:moveTo>
              <a:lnTo>
                <a:pt x="1490133" y="172042"/>
              </a:lnTo>
              <a:lnTo>
                <a:pt x="0" y="172042"/>
              </a:lnTo>
              <a:lnTo>
                <a:pt x="0" y="341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8DB68-5F3D-49C4-BB1A-8CEA325D3FB5}">
      <dsp:nvSpPr>
        <dsp:cNvPr id="0" name=""/>
        <dsp:cNvSpPr/>
      </dsp:nvSpPr>
      <dsp:spPr>
        <a:xfrm>
          <a:off x="2032000" y="2008067"/>
          <a:ext cx="2235200" cy="341376"/>
        </a:xfrm>
        <a:custGeom>
          <a:avLst/>
          <a:gdLst/>
          <a:ahLst/>
          <a:cxnLst/>
          <a:rect l="0" t="0" r="0" b="0"/>
          <a:pathLst>
            <a:path>
              <a:moveTo>
                <a:pt x="2235200" y="0"/>
              </a:moveTo>
              <a:lnTo>
                <a:pt x="2235200" y="172042"/>
              </a:lnTo>
              <a:lnTo>
                <a:pt x="0" y="172042"/>
              </a:lnTo>
              <a:lnTo>
                <a:pt x="0" y="3413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6F834-A9E2-426F-A39C-936AA4A820B7}">
      <dsp:nvSpPr>
        <dsp:cNvPr id="0" name=""/>
        <dsp:cNvSpPr/>
      </dsp:nvSpPr>
      <dsp:spPr>
        <a:xfrm>
          <a:off x="3725333" y="924334"/>
          <a:ext cx="1083733" cy="108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4B00A-C9E5-40E3-9107-ACA3FEF06CF2}">
      <dsp:nvSpPr>
        <dsp:cNvPr id="0" name=""/>
        <dsp:cNvSpPr/>
      </dsp:nvSpPr>
      <dsp:spPr>
        <a:xfrm>
          <a:off x="4809066" y="921624"/>
          <a:ext cx="1625600" cy="108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Direktif</a:t>
          </a:r>
          <a:endParaRPr lang="en-US" sz="2000" kern="1200" dirty="0"/>
        </a:p>
      </dsp:txBody>
      <dsp:txXfrm>
        <a:off x="4809066" y="921624"/>
        <a:ext cx="1625600" cy="1083733"/>
      </dsp:txXfrm>
    </dsp:sp>
    <dsp:sp modelId="{451E7225-3FDE-4BA9-880C-EE0C3C4CBE1F}">
      <dsp:nvSpPr>
        <dsp:cNvPr id="0" name=""/>
        <dsp:cNvSpPr/>
      </dsp:nvSpPr>
      <dsp:spPr>
        <a:xfrm>
          <a:off x="1490133" y="2349443"/>
          <a:ext cx="1083733" cy="108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7FD86-69E5-4F3A-9E2B-6244E16D1160}">
      <dsp:nvSpPr>
        <dsp:cNvPr id="0" name=""/>
        <dsp:cNvSpPr/>
      </dsp:nvSpPr>
      <dsp:spPr>
        <a:xfrm>
          <a:off x="2573866" y="2346734"/>
          <a:ext cx="1625600" cy="108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Perintah</a:t>
          </a:r>
          <a:endParaRPr lang="en-US" sz="2000" kern="1200" dirty="0"/>
        </a:p>
      </dsp:txBody>
      <dsp:txXfrm>
        <a:off x="2573866" y="2346734"/>
        <a:ext cx="1625600" cy="1083733"/>
      </dsp:txXfrm>
    </dsp:sp>
    <dsp:sp modelId="{5F279111-2826-45DF-8F08-7FB749905ED5}">
      <dsp:nvSpPr>
        <dsp:cNvPr id="0" name=""/>
        <dsp:cNvSpPr/>
      </dsp:nvSpPr>
      <dsp:spPr>
        <a:xfrm>
          <a:off x="0" y="3774552"/>
          <a:ext cx="1083733" cy="108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3D1F-E5AA-43C3-9E1A-89617B192C46}">
      <dsp:nvSpPr>
        <dsp:cNvPr id="0" name=""/>
        <dsp:cNvSpPr/>
      </dsp:nvSpPr>
      <dsp:spPr>
        <a:xfrm>
          <a:off x="1083733" y="3771843"/>
          <a:ext cx="1625600" cy="108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Suruhan</a:t>
          </a:r>
          <a:endParaRPr lang="en-US" sz="2000" kern="1200" dirty="0"/>
        </a:p>
      </dsp:txBody>
      <dsp:txXfrm>
        <a:off x="1083733" y="3771843"/>
        <a:ext cx="1625600" cy="1083733"/>
      </dsp:txXfrm>
    </dsp:sp>
    <dsp:sp modelId="{3D0134F3-148C-47D7-B4C5-0291B71C6984}">
      <dsp:nvSpPr>
        <dsp:cNvPr id="0" name=""/>
        <dsp:cNvSpPr/>
      </dsp:nvSpPr>
      <dsp:spPr>
        <a:xfrm>
          <a:off x="2980266" y="3774552"/>
          <a:ext cx="1083733" cy="108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56F08-B73D-4A0D-B234-7113214A8AB4}">
      <dsp:nvSpPr>
        <dsp:cNvPr id="0" name=""/>
        <dsp:cNvSpPr/>
      </dsp:nvSpPr>
      <dsp:spPr>
        <a:xfrm>
          <a:off x="4064000" y="3771843"/>
          <a:ext cx="1625600" cy="108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Permohonan</a:t>
          </a:r>
          <a:endParaRPr lang="en-US" sz="2000" kern="1200" dirty="0"/>
        </a:p>
      </dsp:txBody>
      <dsp:txXfrm>
        <a:off x="4064000" y="3771843"/>
        <a:ext cx="1625600" cy="1083733"/>
      </dsp:txXfrm>
    </dsp:sp>
    <dsp:sp modelId="{1A7DC61C-98FA-444E-8524-336CA07FB335}">
      <dsp:nvSpPr>
        <dsp:cNvPr id="0" name=""/>
        <dsp:cNvSpPr/>
      </dsp:nvSpPr>
      <dsp:spPr>
        <a:xfrm>
          <a:off x="5960533" y="2349443"/>
          <a:ext cx="1083733" cy="108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4E5DA-6641-4698-9675-8079F8058457}">
      <dsp:nvSpPr>
        <dsp:cNvPr id="0" name=""/>
        <dsp:cNvSpPr/>
      </dsp:nvSpPr>
      <dsp:spPr>
        <a:xfrm>
          <a:off x="7044266" y="2346734"/>
          <a:ext cx="1625600" cy="108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Larangan</a:t>
          </a:r>
          <a:endParaRPr lang="en-US" sz="2000" kern="1200" dirty="0"/>
        </a:p>
      </dsp:txBody>
      <dsp:txXfrm>
        <a:off x="7044266" y="2346734"/>
        <a:ext cx="1625600" cy="1083733"/>
      </dsp:txXfrm>
    </dsp:sp>
    <dsp:sp modelId="{0794FC34-AB78-4D12-85DB-C5564972C223}">
      <dsp:nvSpPr>
        <dsp:cNvPr id="0" name=""/>
        <dsp:cNvSpPr/>
      </dsp:nvSpPr>
      <dsp:spPr>
        <a:xfrm>
          <a:off x="5960533" y="3774552"/>
          <a:ext cx="1083733" cy="108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9B3B1-98CA-4FDA-8DF2-459300B9C194}">
      <dsp:nvSpPr>
        <dsp:cNvPr id="0" name=""/>
        <dsp:cNvSpPr/>
      </dsp:nvSpPr>
      <dsp:spPr>
        <a:xfrm>
          <a:off x="7044266" y="3771843"/>
          <a:ext cx="1625600" cy="108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Hambatan</a:t>
          </a:r>
          <a:endParaRPr lang="en-US" sz="2000" kern="1200" dirty="0"/>
        </a:p>
      </dsp:txBody>
      <dsp:txXfrm>
        <a:off x="7044266" y="3771843"/>
        <a:ext cx="1625600" cy="1083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5AF2C-7711-44C1-BDBE-9D93026CF400}">
      <dsp:nvSpPr>
        <dsp:cNvPr id="0" name=""/>
        <dsp:cNvSpPr/>
      </dsp:nvSpPr>
      <dsp:spPr>
        <a:xfrm>
          <a:off x="-337692" y="441125"/>
          <a:ext cx="9331624" cy="6883654"/>
        </a:xfrm>
        <a:prstGeom prst="blockArc">
          <a:avLst>
            <a:gd name="adj1" fmla="val 10934944"/>
            <a:gd name="adj2" fmla="val 16085449"/>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08861-9172-458B-9C24-FC6F50324307}">
      <dsp:nvSpPr>
        <dsp:cNvPr id="0" name=""/>
        <dsp:cNvSpPr/>
      </dsp:nvSpPr>
      <dsp:spPr>
        <a:xfrm>
          <a:off x="-337887" y="255164"/>
          <a:ext cx="9331624" cy="7265325"/>
        </a:xfrm>
        <a:prstGeom prst="blockArc">
          <a:avLst>
            <a:gd name="adj1" fmla="val 5397122"/>
            <a:gd name="adj2" fmla="val 1094068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8E57D-5B0C-4805-8B85-44D3CDF50CF2}">
      <dsp:nvSpPr>
        <dsp:cNvPr id="0" name=""/>
        <dsp:cNvSpPr/>
      </dsp:nvSpPr>
      <dsp:spPr>
        <a:xfrm>
          <a:off x="6040" y="46834"/>
          <a:ext cx="8648658" cy="7681982"/>
        </a:xfrm>
        <a:prstGeom prst="blockArc">
          <a:avLst>
            <a:gd name="adj1" fmla="val 21598086"/>
            <a:gd name="adj2" fmla="val 540000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F366AB-2810-4191-BC8B-B2F8E6437A68}">
      <dsp:nvSpPr>
        <dsp:cNvPr id="0" name=""/>
        <dsp:cNvSpPr/>
      </dsp:nvSpPr>
      <dsp:spPr>
        <a:xfrm>
          <a:off x="34808" y="356934"/>
          <a:ext cx="8591127" cy="7051884"/>
        </a:xfrm>
        <a:prstGeom prst="blockArc">
          <a:avLst>
            <a:gd name="adj1" fmla="val 16082797"/>
            <a:gd name="adj2" fmla="val 391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DF83E-F1D7-41F7-ABF9-297960552C9E}">
      <dsp:nvSpPr>
        <dsp:cNvPr id="0" name=""/>
        <dsp:cNvSpPr/>
      </dsp:nvSpPr>
      <dsp:spPr>
        <a:xfrm>
          <a:off x="2986824" y="2819398"/>
          <a:ext cx="2753568" cy="2133602"/>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rgbClr val="002060"/>
              </a:solidFill>
            </a:rPr>
            <a:t>Karakter</a:t>
          </a:r>
          <a:endParaRPr lang="en-US" sz="3600" b="1" kern="1200" dirty="0">
            <a:solidFill>
              <a:srgbClr val="002060"/>
            </a:solidFill>
          </a:endParaRPr>
        </a:p>
      </dsp:txBody>
      <dsp:txXfrm>
        <a:off x="3390075" y="3131857"/>
        <a:ext cx="1947066" cy="1508684"/>
      </dsp:txXfrm>
    </dsp:sp>
    <dsp:sp modelId="{2FF3C89C-E418-42DF-ABC1-A9F0D215660E}">
      <dsp:nvSpPr>
        <dsp:cNvPr id="0" name=""/>
        <dsp:cNvSpPr/>
      </dsp:nvSpPr>
      <dsp:spPr>
        <a:xfrm>
          <a:off x="2609699" y="0"/>
          <a:ext cx="3242224" cy="192749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Religius</a:t>
          </a:r>
          <a:endParaRPr lang="en-US" sz="2000" b="1" kern="1200" dirty="0">
            <a:solidFill>
              <a:schemeClr val="bg1"/>
            </a:solidFill>
          </a:endParaRPr>
        </a:p>
      </dsp:txBody>
      <dsp:txXfrm>
        <a:off x="3084512" y="282275"/>
        <a:ext cx="2292598" cy="1362947"/>
      </dsp:txXfrm>
    </dsp:sp>
    <dsp:sp modelId="{CD58724F-BE50-49CB-AE23-843E8CF3C133}">
      <dsp:nvSpPr>
        <dsp:cNvPr id="0" name=""/>
        <dsp:cNvSpPr/>
      </dsp:nvSpPr>
      <dsp:spPr>
        <a:xfrm>
          <a:off x="5766414" y="2819397"/>
          <a:ext cx="2969561" cy="2133605"/>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Minus </a:t>
          </a:r>
          <a:r>
            <a:rPr lang="en-US" sz="2800" kern="1200" dirty="0" err="1" smtClean="0"/>
            <a:t>Karakter</a:t>
          </a:r>
          <a:endParaRPr lang="en-US" sz="2800" kern="1200" dirty="0" smtClean="0"/>
        </a:p>
        <a:p>
          <a:pPr lvl="0" algn="ctr" defTabSz="1244600">
            <a:lnSpc>
              <a:spcPct val="90000"/>
            </a:lnSpc>
            <a:spcBef>
              <a:spcPct val="0"/>
            </a:spcBef>
            <a:spcAft>
              <a:spcPct val="35000"/>
            </a:spcAft>
          </a:pPr>
          <a:r>
            <a:rPr lang="en-US" sz="2800" kern="1200" dirty="0" smtClean="0"/>
            <a:t>[Nonhuman]</a:t>
          </a:r>
          <a:endParaRPr lang="en-US" sz="2800" kern="1200" dirty="0"/>
        </a:p>
      </dsp:txBody>
      <dsp:txXfrm>
        <a:off x="6201296" y="3131856"/>
        <a:ext cx="2099797" cy="1508687"/>
      </dsp:txXfrm>
    </dsp:sp>
    <dsp:sp modelId="{CC3FB6E8-2837-4B16-97B9-3C13C7244E3A}">
      <dsp:nvSpPr>
        <dsp:cNvPr id="0" name=""/>
        <dsp:cNvSpPr/>
      </dsp:nvSpPr>
      <dsp:spPr>
        <a:xfrm>
          <a:off x="2709266" y="5844902"/>
          <a:ext cx="3242205" cy="192749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Konvensi</a:t>
          </a:r>
          <a:endParaRPr lang="en-US" sz="2000" b="1" kern="1200" dirty="0">
            <a:solidFill>
              <a:schemeClr val="tx1"/>
            </a:solidFill>
          </a:endParaRPr>
        </a:p>
      </dsp:txBody>
      <dsp:txXfrm>
        <a:off x="3184076" y="6127177"/>
        <a:ext cx="2292585" cy="1362947"/>
      </dsp:txXfrm>
    </dsp:sp>
    <dsp:sp modelId="{408F8FBF-33BB-404F-9277-0A02F3A4A7AA}">
      <dsp:nvSpPr>
        <dsp:cNvPr id="0" name=""/>
        <dsp:cNvSpPr/>
      </dsp:nvSpPr>
      <dsp:spPr>
        <a:xfrm>
          <a:off x="-99975" y="2667005"/>
          <a:ext cx="3019039" cy="220264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Berkarakter</a:t>
          </a:r>
          <a:endParaRPr lang="en-US" sz="2800" kern="1200" dirty="0" smtClean="0"/>
        </a:p>
        <a:p>
          <a:pPr lvl="0" algn="ctr" defTabSz="1244600">
            <a:lnSpc>
              <a:spcPct val="90000"/>
            </a:lnSpc>
            <a:spcBef>
              <a:spcPct val="0"/>
            </a:spcBef>
            <a:spcAft>
              <a:spcPct val="35000"/>
            </a:spcAft>
          </a:pPr>
          <a:r>
            <a:rPr lang="en-US" sz="2800" kern="1200" dirty="0" smtClean="0"/>
            <a:t>Human</a:t>
          </a:r>
          <a:endParaRPr lang="en-US" sz="2800" kern="1200" dirty="0"/>
        </a:p>
      </dsp:txBody>
      <dsp:txXfrm>
        <a:off x="342153" y="2989575"/>
        <a:ext cx="2134783" cy="155750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hangingPunct="0">
              <a:defRPr sz="1200">
                <a:latin typeface="Helvetica Light" charset="0"/>
                <a:ea typeface="Helvetica Light" charset="0"/>
                <a:cs typeface="Helvetica Light" charset="0"/>
                <a:sym typeface="Helvetica Light"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hangingPunct="0">
              <a:defRPr sz="1200">
                <a:latin typeface="Helvetica Light" charset="0"/>
                <a:ea typeface="Helvetica Light" charset="0"/>
                <a:cs typeface="Helvetica Light" charset="0"/>
                <a:sym typeface="Helvetica Light" charset="0"/>
              </a:defRPr>
            </a:lvl1pPr>
          </a:lstStyle>
          <a:p>
            <a:pPr>
              <a:defRPr/>
            </a:pPr>
            <a:fld id="{518FDBEC-41EC-4EB7-BF76-39694554648B}" type="datetimeFigureOut">
              <a:rPr lang="en-US"/>
              <a:pPr>
                <a:defRPr/>
              </a:pPr>
              <a:t>12/11/2015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hangingPunct="0">
              <a:defRPr sz="1200">
                <a:latin typeface="Helvetica Light" charset="0"/>
                <a:ea typeface="Helvetica Light" charset="0"/>
                <a:cs typeface="Helvetica Light" charset="0"/>
                <a:sym typeface="Helvetica Light"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hangingPunct="0">
              <a:defRPr sz="1200">
                <a:latin typeface="Helvetica Light" charset="0"/>
                <a:ea typeface="Helvetica Light" charset="0"/>
                <a:cs typeface="Helvetica Light" charset="0"/>
                <a:sym typeface="Helvetica Light" charset="0"/>
              </a:defRPr>
            </a:lvl1pPr>
          </a:lstStyle>
          <a:p>
            <a:pPr>
              <a:defRPr/>
            </a:pPr>
            <a:fld id="{E216AB17-C3E5-4C11-BBF6-2D46A04F94D2}" type="slidenum">
              <a:rPr lang="en-US"/>
              <a:pPr>
                <a:defRPr/>
              </a:pPr>
              <a:t>‹#›</a:t>
            </a:fld>
            <a:endParaRPr lang="en-US"/>
          </a:p>
        </p:txBody>
      </p:sp>
    </p:spTree>
    <p:extLst>
      <p:ext uri="{BB962C8B-B14F-4D97-AF65-F5344CB8AC3E}">
        <p14:creationId xmlns="" xmlns:p14="http://schemas.microsoft.com/office/powerpoint/2010/main" val="195709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3074"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extLst>
      <p:ext uri="{BB962C8B-B14F-4D97-AF65-F5344CB8AC3E}">
        <p14:creationId xmlns="" xmlns:p14="http://schemas.microsoft.com/office/powerpoint/2010/main" val="3148446395"/>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p:sp>
      <p:sp>
        <p:nvSpPr>
          <p:cNvPr id="41987"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p:sp>
      <p:sp>
        <p:nvSpPr>
          <p:cNvPr id="44035"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p:sp>
      <p:sp>
        <p:nvSpPr>
          <p:cNvPr id="45059"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85010" y="8684684"/>
            <a:ext cx="2971800" cy="457200"/>
          </a:xfrm>
          <a:prstGeom prst="rect">
            <a:avLst/>
          </a:prstGeom>
          <a:noFill/>
        </p:spPr>
        <p:txBody>
          <a:bodyPr/>
          <a:lstStyle/>
          <a:p>
            <a:fld id="{DC4F75C9-2511-4D3D-811F-CAA26300E4A5}" type="slidenum">
              <a:rPr lang="en-GB" smtClean="0"/>
              <a:pPr/>
              <a:t>38</a:t>
            </a:fld>
            <a:endParaRPr lang="en-GB" smtClean="0"/>
          </a:p>
        </p:txBody>
      </p:sp>
      <p:sp>
        <p:nvSpPr>
          <p:cNvPr id="78851" name="Rectangle 2"/>
          <p:cNvSpPr>
            <a:spLocks noGrp="1" noRot="1" noChangeAspect="1" noChangeArrowheads="1" noTextEdit="1"/>
          </p:cNvSpPr>
          <p:nvPr>
            <p:ph type="sldImg"/>
          </p:nvPr>
        </p:nvSpPr>
        <p:spPr>
          <a:xfrm>
            <a:off x="2143125" y="687917"/>
            <a:ext cx="2571750" cy="3429000"/>
          </a:xfrm>
          <a:ln/>
        </p:spPr>
      </p:sp>
      <p:sp>
        <p:nvSpPr>
          <p:cNvPr id="7885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p:sp>
      <p:sp>
        <p:nvSpPr>
          <p:cNvPr id="46083"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p:sp>
      <p:sp>
        <p:nvSpPr>
          <p:cNvPr id="47107"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85010" y="8684684"/>
            <a:ext cx="2971800" cy="457200"/>
          </a:xfrm>
          <a:prstGeom prst="rect">
            <a:avLst/>
          </a:prstGeom>
          <a:noFill/>
        </p:spPr>
        <p:txBody>
          <a:bodyPr/>
          <a:lstStyle/>
          <a:p>
            <a:fld id="{68B8BF22-C7E8-46C4-AE11-C19FBFAE6B58}" type="slidenum">
              <a:rPr lang="en-US" smtClean="0"/>
              <a:pPr/>
              <a:t>52</a:t>
            </a:fld>
            <a:endParaRPr lang="en-US" smtClean="0"/>
          </a:p>
        </p:txBody>
      </p:sp>
      <p:sp>
        <p:nvSpPr>
          <p:cNvPr id="77827" name="Rectangle 2"/>
          <p:cNvSpPr>
            <a:spLocks noGrp="1" noRot="1" noChangeAspect="1" noChangeArrowheads="1" noTextEdit="1"/>
          </p:cNvSpPr>
          <p:nvPr>
            <p:ph type="sldImg"/>
          </p:nvPr>
        </p:nvSpPr>
        <p:spPr>
          <a:xfrm>
            <a:off x="2143125" y="687917"/>
            <a:ext cx="2571750" cy="3429000"/>
          </a:xfrm>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p:sp>
      <p:sp>
        <p:nvSpPr>
          <p:cNvPr id="4813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85010" y="8684684"/>
            <a:ext cx="2971800" cy="457200"/>
          </a:xfrm>
          <a:prstGeom prst="rect">
            <a:avLst/>
          </a:prstGeom>
          <a:noFill/>
        </p:spPr>
        <p:txBody>
          <a:bodyPr/>
          <a:lstStyle/>
          <a:p>
            <a:fld id="{3CA6E06B-067A-4471-90F5-78802241AF4E}" type="slidenum">
              <a:rPr lang="en-GB" smtClean="0"/>
              <a:pPr/>
              <a:t>58</a:t>
            </a:fld>
            <a:endParaRPr lang="en-GB" smtClean="0"/>
          </a:p>
        </p:txBody>
      </p:sp>
      <p:sp>
        <p:nvSpPr>
          <p:cNvPr id="79875" name="Rectangle 2"/>
          <p:cNvSpPr>
            <a:spLocks noGrp="1" noRot="1" noChangeAspect="1" noChangeArrowheads="1" noTextEdit="1"/>
          </p:cNvSpPr>
          <p:nvPr>
            <p:ph type="sldImg"/>
          </p:nvPr>
        </p:nvSpPr>
        <p:spPr>
          <a:xfrm>
            <a:off x="1143000" y="687388"/>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p:sp>
      <p:sp>
        <p:nvSpPr>
          <p:cNvPr id="49155"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p:sp>
      <p:sp>
        <p:nvSpPr>
          <p:cNvPr id="43011" name="Rectangle 2"/>
          <p:cNvSpPr>
            <a:spLocks noGrp="1" noChangeArrowheads="1"/>
          </p:cNvSpPr>
          <p:nvPr>
            <p:ph type="body" idx="1"/>
          </p:nvPr>
        </p:nvSpPr>
        <p:spPr>
          <a:noFill/>
          <a:ln w="9525"/>
        </p:spPr>
        <p:txBody>
          <a:bodyPr/>
          <a:lstStyle/>
          <a:p>
            <a:pPr eaLnBrk="1"/>
            <a:r>
              <a:rPr lang="en-US" smtClean="0">
                <a:latin typeface="Noteworthy Bold"/>
                <a:ea typeface="Noteworthy Bold"/>
                <a:cs typeface="Noteworthy Bold"/>
              </a:rPr>
              <a:t>Figure 59-1 Language-related areas in the human brain.</a:t>
            </a:r>
          </a:p>
          <a:p>
            <a:pPr eaLnBrk="1"/>
            <a:r>
              <a:rPr lang="en-US" smtClean="0">
                <a:latin typeface="Noteworthy Bold"/>
                <a:ea typeface="Noteworthy Bold"/>
                <a:cs typeface="Noteworthy Bold"/>
              </a:rPr>
              <a:t>A. A highly simplified view of the primary language areas of the brain are indicated in this lateral view of the exterior surface of the left hemisphere. Broca's area (B) is adjacent to the region of the motor cortex (pre-central gyrus) that controls the movements of facial expression, articulation, and phonation. Wernicke's area (W) lies in the posterior superior temporal lobe near the primary auditory cortex (superior temporal gyrus). Wernicke's and Broca's areas are joined by a bidirectional pathway, the arcuate fasciculus (brown arrow). These regions are part of a complex network of areas that all contribute to normal language processing.</a:t>
            </a:r>
          </a:p>
          <a:p>
            <a:pPr eaLnBrk="1"/>
            <a:r>
              <a:rPr lang="en-US" smtClean="0">
                <a:latin typeface="Noteworthy Bold"/>
                <a:ea typeface="Noteworthy Bold"/>
                <a:cs typeface="Noteworthy Bold"/>
              </a:rPr>
              <a:t>B. Modern and more elaborate view of the language areas in a lateral view of the left hemisphere. These languages area contain three functional language systems: the implementation system, the mediational system, and the conceptual system. Two of these are illustrated here. The implementation system is made up of several regions located around the left sylvian fissure. It includes the classical language areas (B = Broca's area; W = Wernicke's area) and the adjoining supramarginal gyrus (Sm), angular gyrus (AG), auditory cortex (A), motor cortex (M), and somatosensory cortex (Ss). The posterior and anterior components of the implementation system, respectively Wernicke's area and Broca's area, are interconnected by the arcuate fasciculus. The mediational system surrounds the implementation system like a belt (blue areas). The regions identified so far are located in the left temporal pole (TP), left inferotemporal cortex (It), and left prefrontal cortex (Pf). The left basal ganglia complex (not pictured) is an integral part of the language implementation system. (Courtesy of H. Damasio.)	</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Study of Aphasia Led to the Discovery of Critical Brain Areas Related to Language</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lack of a homolog to language in other species precludes the attempt to model language in animals, and our understanding of the neural basis of language must be pieced together from other sources. By far the most important source has been the study of language disorders, known as aphasias, which are caused by focal brain lesions that result, most frequently, from stroke or head injury.</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early study of the aphasias paved the way for a number of important discoveries on the neural basis of language processing. First, it suggested that in a majority of individuals language depends principally on left hemisphere rather than on right hemisphere structures. All but a few right-handed individuals have left cerebral dominance for language, and so do most left-handed individuals. All told, about 96% of people depend on the left hemisphere for language processing related to grammar, the lexicon, phonemic assembly, and phonetic production. Even languages such as American Sign Language, which rely on visuomotor signs rather than auditory speech signs, depend primarily on the left hemisphere. Second, the early study of aphasia revealed that damage to each of two cortical areas, one in the lateral frontal region, the other in the posterior superior temporal lobe, was associated with a major and linguistically different profile of language impairment. The two cortical areas are Broca's area and Wernicke's area (Figure 59-1).</a:t>
            </a:r>
          </a:p>
          <a:p>
            <a:pPr eaLnBrk="1"/>
            <a:endParaRPr lang="en-US" smtClean="0">
              <a:latin typeface="Noteworthy Bold"/>
              <a:ea typeface="Noteworthy Bold"/>
              <a:cs typeface="Noteworthy Bold"/>
            </a:endParaRP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These findings allowed neurologists to develop a model of language that has become known as the Wernicke-Geschwind model. The earliest version of this model had the following components. First, two areas of the brain, Wernicke's and Broca's, were assumed to have the burden of processing the acoustic images of words and the articulation of speech, respectively. Second, the arcuate fasciculus was thought to be a unidirectional pathway that brought information from Wernicke's area to Broca's area. Third, both Wernicke's and Broca's areas were presumed to interact with the polymodal association areas. After a spoken word was processed in the auditory pathways and the auditory signals reached Wernicke's area, the word's meaning was evoked when brain structures beyond Wernicke's area were activated.</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Similarly, nonverbal meanings were converted into acoustic images in Wernicke's area and turned into vocalizations after such images were transferred by the arcuate fasciculus into Broca's area. Finally, reading and writing ability both depended on Wernicke's and Broca's areas, which, in the case of reading, received visual input from left visual cortices and, in the case of writing, could produce motor output from Exner's area (in the premotor region above Broca's area).</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This general model formed the basis for a useful classification of the aphasias (Table 59-1) and provided a framework for the investigation of the neural basis of language processes. However, several decades of new lesion studies and research in psycholinguistics and experimental neuropsychology have shown that the general model has important limitations. In particular, much progress has come from the advent of new methodologies, including positron emission tomography (PET), functional magnetic resonance imaging (fMRI), event-related electrical potentials (ERP), and the direct recording of electrical potentials from the exposed cerebral cortex of patients undergoing surgery for the management of intractable epilepsy. Each of these techniques has contributed to a better definition of the areas important for the performance of language tasks.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As a result of these advances, it now is apparent that the roles of Wernicke's and Broca's areas are not as clear as they first appeared. Similarly, the arcuate fasciculus is now appreciated to be a bidirectional system that joins a broad expanse of sensory cortices with prefrontal and premotor cortices. Finally, a variety of other regions in the left hemisphere, both cortical and subcortical, have been found to be critically involved in language processing. These include higher-order association cortices in the left frontal, temporal, and parietal regions, which seem to be involved in mediating between concepts and language; selected cortex in the left insular region thought to be related to speech articulation; and prefrontal and cingulate areas that implement executive control and mediation of necessary memory and attentional processes. The processing of language requires a large network of interacting brain areas.</a:t>
            </a:r>
          </a:p>
          <a:p>
            <a:pPr eaLnBrk="1"/>
            <a:endParaRPr lang="en-US" smtClean="0">
              <a:latin typeface="Noteworthy Bold"/>
              <a:ea typeface="Noteworthy Bold"/>
              <a:cs typeface="Noteworthy Bold"/>
            </a:endParaRPr>
          </a:p>
          <a:p>
            <a:pPr eaLnBrk="1"/>
            <a:r>
              <a:rPr lang="en-US" smtClean="0">
                <a:latin typeface="Noteworthy Bold"/>
                <a:ea typeface="Noteworthy Bold"/>
                <a:cs typeface="Noteworthy Bold"/>
              </a:rPr>
              <a:t>The modern framework that has emerged from this work suggests that three large systems interact closely in language perception and production. One system is formed by the language areas of Broca and Wernicke, selected areas of insular cortex, and the basal ganglia. Together, these structures constitute a language implementation system. The implementation system analyzes incoming auditory signals so as to activate conceptual knowledge and also ensures phonemic and grammatical construction as well as articulatory control. This implementation system is surrounded by a second system, the mediational system, made up of numerous separate regions in the temporal, parietal, and frontal association cortices (Figure 59-1). The mediational regions act as third-party brokers between the implementation system and a third system, the conceptual system, a collection of regions distributed throughout the remainder of higher-order association cortices, which support conceptual knowledge.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0240" y="2275841"/>
            <a:ext cx="11704320" cy="6436925"/>
          </a:xfrm>
        </p:spPr>
        <p:txBody>
          <a:bodyPr/>
          <a:lstStyle/>
          <a:p>
            <a:pPr lvl="0"/>
            <a:endParaRPr lang="en-US" noProof="0"/>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lvl1pPr>
              <a:defRPr/>
            </a:lvl1pPr>
          </a:lstStyle>
          <a:p>
            <a:pPr>
              <a:defRPr/>
            </a:pPr>
            <a:fld id="{E4684293-74B2-45B2-B8B2-DC0A3A02FC97}" type="datetime1">
              <a:rPr lang="id-ID"/>
              <a:pPr>
                <a:defRPr/>
              </a:pPr>
              <a:t>11/12/2015</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lvl1pPr>
              <a:defRPr/>
            </a:lvl1pPr>
          </a:lstStyle>
          <a:p>
            <a:pPr>
              <a:defRPr/>
            </a:pPr>
            <a:r>
              <a:rPr lang="en-US"/>
              <a:t>Profil PKM 2009 </a:t>
            </a:r>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lvl1pPr>
              <a:defRPr/>
            </a:lvl1pPr>
          </a:lstStyle>
          <a:p>
            <a:pPr>
              <a:defRPr/>
            </a:pPr>
            <a:fld id="{5E0BF1EA-4749-40EB-8530-448517B79034}" type="slidenum">
              <a:rPr lang="en-US"/>
              <a:pPr>
                <a:defRPr/>
              </a:pPr>
              <a:t>‹#›</a:t>
            </a:fld>
            <a:endParaRPr lang="en-US"/>
          </a:p>
        </p:txBody>
      </p:sp>
    </p:spTree>
    <p:extLst>
      <p:ext uri="{BB962C8B-B14F-4D97-AF65-F5344CB8AC3E}">
        <p14:creationId xmlns="" xmlns:p14="http://schemas.microsoft.com/office/powerpoint/2010/main" val="340258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270000" y="254000"/>
            <a:ext cx="10464800" cy="24384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p>
            <a:pPr lvl="0"/>
            <a:r>
              <a:rPr lang="en-US" smtClean="0">
                <a:sym typeface="Helvetica Light"/>
              </a:rPr>
              <a:t>Click to edit Master title style</a:t>
            </a:r>
          </a:p>
        </p:txBody>
      </p:sp>
      <p:sp>
        <p:nvSpPr>
          <p:cNvPr id="2051" name="Rectangle 2"/>
          <p:cNvSpPr>
            <a:spLocks noGrp="1"/>
          </p:cNvSpPr>
          <p:nvPr>
            <p:ph type="body" idx="1"/>
          </p:nvPr>
        </p:nvSpPr>
        <p:spPr bwMode="auto">
          <a:xfrm>
            <a:off x="1270000" y="2768600"/>
            <a:ext cx="10464800" cy="57150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buChar char="•"/>
        <a:defRPr sz="3800">
          <a:solidFill>
            <a:srgbClr val="000000"/>
          </a:solidFill>
          <a:latin typeface="+mn-lt"/>
          <a:ea typeface="+mn-ea"/>
          <a:cs typeface="+mn-cs"/>
          <a:sym typeface="Helvetica Light"/>
        </a:defRPr>
      </a:lvl1pPr>
      <a:lvl2pPr marL="342900" indent="114300" algn="l" defTabSz="584200" rtl="0" eaLnBrk="0" fontAlgn="base" hangingPunct="0">
        <a:spcBef>
          <a:spcPts val="4200"/>
        </a:spcBef>
        <a:spcAft>
          <a:spcPct val="0"/>
        </a:spcAft>
        <a:buChar char="–"/>
        <a:defRPr sz="3800">
          <a:solidFill>
            <a:srgbClr val="000000"/>
          </a:solidFill>
          <a:latin typeface="+mn-lt"/>
          <a:ea typeface="+mn-ea"/>
          <a:cs typeface="+mn-cs"/>
          <a:sym typeface="Helvetica Light"/>
        </a:defRPr>
      </a:lvl2pPr>
      <a:lvl3pPr marL="685800" indent="228600" algn="l" defTabSz="584200" rtl="0" eaLnBrk="0" fontAlgn="base" hangingPunct="0">
        <a:spcBef>
          <a:spcPts val="4200"/>
        </a:spcBef>
        <a:spcAft>
          <a:spcPct val="0"/>
        </a:spcAft>
        <a:buChar char="•"/>
        <a:defRPr sz="3800">
          <a:solidFill>
            <a:srgbClr val="000000"/>
          </a:solidFill>
          <a:latin typeface="+mn-lt"/>
          <a:ea typeface="+mn-ea"/>
          <a:cs typeface="+mn-cs"/>
          <a:sym typeface="Helvetica Light"/>
        </a:defRPr>
      </a:lvl3pPr>
      <a:lvl4pPr marL="1028700" indent="342900" algn="l" defTabSz="584200" rtl="0" eaLnBrk="0" fontAlgn="base" hangingPunct="0">
        <a:spcBef>
          <a:spcPts val="4200"/>
        </a:spcBef>
        <a:spcAft>
          <a:spcPct val="0"/>
        </a:spcAft>
        <a:buChar char="–"/>
        <a:defRPr sz="3800">
          <a:solidFill>
            <a:srgbClr val="000000"/>
          </a:solidFill>
          <a:latin typeface="+mn-lt"/>
          <a:ea typeface="+mn-ea"/>
          <a:cs typeface="+mn-cs"/>
          <a:sym typeface="Helvetica Light"/>
        </a:defRPr>
      </a:lvl4pPr>
      <a:lvl5pPr marL="1371600" indent="457200" algn="l" defTabSz="584200" rtl="0" eaLnBrk="0" fontAlgn="base" hangingPunct="0">
        <a:spcBef>
          <a:spcPts val="4200"/>
        </a:spcBef>
        <a:spcAft>
          <a:spcPct val="0"/>
        </a:spcAft>
        <a:buChar char="»"/>
        <a:defRPr sz="3800">
          <a:solidFill>
            <a:srgbClr val="000000"/>
          </a:solidFill>
          <a:latin typeface="+mn-lt"/>
          <a:ea typeface="+mn-ea"/>
          <a:cs typeface="+mn-cs"/>
          <a:sym typeface="Helvetica Light"/>
        </a:defRPr>
      </a:lvl5pPr>
      <a:lvl6pPr marL="1828800" algn="l" defTabSz="584200" rtl="0" fontAlgn="base" hangingPunct="0">
        <a:spcBef>
          <a:spcPts val="4200"/>
        </a:spcBef>
        <a:spcAft>
          <a:spcPct val="0"/>
        </a:spcAft>
        <a:defRPr sz="3800">
          <a:solidFill>
            <a:srgbClr val="000000"/>
          </a:solidFill>
          <a:latin typeface="+mn-lt"/>
          <a:ea typeface="+mn-ea"/>
          <a:cs typeface="+mn-cs"/>
          <a:sym typeface="Helvetica Light" charset="0"/>
        </a:defRPr>
      </a:lvl6pPr>
      <a:lvl7pPr marL="2286000" algn="l" defTabSz="584200" rtl="0" fontAlgn="base" hangingPunct="0">
        <a:spcBef>
          <a:spcPts val="4200"/>
        </a:spcBef>
        <a:spcAft>
          <a:spcPct val="0"/>
        </a:spcAft>
        <a:defRPr sz="3800">
          <a:solidFill>
            <a:srgbClr val="000000"/>
          </a:solidFill>
          <a:latin typeface="+mn-lt"/>
          <a:ea typeface="+mn-ea"/>
          <a:cs typeface="+mn-cs"/>
          <a:sym typeface="Helvetica Light" charset="0"/>
        </a:defRPr>
      </a:lvl7pPr>
      <a:lvl8pPr marL="2743200" algn="l" defTabSz="584200" rtl="0" fontAlgn="base" hangingPunct="0">
        <a:spcBef>
          <a:spcPts val="4200"/>
        </a:spcBef>
        <a:spcAft>
          <a:spcPct val="0"/>
        </a:spcAft>
        <a:defRPr sz="3800">
          <a:solidFill>
            <a:srgbClr val="000000"/>
          </a:solidFill>
          <a:latin typeface="+mn-lt"/>
          <a:ea typeface="+mn-ea"/>
          <a:cs typeface="+mn-cs"/>
          <a:sym typeface="Helvetica Light" charset="0"/>
        </a:defRPr>
      </a:lvl8pPr>
      <a:lvl9pPr marL="3200400" algn="l" defTabSz="584200" rtl="0" fontAlgn="base" hangingPunct="0">
        <a:spcBef>
          <a:spcPts val="4200"/>
        </a:spcBef>
        <a:spcAft>
          <a:spcPct val="0"/>
        </a:spcAft>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2.jpg"/>
          <p:cNvPicPr>
            <a:picLocks noChangeAspect="1"/>
          </p:cNvPicPr>
          <p:nvPr/>
        </p:nvPicPr>
        <p:blipFill>
          <a:blip r:embed="rId2"/>
          <a:srcRect/>
          <a:stretch>
            <a:fillRect/>
          </a:stretch>
        </p:blipFill>
        <p:spPr bwMode="auto">
          <a:xfrm>
            <a:off x="0" y="1087438"/>
            <a:ext cx="13004800" cy="8710612"/>
          </a:xfrm>
          <a:prstGeom prst="rect">
            <a:avLst/>
          </a:prstGeom>
          <a:noFill/>
          <a:ln w="12700">
            <a:noFill/>
            <a:miter lim="0"/>
            <a:headEnd/>
            <a:tailEnd/>
          </a:ln>
        </p:spPr>
      </p:pic>
      <p:sp>
        <p:nvSpPr>
          <p:cNvPr id="3075" name="Rectangle 5"/>
          <p:cNvSpPr>
            <a:spLocks noGrp="1" noChangeArrowheads="1"/>
          </p:cNvSpPr>
          <p:nvPr>
            <p:ph type="title"/>
          </p:nvPr>
        </p:nvSpPr>
        <p:spPr>
          <a:xfrm>
            <a:off x="482600" y="533400"/>
            <a:ext cx="12115800" cy="2514600"/>
          </a:xfrm>
        </p:spPr>
        <p:txBody>
          <a:bodyPr lIns="126435" tIns="72248" rIns="126435" bIns="72248" anchor="t"/>
          <a:lstStyle/>
          <a:p>
            <a:pPr algn="l" defTabSz="1300163" eaLnBrk="1"/>
            <a:r>
              <a:rPr lang="en-US" sz="4000" dirty="0" err="1" smtClean="0">
                <a:solidFill>
                  <a:srgbClr val="C00000"/>
                </a:solidFill>
                <a:latin typeface="Franklin Gothic Medium Cond" pitchFamily="34" charset="0"/>
                <a:sym typeface="Georgia" pitchFamily="18" charset="0"/>
              </a:rPr>
              <a:t>Kontribusi</a:t>
            </a:r>
            <a:r>
              <a:rPr lang="en-US" sz="4000" dirty="0" smtClean="0">
                <a:solidFill>
                  <a:srgbClr val="C00000"/>
                </a:solidFill>
                <a:latin typeface="Franklin Gothic Medium Cond" pitchFamily="34" charset="0"/>
                <a:sym typeface="Georgia" pitchFamily="18" charset="0"/>
              </a:rPr>
              <a:t> </a:t>
            </a:r>
            <a:r>
              <a:rPr lang="en-US" sz="4000" dirty="0" err="1" smtClean="0">
                <a:solidFill>
                  <a:srgbClr val="C00000"/>
                </a:solidFill>
                <a:latin typeface="Franklin Gothic Medium Cond" pitchFamily="34" charset="0"/>
                <a:sym typeface="Georgia" pitchFamily="18" charset="0"/>
              </a:rPr>
              <a:t>dan</a:t>
            </a:r>
            <a:r>
              <a:rPr lang="en-US" sz="4000" dirty="0" smtClean="0">
                <a:solidFill>
                  <a:srgbClr val="C00000"/>
                </a:solidFill>
                <a:latin typeface="Franklin Gothic Medium Cond" pitchFamily="34" charset="0"/>
                <a:sym typeface="Georgia" pitchFamily="18" charset="0"/>
              </a:rPr>
              <a:t> Tata </a:t>
            </a:r>
            <a:r>
              <a:rPr lang="en-US" sz="4000" dirty="0" err="1" smtClean="0">
                <a:solidFill>
                  <a:srgbClr val="C00000"/>
                </a:solidFill>
                <a:latin typeface="Franklin Gothic Medium Cond" pitchFamily="34" charset="0"/>
                <a:sym typeface="Georgia" pitchFamily="18" charset="0"/>
              </a:rPr>
              <a:t>Letak</a:t>
            </a:r>
            <a:r>
              <a:rPr lang="en-US" sz="4000" dirty="0" smtClean="0">
                <a:solidFill>
                  <a:srgbClr val="C00000"/>
                </a:solidFill>
                <a:latin typeface="Franklin Gothic Medium Cond" pitchFamily="34" charset="0"/>
                <a:sym typeface="Georgia" pitchFamily="18" charset="0"/>
              </a:rPr>
              <a:t> </a:t>
            </a:r>
            <a:r>
              <a:rPr lang="en-US" sz="7200" dirty="0" smtClean="0">
                <a:latin typeface="Georgia" pitchFamily="18" charset="0"/>
                <a:sym typeface="Georgia" pitchFamily="18" charset="0"/>
              </a:rPr>
              <a:t/>
            </a:r>
            <a:br>
              <a:rPr lang="en-US" sz="7200" dirty="0" smtClean="0">
                <a:latin typeface="Georgia" pitchFamily="18" charset="0"/>
                <a:sym typeface="Georgia" pitchFamily="18" charset="0"/>
              </a:rPr>
            </a:br>
            <a:r>
              <a:rPr lang="en-US" sz="6600" b="1" dirty="0" err="1" smtClean="0">
                <a:solidFill>
                  <a:srgbClr val="0070C0"/>
                </a:solidFill>
                <a:latin typeface="Brush Script Std" pitchFamily="66" charset="0"/>
                <a:cs typeface="Calibri" pitchFamily="34" charset="0"/>
                <a:sym typeface="Georgia" pitchFamily="18" charset="0"/>
              </a:rPr>
              <a:t>Teknik</a:t>
            </a:r>
            <a:r>
              <a:rPr lang="en-US" sz="6600" b="1" dirty="0" smtClean="0">
                <a:solidFill>
                  <a:srgbClr val="0070C0"/>
                </a:solidFill>
                <a:latin typeface="Brush Script Std" pitchFamily="66" charset="0"/>
                <a:cs typeface="Calibri" pitchFamily="34" charset="0"/>
                <a:sym typeface="Georgia" pitchFamily="18" charset="0"/>
              </a:rPr>
              <a:t> </a:t>
            </a:r>
            <a:r>
              <a:rPr lang="en-US" sz="6600" b="1" dirty="0" err="1" smtClean="0">
                <a:solidFill>
                  <a:srgbClr val="0070C0"/>
                </a:solidFill>
                <a:latin typeface="Brush Script Std" pitchFamily="66" charset="0"/>
                <a:cs typeface="Calibri" pitchFamily="34" charset="0"/>
                <a:sym typeface="Georgia" pitchFamily="18" charset="0"/>
              </a:rPr>
              <a:t>Ilustrasi</a:t>
            </a:r>
            <a:r>
              <a:rPr lang="en-US" sz="6600" b="1" dirty="0" smtClean="0">
                <a:solidFill>
                  <a:srgbClr val="0070C0"/>
                </a:solidFill>
                <a:latin typeface="Brush Script Std" pitchFamily="66" charset="0"/>
                <a:cs typeface="Calibri" pitchFamily="34" charset="0"/>
                <a:sym typeface="Georgia" pitchFamily="18" charset="0"/>
              </a:rPr>
              <a:t> &amp; Data </a:t>
            </a:r>
            <a:r>
              <a:rPr lang="en-US" sz="6600" b="1" dirty="0" err="1" smtClean="0">
                <a:solidFill>
                  <a:srgbClr val="0070C0"/>
                </a:solidFill>
                <a:latin typeface="Brush Script Std" pitchFamily="66" charset="0"/>
                <a:cs typeface="Calibri" pitchFamily="34" charset="0"/>
                <a:sym typeface="Georgia" pitchFamily="18" charset="0"/>
              </a:rPr>
              <a:t>Pendukung</a:t>
            </a:r>
            <a:r>
              <a:rPr lang="en-US" sz="6600" b="1" dirty="0" smtClean="0">
                <a:latin typeface="Brush Script Std" pitchFamily="66" charset="0"/>
                <a:cs typeface="Calibri" pitchFamily="34" charset="0"/>
                <a:sym typeface="Georgia" pitchFamily="18" charset="0"/>
              </a:rPr>
              <a:t/>
            </a:r>
            <a:br>
              <a:rPr lang="en-US" sz="6600" b="1" dirty="0" smtClean="0">
                <a:latin typeface="Brush Script Std" pitchFamily="66" charset="0"/>
                <a:cs typeface="Calibri" pitchFamily="34" charset="0"/>
                <a:sym typeface="Georgia" pitchFamily="18" charset="0"/>
              </a:rPr>
            </a:br>
            <a:r>
              <a:rPr lang="en-US" sz="4000" dirty="0" err="1" smtClean="0">
                <a:solidFill>
                  <a:srgbClr val="002060"/>
                </a:solidFill>
                <a:latin typeface="Franklin Gothic Medium Cond" pitchFamily="34" charset="0"/>
                <a:sym typeface="Georgia" pitchFamily="18" charset="0"/>
              </a:rPr>
              <a:t>dalam</a:t>
            </a:r>
            <a:r>
              <a:rPr lang="en-US" sz="4000" dirty="0" smtClean="0">
                <a:solidFill>
                  <a:srgbClr val="002060"/>
                </a:solidFill>
                <a:latin typeface="Franklin Gothic Medium Cond" pitchFamily="34" charset="0"/>
                <a:sym typeface="Georgia" pitchFamily="18" charset="0"/>
              </a:rPr>
              <a:t> </a:t>
            </a:r>
            <a:r>
              <a:rPr lang="en-US" sz="4000" dirty="0" err="1" smtClean="0">
                <a:solidFill>
                  <a:srgbClr val="002060"/>
                </a:solidFill>
                <a:latin typeface="Franklin Gothic Medium Cond" pitchFamily="34" charset="0"/>
                <a:sym typeface="Georgia" pitchFamily="18" charset="0"/>
              </a:rPr>
              <a:t>Penulisan</a:t>
            </a:r>
            <a:r>
              <a:rPr lang="en-US" sz="4000" dirty="0" smtClean="0">
                <a:solidFill>
                  <a:srgbClr val="002060"/>
                </a:solidFill>
                <a:latin typeface="Franklin Gothic Medium Cond" pitchFamily="34" charset="0"/>
                <a:sym typeface="Georgia" pitchFamily="18" charset="0"/>
              </a:rPr>
              <a:t> </a:t>
            </a:r>
            <a:r>
              <a:rPr lang="en-US" sz="4000" dirty="0" err="1" smtClean="0">
                <a:solidFill>
                  <a:srgbClr val="002060"/>
                </a:solidFill>
                <a:latin typeface="Franklin Gothic Medium Cond" pitchFamily="34" charset="0"/>
                <a:sym typeface="Georgia" pitchFamily="18" charset="0"/>
              </a:rPr>
              <a:t>Artikel</a:t>
            </a:r>
            <a:r>
              <a:rPr lang="en-US" sz="4000" dirty="0" smtClean="0">
                <a:solidFill>
                  <a:srgbClr val="002060"/>
                </a:solidFill>
                <a:latin typeface="Franklin Gothic Medium Cond" pitchFamily="34" charset="0"/>
                <a:sym typeface="Georgia" pitchFamily="18" charset="0"/>
              </a:rPr>
              <a:t> </a:t>
            </a:r>
            <a:r>
              <a:rPr lang="en-US" sz="4000" dirty="0" err="1" smtClean="0">
                <a:solidFill>
                  <a:srgbClr val="002060"/>
                </a:solidFill>
                <a:latin typeface="Franklin Gothic Medium Cond" pitchFamily="34" charset="0"/>
                <a:sym typeface="Georgia" pitchFamily="18" charset="0"/>
              </a:rPr>
              <a:t>Ilmiah</a:t>
            </a:r>
            <a:endParaRPr lang="en-US" sz="4000" dirty="0" smtClean="0">
              <a:solidFill>
                <a:srgbClr val="002060"/>
              </a:solidFill>
              <a:latin typeface="Franklin Gothic Medium Cond" pitchFamily="34" charset="0"/>
            </a:endParaRPr>
          </a:p>
        </p:txBody>
      </p:sp>
      <p:sp>
        <p:nvSpPr>
          <p:cNvPr id="8" name="Rectangle 7"/>
          <p:cNvSpPr/>
          <p:nvPr/>
        </p:nvSpPr>
        <p:spPr>
          <a:xfrm>
            <a:off x="0" y="5943600"/>
            <a:ext cx="12573000" cy="3108543"/>
          </a:xfrm>
          <a:prstGeom prst="rect">
            <a:avLst/>
          </a:prstGeom>
        </p:spPr>
        <p:txBody>
          <a:bodyPr>
            <a:spAutoFit/>
          </a:bodyPr>
          <a:lstStyle/>
          <a:p>
            <a:pPr algn="r" hangingPunct="0">
              <a:defRPr/>
            </a:pPr>
            <a:r>
              <a:rPr lang="en-US" sz="2800" b="1" dirty="0" err="1">
                <a:solidFill>
                  <a:srgbClr val="002060"/>
                </a:solidFill>
                <a:latin typeface="+mn-lt"/>
                <a:ea typeface="Helvetica Light" charset="0"/>
                <a:cs typeface="Helvetica Light" charset="0"/>
                <a:sym typeface="Helvetica Light" charset="0"/>
              </a:rPr>
              <a:t>Harun</a:t>
            </a:r>
            <a:r>
              <a:rPr lang="en-US" sz="2800" b="1" dirty="0">
                <a:solidFill>
                  <a:srgbClr val="002060"/>
                </a:solidFill>
                <a:latin typeface="+mn-lt"/>
                <a:ea typeface="Helvetica Light" charset="0"/>
                <a:cs typeface="Helvetica Light" charset="0"/>
                <a:sym typeface="Helvetica Light" charset="0"/>
              </a:rPr>
              <a:t> </a:t>
            </a:r>
            <a:r>
              <a:rPr lang="en-US" sz="2800" b="1" dirty="0" err="1">
                <a:solidFill>
                  <a:srgbClr val="002060"/>
                </a:solidFill>
                <a:latin typeface="+mn-lt"/>
                <a:ea typeface="Helvetica Light" charset="0"/>
                <a:cs typeface="Helvetica Light" charset="0"/>
                <a:sym typeface="Helvetica Light" charset="0"/>
              </a:rPr>
              <a:t>Joko</a:t>
            </a:r>
            <a:r>
              <a:rPr lang="en-US" sz="2800" b="1" dirty="0">
                <a:solidFill>
                  <a:srgbClr val="002060"/>
                </a:solidFill>
                <a:latin typeface="+mn-lt"/>
                <a:ea typeface="Helvetica Light" charset="0"/>
                <a:cs typeface="Helvetica Light" charset="0"/>
                <a:sym typeface="Helvetica Light" charset="0"/>
              </a:rPr>
              <a:t> </a:t>
            </a:r>
            <a:r>
              <a:rPr lang="en-US" sz="2800" b="1" dirty="0" err="1">
                <a:solidFill>
                  <a:srgbClr val="002060"/>
                </a:solidFill>
                <a:latin typeface="+mn-lt"/>
                <a:ea typeface="Helvetica Light" charset="0"/>
                <a:cs typeface="Helvetica Light" charset="0"/>
                <a:sym typeface="Helvetica Light" charset="0"/>
              </a:rPr>
              <a:t>Prayitno</a:t>
            </a:r>
            <a:endParaRPr lang="en-US" sz="2800" b="1" dirty="0">
              <a:solidFill>
                <a:srgbClr val="002060"/>
              </a:solidFill>
              <a:latin typeface="+mn-lt"/>
              <a:ea typeface="Helvetica Light" charset="0"/>
              <a:cs typeface="Helvetica Light" charset="0"/>
              <a:sym typeface="Helvetica Light" charset="0"/>
            </a:endParaRPr>
          </a:p>
          <a:p>
            <a:pPr algn="r" hangingPunct="0">
              <a:defRPr/>
            </a:pPr>
            <a:r>
              <a:rPr lang="en-US" sz="2400" b="1" dirty="0" smtClean="0">
                <a:solidFill>
                  <a:srgbClr val="002060"/>
                </a:solidFill>
                <a:latin typeface="+mn-lt"/>
                <a:ea typeface="Helvetica Light" charset="0"/>
                <a:cs typeface="Helvetica Light" charset="0"/>
                <a:sym typeface="Helvetica Light" charset="0"/>
              </a:rPr>
              <a:t>Tim </a:t>
            </a:r>
            <a:r>
              <a:rPr lang="en-US" sz="2400" b="1" dirty="0" err="1" smtClean="0">
                <a:solidFill>
                  <a:srgbClr val="002060"/>
                </a:solidFill>
                <a:latin typeface="+mn-lt"/>
                <a:ea typeface="Helvetica Light" charset="0"/>
                <a:cs typeface="Helvetica Light" charset="0"/>
                <a:sym typeface="Helvetica Light" charset="0"/>
              </a:rPr>
              <a:t>Pengembang</a:t>
            </a:r>
            <a:r>
              <a:rPr lang="en-US" sz="2400" b="1" dirty="0" smtClean="0">
                <a:solidFill>
                  <a:srgbClr val="002060"/>
                </a:solidFill>
                <a:latin typeface="+mn-lt"/>
                <a:ea typeface="Helvetica Light" charset="0"/>
                <a:cs typeface="Helvetica Light" charset="0"/>
                <a:sym typeface="Helvetica Light" charset="0"/>
              </a:rPr>
              <a:t>  LPPI UMS</a:t>
            </a:r>
            <a:endParaRPr lang="en-US" sz="2400" b="1" dirty="0">
              <a:solidFill>
                <a:srgbClr val="002060"/>
              </a:solidFill>
              <a:latin typeface="+mn-lt"/>
              <a:ea typeface="Helvetica Light" charset="0"/>
              <a:cs typeface="Helvetica Light" charset="0"/>
              <a:sym typeface="Helvetica Light" charset="0"/>
            </a:endParaRPr>
          </a:p>
          <a:p>
            <a:pPr algn="r" hangingPunct="0">
              <a:defRPr/>
            </a:pPr>
            <a:r>
              <a:rPr lang="en-US" sz="2400" b="1" i="1" dirty="0">
                <a:solidFill>
                  <a:srgbClr val="002060"/>
                </a:solidFill>
                <a:latin typeface="+mn-lt"/>
                <a:ea typeface="Helvetica Light" charset="0"/>
                <a:cs typeface="Helvetica Light" charset="0"/>
                <a:sym typeface="Helvetica Light" charset="0"/>
              </a:rPr>
              <a:t>harun.prayitno@ums.ac.id</a:t>
            </a:r>
          </a:p>
          <a:p>
            <a:pPr algn="r" hangingPunct="0">
              <a:defRPr/>
            </a:pPr>
            <a:endParaRPr lang="en-US" sz="2400" b="1" i="1" dirty="0">
              <a:solidFill>
                <a:srgbClr val="002060"/>
              </a:solidFill>
              <a:latin typeface="Calibri" pitchFamily="34" charset="0"/>
              <a:ea typeface="Helvetica Light" charset="0"/>
              <a:cs typeface="Helvetica Light" charset="0"/>
              <a:sym typeface="Helvetica Light" charset="0"/>
            </a:endParaRPr>
          </a:p>
          <a:p>
            <a:pPr algn="r" hangingPunct="0">
              <a:defRPr/>
            </a:pPr>
            <a:endParaRPr lang="en-US" sz="2400" b="1" dirty="0" smtClean="0">
              <a:solidFill>
                <a:srgbClr val="002060"/>
              </a:solidFill>
              <a:latin typeface="Calibri" pitchFamily="34" charset="0"/>
              <a:ea typeface="Helvetica Light" charset="0"/>
              <a:cs typeface="Helvetica Light" charset="0"/>
              <a:sym typeface="Helvetica Light" charset="0"/>
            </a:endParaRPr>
          </a:p>
          <a:p>
            <a:pPr algn="r" hangingPunct="0">
              <a:defRPr/>
            </a:pPr>
            <a:endParaRPr lang="en-US" sz="2400" b="1" dirty="0">
              <a:solidFill>
                <a:srgbClr val="002060"/>
              </a:solidFill>
              <a:latin typeface="Calibri" pitchFamily="34" charset="0"/>
              <a:ea typeface="Helvetica Light" charset="0"/>
              <a:cs typeface="Helvetica Light" charset="0"/>
              <a:sym typeface="Helvetica Light" charset="0"/>
            </a:endParaRPr>
          </a:p>
          <a:p>
            <a:pPr algn="r" hangingPunct="0">
              <a:defRPr/>
            </a:pPr>
            <a:r>
              <a:rPr lang="en-US" sz="2400" b="1" dirty="0">
                <a:solidFill>
                  <a:srgbClr val="FF0000"/>
                </a:solidFill>
                <a:latin typeface="Calibri" pitchFamily="34" charset="0"/>
                <a:ea typeface="Helvetica Light" charset="0"/>
                <a:cs typeface="Helvetica Light" charset="0"/>
                <a:sym typeface="Helvetica Light" charset="0"/>
              </a:rPr>
              <a:t>Disampaikan </a:t>
            </a:r>
            <a:r>
              <a:rPr lang="en-US" sz="2400" b="1" dirty="0" err="1">
                <a:solidFill>
                  <a:srgbClr val="0070C0"/>
                </a:solidFill>
                <a:latin typeface="Calibri" pitchFamily="34" charset="0"/>
                <a:ea typeface="Helvetica Light" charset="0"/>
                <a:cs typeface="Helvetica Light" charset="0"/>
                <a:sym typeface="Helvetica Light" charset="0"/>
              </a:rPr>
              <a:t>pada</a:t>
            </a:r>
            <a:r>
              <a:rPr lang="en-US" sz="2400" b="1" dirty="0">
                <a:solidFill>
                  <a:srgbClr val="0070C0"/>
                </a:solidFill>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Penlok</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Penulisan</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KI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Menuju</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Jurnal</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Ilmiah</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Terakreditasi</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dan</a:t>
            </a:r>
            <a:r>
              <a:rPr lang="en-US" sz="2400" b="1" i="1" dirty="0"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 </a:t>
            </a:r>
            <a:r>
              <a:rPr lang="en-US" sz="2400" b="1" i="1" dirty="0" err="1" smtClean="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rPr>
              <a:t>Bereputasi</a:t>
            </a:r>
            <a:endParaRPr lang="en-US" sz="2400" b="1" i="1" dirty="0">
              <a:ln w="1905"/>
              <a:solidFill>
                <a:srgbClr val="0070C0"/>
              </a:solidFill>
              <a:effectLst>
                <a:innerShdw blurRad="69850" dist="43180" dir="5400000">
                  <a:srgbClr val="000000">
                    <a:alpha val="65000"/>
                  </a:srgbClr>
                </a:innerShdw>
              </a:effectLst>
              <a:latin typeface="Calibri" pitchFamily="34" charset="0"/>
              <a:ea typeface="Helvetica Light" charset="0"/>
              <a:cs typeface="Helvetica Light" charset="0"/>
              <a:sym typeface="Helvetica Light" charset="0"/>
            </a:endParaRPr>
          </a:p>
          <a:p>
            <a:pPr algn="r" hangingPunct="0">
              <a:defRPr/>
            </a:pPr>
            <a:r>
              <a:rPr lang="en-US" sz="2400" b="1" dirty="0" smtClean="0">
                <a:solidFill>
                  <a:srgbClr val="FF0000"/>
                </a:solidFill>
                <a:latin typeface="Calibri" pitchFamily="34" charset="0"/>
                <a:ea typeface="Helvetica Light" charset="0"/>
                <a:cs typeface="Helvetica Light" charset="0"/>
                <a:sym typeface="Helvetica Light" charset="0"/>
              </a:rPr>
              <a:t>14-16 </a:t>
            </a:r>
            <a:r>
              <a:rPr lang="en-US" sz="2400" b="1" dirty="0" err="1" smtClean="0">
                <a:solidFill>
                  <a:srgbClr val="FF0000"/>
                </a:solidFill>
                <a:latin typeface="Calibri" pitchFamily="34" charset="0"/>
                <a:ea typeface="Helvetica Light" charset="0"/>
                <a:cs typeface="Helvetica Light" charset="0"/>
                <a:sym typeface="Helvetica Light" charset="0"/>
              </a:rPr>
              <a:t>Desember</a:t>
            </a:r>
            <a:r>
              <a:rPr lang="en-US" sz="2400" b="1" dirty="0" smtClean="0">
                <a:solidFill>
                  <a:srgbClr val="FF0000"/>
                </a:solidFill>
                <a:latin typeface="Calibri" pitchFamily="34" charset="0"/>
                <a:ea typeface="Helvetica Light" charset="0"/>
                <a:cs typeface="Helvetica Light" charset="0"/>
                <a:sym typeface="Helvetica Light" charset="0"/>
              </a:rPr>
              <a:t> </a:t>
            </a:r>
            <a:r>
              <a:rPr lang="en-US" sz="2400" b="1" dirty="0" smtClean="0">
                <a:solidFill>
                  <a:srgbClr val="FF0000"/>
                </a:solidFill>
                <a:latin typeface="Calibri" pitchFamily="34" charset="0"/>
                <a:ea typeface="Helvetica Light" charset="0"/>
                <a:cs typeface="Helvetica Light" charset="0"/>
                <a:sym typeface="Helvetica Light" charset="0"/>
              </a:rPr>
              <a:t>2015</a:t>
            </a:r>
            <a:endParaRPr lang="en-US" sz="2400" b="1" dirty="0">
              <a:solidFill>
                <a:srgbClr val="FF0000"/>
              </a:solidFill>
              <a:latin typeface="Calibri" pitchFamily="34" charset="0"/>
              <a:ea typeface="Helvetica Light" charset="0"/>
              <a:cs typeface="Helvetica Light" charset="0"/>
              <a:sym typeface="Helvetica Light" charset="0"/>
            </a:endParaRPr>
          </a:p>
        </p:txBody>
      </p:sp>
      <p:sp>
        <p:nvSpPr>
          <p:cNvPr id="3077" name="TextBox 4"/>
          <p:cNvSpPr txBox="1">
            <a:spLocks noChangeArrowheads="1"/>
          </p:cNvSpPr>
          <p:nvPr/>
        </p:nvSpPr>
        <p:spPr bwMode="auto">
          <a:xfrm>
            <a:off x="0" y="3352800"/>
            <a:ext cx="13004800" cy="369332"/>
          </a:xfrm>
          <a:prstGeom prst="rect">
            <a:avLst/>
          </a:prstGeom>
          <a:solidFill>
            <a:srgbClr val="FF0000"/>
          </a:solidFill>
          <a:ln w="9525">
            <a:noFill/>
            <a:miter lim="800000"/>
            <a:headEnd/>
            <a:tailEnd/>
          </a:ln>
        </p:spPr>
        <p:txBody>
          <a:bodyPr>
            <a:spAutoFit/>
          </a:bodyPr>
          <a:lstStyle/>
          <a:p>
            <a:endParaRPr lang="en-US" sz="1800" dirty="0"/>
          </a:p>
        </p:txBody>
      </p:sp>
      <p:pic>
        <p:nvPicPr>
          <p:cNvPr id="6" name="Picture 1" descr="image1.jpg"/>
          <p:cNvPicPr>
            <a:picLocks noChangeAspect="1"/>
          </p:cNvPicPr>
          <p:nvPr/>
        </p:nvPicPr>
        <p:blipFill>
          <a:blip r:embed="rId3"/>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6147" name="Content Placeholder 2"/>
          <p:cNvSpPr>
            <a:spLocks noGrp="1"/>
          </p:cNvSpPr>
          <p:nvPr>
            <p:ph idx="1"/>
          </p:nvPr>
        </p:nvSpPr>
        <p:spPr>
          <a:xfrm>
            <a:off x="787400" y="2362200"/>
            <a:ext cx="11658600" cy="6934200"/>
          </a:xfrm>
        </p:spPr>
        <p:txBody>
          <a:bodyPr/>
          <a:lstStyle/>
          <a:p>
            <a:pPr marL="1023938" indent="-1023938">
              <a:spcBef>
                <a:spcPct val="0"/>
              </a:spcBef>
              <a:buFontTx/>
              <a:buBlip>
                <a:blip r:embed="rId4"/>
              </a:buBlip>
            </a:pPr>
            <a:r>
              <a:rPr lang="en-US" sz="5400" b="1" dirty="0" err="1" smtClean="0">
                <a:solidFill>
                  <a:srgbClr val="FF0000"/>
                </a:solidFill>
                <a:latin typeface="Calibri" pitchFamily="34" charset="0"/>
              </a:rPr>
              <a:t>Ilustrasi</a:t>
            </a:r>
            <a:r>
              <a:rPr lang="en-US" sz="5400" b="1" dirty="0" smtClean="0">
                <a:solidFill>
                  <a:srgbClr val="FF0000"/>
                </a:solidFill>
                <a:latin typeface="Calibri" pitchFamily="34" charset="0"/>
              </a:rPr>
              <a:t> visual</a:t>
            </a:r>
            <a:r>
              <a:rPr lang="en-US" sz="5400" dirty="0" smtClean="0">
                <a:latin typeface="Calibri" pitchFamily="34" charset="0"/>
              </a:rPr>
              <a:t> ‘</a:t>
            </a:r>
            <a:r>
              <a:rPr lang="en-US" sz="5400" dirty="0" err="1" smtClean="0">
                <a:latin typeface="Calibri" pitchFamily="34" charset="0"/>
              </a:rPr>
              <a:t>gambar</a:t>
            </a:r>
            <a:r>
              <a:rPr lang="en-US" sz="5400" dirty="0" smtClean="0">
                <a:latin typeface="Calibri" pitchFamily="34" charset="0"/>
              </a:rPr>
              <a:t> yang </a:t>
            </a:r>
            <a:r>
              <a:rPr lang="en-US" sz="5400" dirty="0" err="1" smtClean="0">
                <a:latin typeface="Calibri" pitchFamily="34" charset="0"/>
              </a:rPr>
              <a:t>menarik</a:t>
            </a:r>
            <a:r>
              <a:rPr lang="en-US" sz="5400" dirty="0" smtClean="0">
                <a:latin typeface="Calibri" pitchFamily="34" charset="0"/>
              </a:rPr>
              <a:t> </a:t>
            </a:r>
            <a:r>
              <a:rPr lang="en-US" sz="5400" dirty="0" err="1" smtClean="0">
                <a:latin typeface="Calibri" pitchFamily="34" charset="0"/>
              </a:rPr>
              <a:t>dan</a:t>
            </a:r>
            <a:r>
              <a:rPr lang="en-US" sz="5400" dirty="0" smtClean="0">
                <a:latin typeface="Calibri" pitchFamily="34" charset="0"/>
              </a:rPr>
              <a:t> </a:t>
            </a:r>
            <a:r>
              <a:rPr lang="en-US" sz="5400" dirty="0" err="1" smtClean="0">
                <a:latin typeface="Calibri" pitchFamily="34" charset="0"/>
              </a:rPr>
              <a:t>berwarna</a:t>
            </a:r>
            <a:r>
              <a:rPr lang="en-US" sz="5400" dirty="0" smtClean="0">
                <a:latin typeface="Calibri" pitchFamily="34" charset="0"/>
              </a:rPr>
              <a:t>’</a:t>
            </a:r>
          </a:p>
          <a:p>
            <a:pPr marL="1023938" indent="-1023938">
              <a:spcBef>
                <a:spcPct val="0"/>
              </a:spcBef>
              <a:buFontTx/>
              <a:buBlip>
                <a:blip r:embed="rId4"/>
              </a:buBlip>
            </a:pPr>
            <a:r>
              <a:rPr lang="pt-BR" sz="5400" dirty="0" smtClean="0">
                <a:latin typeface="Calibri" pitchFamily="34" charset="0"/>
              </a:rPr>
              <a:t>Ilustrasi </a:t>
            </a:r>
            <a:r>
              <a:rPr lang="pt-BR" sz="5400" i="1" dirty="0" smtClean="0">
                <a:latin typeface="Calibri" pitchFamily="34" charset="0"/>
              </a:rPr>
              <a:t> pada </a:t>
            </a:r>
            <a:r>
              <a:rPr lang="pt-BR" sz="5400" i="1" dirty="0" smtClean="0">
                <a:solidFill>
                  <a:schemeClr val="tx1"/>
                </a:solidFill>
                <a:latin typeface="Calibri" pitchFamily="34" charset="0"/>
              </a:rPr>
              <a:t>dasarnya </a:t>
            </a:r>
            <a:r>
              <a:rPr lang="pt-BR" sz="5400" b="1" i="1" dirty="0" smtClean="0">
                <a:solidFill>
                  <a:srgbClr val="FF0000"/>
                </a:solidFill>
                <a:latin typeface="Calibri" pitchFamily="34" charset="0"/>
              </a:rPr>
              <a:t>gambar</a:t>
            </a:r>
            <a:r>
              <a:rPr lang="pt-BR" sz="5400" i="1" dirty="0" smtClean="0">
                <a:latin typeface="Calibri" pitchFamily="34" charset="0"/>
              </a:rPr>
              <a:t>,  </a:t>
            </a:r>
            <a:r>
              <a:rPr lang="pt-BR" sz="5400" dirty="0" smtClean="0">
                <a:latin typeface="Calibri" pitchFamily="34" charset="0"/>
              </a:rPr>
              <a:t>baik berupa </a:t>
            </a:r>
            <a:r>
              <a:rPr lang="pt-BR" sz="5400" dirty="0" smtClean="0">
                <a:solidFill>
                  <a:srgbClr val="002060"/>
                </a:solidFill>
                <a:latin typeface="Calibri" pitchFamily="34" charset="0"/>
              </a:rPr>
              <a:t>foto, l</a:t>
            </a:r>
            <a:r>
              <a:rPr lang="en-US" sz="5400" dirty="0" err="1" smtClean="0">
                <a:solidFill>
                  <a:srgbClr val="002060"/>
                </a:solidFill>
                <a:latin typeface="Calibri" pitchFamily="34" charset="0"/>
              </a:rPr>
              <a:t>ukisan</a:t>
            </a:r>
            <a:r>
              <a:rPr lang="en-US" sz="5400" dirty="0" smtClean="0">
                <a:solidFill>
                  <a:srgbClr val="002060"/>
                </a:solidFill>
                <a:latin typeface="Calibri" pitchFamily="34" charset="0"/>
              </a:rPr>
              <a:t>, </a:t>
            </a:r>
            <a:r>
              <a:rPr lang="en-US" sz="5400" b="1" dirty="0" err="1" smtClean="0">
                <a:solidFill>
                  <a:srgbClr val="FF0000"/>
                </a:solidFill>
                <a:latin typeface="Calibri" pitchFamily="34" charset="0"/>
              </a:rPr>
              <a:t>grafik</a:t>
            </a:r>
            <a:r>
              <a:rPr lang="en-US" sz="5400" dirty="0" smtClean="0">
                <a:solidFill>
                  <a:srgbClr val="002060"/>
                </a:solidFill>
                <a:latin typeface="Calibri" pitchFamily="34" charset="0"/>
              </a:rPr>
              <a:t>, </a:t>
            </a:r>
            <a:r>
              <a:rPr lang="en-US" sz="5400" dirty="0" err="1" smtClean="0">
                <a:solidFill>
                  <a:srgbClr val="002060"/>
                </a:solidFill>
                <a:latin typeface="Calibri" pitchFamily="34" charset="0"/>
              </a:rPr>
              <a:t>bagan</a:t>
            </a:r>
            <a:r>
              <a:rPr lang="en-US" sz="5400" dirty="0" smtClean="0">
                <a:solidFill>
                  <a:srgbClr val="002060"/>
                </a:solidFill>
                <a:latin typeface="Calibri" pitchFamily="34" charset="0"/>
              </a:rPr>
              <a:t>, </a:t>
            </a:r>
            <a:r>
              <a:rPr lang="en-US" sz="5400" dirty="0" err="1" smtClean="0">
                <a:solidFill>
                  <a:srgbClr val="002060"/>
                </a:solidFill>
                <a:latin typeface="Calibri" pitchFamily="34" charset="0"/>
              </a:rPr>
              <a:t>peta</a:t>
            </a:r>
            <a:r>
              <a:rPr lang="en-US" sz="5400" dirty="0" smtClean="0">
                <a:solidFill>
                  <a:srgbClr val="002060"/>
                </a:solidFill>
                <a:latin typeface="Calibri" pitchFamily="34" charset="0"/>
              </a:rPr>
              <a:t>, </a:t>
            </a:r>
            <a:r>
              <a:rPr lang="en-US" sz="5400" dirty="0" err="1" smtClean="0">
                <a:solidFill>
                  <a:srgbClr val="002060"/>
                </a:solidFill>
                <a:latin typeface="Calibri" pitchFamily="34" charset="0"/>
              </a:rPr>
              <a:t>denah</a:t>
            </a:r>
            <a:r>
              <a:rPr lang="en-US" sz="5400" dirty="0" smtClean="0">
                <a:solidFill>
                  <a:srgbClr val="002060"/>
                </a:solidFill>
                <a:latin typeface="Calibri" pitchFamily="34" charset="0"/>
              </a:rPr>
              <a:t>, </a:t>
            </a:r>
            <a:r>
              <a:rPr lang="en-US" sz="5400" dirty="0" err="1" smtClean="0">
                <a:solidFill>
                  <a:srgbClr val="002060"/>
                </a:solidFill>
                <a:latin typeface="Calibri" pitchFamily="34" charset="0"/>
              </a:rPr>
              <a:t>alur</a:t>
            </a:r>
            <a:r>
              <a:rPr lang="en-US" sz="5400" dirty="0" smtClean="0">
                <a:solidFill>
                  <a:srgbClr val="002060"/>
                </a:solidFill>
                <a:latin typeface="Calibri" pitchFamily="34" charset="0"/>
              </a:rPr>
              <a:t>,</a:t>
            </a:r>
          </a:p>
          <a:p>
            <a:pPr marL="1023938" indent="-1023938">
              <a:spcBef>
                <a:spcPct val="0"/>
              </a:spcBef>
              <a:buFontTx/>
              <a:buNone/>
            </a:pPr>
            <a:r>
              <a:rPr lang="en-US" sz="5400" dirty="0" smtClean="0">
                <a:solidFill>
                  <a:srgbClr val="002060"/>
                </a:solidFill>
                <a:latin typeface="Calibri" pitchFamily="34" charset="0"/>
              </a:rPr>
              <a:t>	</a:t>
            </a:r>
            <a:r>
              <a:rPr lang="en-US" sz="5400" b="1" dirty="0" err="1" smtClean="0">
                <a:solidFill>
                  <a:srgbClr val="002060"/>
                </a:solidFill>
                <a:latin typeface="Calibri" pitchFamily="34" charset="0"/>
              </a:rPr>
              <a:t>tabel</a:t>
            </a:r>
            <a:r>
              <a:rPr lang="en-US" sz="5400" dirty="0" smtClean="0">
                <a:solidFill>
                  <a:srgbClr val="002060"/>
                </a:solidFill>
                <a:latin typeface="Calibri" pitchFamily="34" charset="0"/>
              </a:rPr>
              <a:t>, </a:t>
            </a:r>
            <a:r>
              <a:rPr lang="en-US" sz="5400" dirty="0" err="1" smtClean="0">
                <a:latin typeface="Calibri" pitchFamily="34" charset="0"/>
              </a:rPr>
              <a:t>termasuk</a:t>
            </a:r>
            <a:r>
              <a:rPr lang="en-US" sz="5400" dirty="0" smtClean="0">
                <a:latin typeface="Calibri" pitchFamily="34" charset="0"/>
              </a:rPr>
              <a:t> </a:t>
            </a:r>
            <a:r>
              <a:rPr lang="en-US" sz="5400" dirty="0" err="1" smtClean="0">
                <a:solidFill>
                  <a:srgbClr val="002060"/>
                </a:solidFill>
                <a:latin typeface="Calibri" pitchFamily="34" charset="0"/>
              </a:rPr>
              <a:t>contoh-cotoh</a:t>
            </a:r>
            <a:r>
              <a:rPr lang="en-US" sz="5400" dirty="0" smtClean="0">
                <a:latin typeface="Calibri" pitchFamily="34" charset="0"/>
              </a:rPr>
              <a:t> </a:t>
            </a:r>
            <a:r>
              <a:rPr lang="en-US" sz="5400" dirty="0" err="1" smtClean="0">
                <a:latin typeface="Calibri" pitchFamily="34" charset="0"/>
              </a:rPr>
              <a:t>untuk</a:t>
            </a:r>
            <a:r>
              <a:rPr lang="en-US" sz="5400" dirty="0" smtClean="0">
                <a:latin typeface="Calibri" pitchFamily="34" charset="0"/>
              </a:rPr>
              <a:t> </a:t>
            </a:r>
            <a:r>
              <a:rPr lang="en-US" sz="5400" dirty="0" err="1" smtClean="0">
                <a:latin typeface="Calibri" pitchFamily="34" charset="0"/>
              </a:rPr>
              <a:t>membantu</a:t>
            </a:r>
            <a:r>
              <a:rPr lang="en-US" sz="5400" dirty="0" smtClean="0">
                <a:latin typeface="Calibri" pitchFamily="34" charset="0"/>
              </a:rPr>
              <a:t> </a:t>
            </a:r>
            <a:r>
              <a:rPr lang="en-US" sz="5400" dirty="0" err="1" smtClean="0">
                <a:latin typeface="Calibri" pitchFamily="34" charset="0"/>
              </a:rPr>
              <a:t>memperjelas</a:t>
            </a:r>
            <a:r>
              <a:rPr lang="en-US" sz="5400" dirty="0" smtClean="0">
                <a:latin typeface="Calibri" pitchFamily="34" charset="0"/>
              </a:rPr>
              <a:t> </a:t>
            </a:r>
            <a:r>
              <a:rPr lang="fi-FI" sz="5400" dirty="0" smtClean="0">
                <a:latin typeface="Calibri" pitchFamily="34" charset="0"/>
              </a:rPr>
              <a:t>isi buku (karangan)</a:t>
            </a:r>
            <a:endParaRPr lang="en-US" sz="5400" dirty="0" smtClean="0">
              <a:latin typeface="Calibri" pitchFamily="34" charset="0"/>
            </a:endParaRPr>
          </a:p>
        </p:txBody>
      </p:sp>
      <p:sp>
        <p:nvSpPr>
          <p:cNvPr id="4" name="Title 1"/>
          <p:cNvSpPr>
            <a:spLocks noGrp="1"/>
          </p:cNvSpPr>
          <p:nvPr>
            <p:ph type="title"/>
          </p:nvPr>
        </p:nvSpPr>
        <p:spPr>
          <a:xfrm>
            <a:off x="1270000" y="254000"/>
            <a:ext cx="10464800" cy="1803400"/>
          </a:xfrm>
        </p:spPr>
        <p:txBody>
          <a:bodyPr/>
          <a:lstStyle/>
          <a:p>
            <a:r>
              <a:rPr lang="en-US" sz="6600" dirty="0" smtClean="0">
                <a:solidFill>
                  <a:srgbClr val="002060"/>
                </a:solidFill>
                <a:latin typeface="Copperplate Gothic Bold" pitchFamily="34" charset="0"/>
              </a:rPr>
              <a:t>JENIS ILUSTRASI</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482600" y="0"/>
            <a:ext cx="12192000" cy="1803400"/>
          </a:xfrm>
        </p:spPr>
        <p:txBody>
          <a:bodyPr/>
          <a:lstStyle/>
          <a:p>
            <a:r>
              <a:rPr lang="en-US" sz="5400" dirty="0" smtClean="0">
                <a:solidFill>
                  <a:srgbClr val="002060"/>
                </a:solidFill>
                <a:latin typeface="Copperplate Gothic Bold" pitchFamily="34" charset="0"/>
              </a:rPr>
              <a:t>PERWUJUDAN </a:t>
            </a:r>
            <a:br>
              <a:rPr lang="en-US" sz="5400" dirty="0" smtClean="0">
                <a:solidFill>
                  <a:srgbClr val="002060"/>
                </a:solidFill>
                <a:latin typeface="Copperplate Gothic Bold" pitchFamily="34" charset="0"/>
              </a:rPr>
            </a:br>
            <a:r>
              <a:rPr lang="en-US" sz="5400" dirty="0" smtClean="0">
                <a:solidFill>
                  <a:srgbClr val="002060"/>
                </a:solidFill>
                <a:latin typeface="Copperplate Gothic Bold" pitchFamily="34" charset="0"/>
              </a:rPr>
              <a:t>ILUSTRASI UTAMA</a:t>
            </a:r>
          </a:p>
        </p:txBody>
      </p:sp>
      <p:sp>
        <p:nvSpPr>
          <p:cNvPr id="3" name="Rectangle 2"/>
          <p:cNvSpPr/>
          <p:nvPr/>
        </p:nvSpPr>
        <p:spPr>
          <a:xfrm>
            <a:off x="254000" y="2057400"/>
            <a:ext cx="12420600" cy="6795707"/>
          </a:xfrm>
          <a:prstGeom prst="rect">
            <a:avLst/>
          </a:prstGeom>
        </p:spPr>
        <p:txBody>
          <a:bodyPr wrap="square">
            <a:spAutoFit/>
          </a:bodyPr>
          <a:lstStyle/>
          <a:p>
            <a:pPr marL="1497013" lvl="6" indent="-1268413" eaLnBrk="0" hangingPunct="0">
              <a:lnSpc>
                <a:spcPct val="90000"/>
              </a:lnSpc>
              <a:buClr>
                <a:schemeClr val="tx1"/>
              </a:buClr>
              <a:buBlip>
                <a:blip r:embed="rId4"/>
              </a:buBlip>
              <a:tabLst>
                <a:tab pos="1497013" algn="l"/>
              </a:tabLst>
              <a:defRPr/>
            </a:pPr>
            <a:r>
              <a:rPr lang="en-US" sz="4400" b="1" i="1" dirty="0" smtClean="0">
                <a:solidFill>
                  <a:srgbClr val="FF0000"/>
                </a:solidFill>
                <a:latin typeface="Calibri" pitchFamily="34" charset="0"/>
              </a:rPr>
              <a:t>Shapes</a:t>
            </a:r>
            <a:r>
              <a:rPr lang="en-US" sz="4400" b="1" i="1" dirty="0" smtClean="0">
                <a:solidFill>
                  <a:srgbClr val="002060"/>
                </a:solidFill>
                <a:latin typeface="Calibri" pitchFamily="34" charset="0"/>
              </a:rPr>
              <a:t> </a:t>
            </a:r>
            <a:r>
              <a:rPr lang="en-US" sz="4400" b="1" dirty="0" smtClean="0">
                <a:solidFill>
                  <a:srgbClr val="002060"/>
                </a:solidFill>
                <a:latin typeface="Calibri" pitchFamily="34" charset="0"/>
              </a:rPr>
              <a:t>[lines, block arrows, flowchart, banner,</a:t>
            </a:r>
            <a:endParaRPr lang="en-US" sz="4400" b="1" dirty="0">
              <a:solidFill>
                <a:srgbClr val="002060"/>
              </a:solidFill>
              <a:latin typeface="Calibri" pitchFamily="34" charset="0"/>
            </a:endParaRPr>
          </a:p>
          <a:p>
            <a:pPr marL="1497013" lvl="6" indent="-1268413" eaLnBrk="0" hangingPunct="0">
              <a:lnSpc>
                <a:spcPct val="90000"/>
              </a:lnSpc>
              <a:buClr>
                <a:schemeClr val="tx1"/>
              </a:buClr>
              <a:buBlip>
                <a:blip r:embed="rId4"/>
              </a:buBlip>
              <a:tabLst>
                <a:tab pos="1497013" algn="l"/>
              </a:tabLst>
              <a:defRPr/>
            </a:pPr>
            <a:r>
              <a:rPr lang="en-US" sz="4400" b="1" dirty="0" smtClean="0">
                <a:solidFill>
                  <a:srgbClr val="FF0000"/>
                </a:solidFill>
                <a:latin typeface="Calibri" pitchFamily="34" charset="0"/>
              </a:rPr>
              <a:t>Smart Art </a:t>
            </a:r>
          </a:p>
          <a:p>
            <a:pPr marL="1550988" lvl="6" eaLnBrk="0" hangingPunct="0">
              <a:lnSpc>
                <a:spcPct val="90000"/>
              </a:lnSpc>
              <a:buClr>
                <a:schemeClr val="tx1"/>
              </a:buClr>
              <a:tabLst>
                <a:tab pos="1497013" algn="l"/>
              </a:tabLst>
              <a:defRPr/>
            </a:pPr>
            <a:r>
              <a:rPr lang="en-US" sz="4400" b="1" i="1" dirty="0" smtClean="0">
                <a:solidFill>
                  <a:srgbClr val="0070C0"/>
                </a:solidFill>
                <a:latin typeface="Calibri" pitchFamily="34" charset="0"/>
              </a:rPr>
              <a:t>List</a:t>
            </a:r>
            <a:r>
              <a:rPr lang="en-US" sz="4400" b="1" dirty="0" smtClean="0">
                <a:solidFill>
                  <a:srgbClr val="0070C0"/>
                </a:solidFill>
                <a:latin typeface="Calibri" pitchFamily="34" charset="0"/>
              </a:rPr>
              <a:t> </a:t>
            </a:r>
            <a:r>
              <a:rPr lang="en-US" sz="4400" b="1" dirty="0" smtClean="0">
                <a:solidFill>
                  <a:srgbClr val="002060"/>
                </a:solidFill>
                <a:latin typeface="Calibri" pitchFamily="34" charset="0"/>
              </a:rPr>
              <a:t>[lined list, increasing circle process, hexagon, </a:t>
            </a:r>
            <a:r>
              <a:rPr lang="en-US" sz="4400" b="1" dirty="0" err="1" smtClean="0">
                <a:solidFill>
                  <a:srgbClr val="002060"/>
                </a:solidFill>
                <a:latin typeface="Calibri" pitchFamily="34" charset="0"/>
              </a:rPr>
              <a:t>dll</a:t>
            </a:r>
            <a:r>
              <a:rPr lang="en-US" sz="4400" b="1" dirty="0" smtClean="0">
                <a:solidFill>
                  <a:srgbClr val="002060"/>
                </a:solidFill>
                <a:latin typeface="Calibri" pitchFamily="34" charset="0"/>
              </a:rPr>
              <a:t>]</a:t>
            </a:r>
          </a:p>
          <a:p>
            <a:pPr marL="1550988" lvl="6" eaLnBrk="0" hangingPunct="0">
              <a:lnSpc>
                <a:spcPct val="90000"/>
              </a:lnSpc>
              <a:buClr>
                <a:schemeClr val="tx1"/>
              </a:buClr>
              <a:tabLst>
                <a:tab pos="1497013" algn="l"/>
              </a:tabLst>
              <a:defRPr/>
            </a:pPr>
            <a:r>
              <a:rPr lang="en-US" sz="4400" b="1" i="1" dirty="0" smtClean="0">
                <a:solidFill>
                  <a:srgbClr val="0070C0"/>
                </a:solidFill>
                <a:latin typeface="Calibri" pitchFamily="34" charset="0"/>
              </a:rPr>
              <a:t>Proses</a:t>
            </a:r>
            <a:r>
              <a:rPr lang="en-US" sz="4400" b="1" dirty="0" smtClean="0">
                <a:solidFill>
                  <a:srgbClr val="002060"/>
                </a:solidFill>
                <a:latin typeface="Calibri" pitchFamily="34" charset="0"/>
              </a:rPr>
              <a:t> [step up process, step down process, </a:t>
            </a:r>
            <a:r>
              <a:rPr lang="en-US" sz="4400" b="1" dirty="0" err="1" smtClean="0">
                <a:solidFill>
                  <a:srgbClr val="002060"/>
                </a:solidFill>
                <a:latin typeface="Calibri" pitchFamily="34" charset="0"/>
              </a:rPr>
              <a:t>dll</a:t>
            </a:r>
            <a:r>
              <a:rPr lang="en-US" sz="4400" b="1" dirty="0" smtClean="0">
                <a:solidFill>
                  <a:srgbClr val="002060"/>
                </a:solidFill>
                <a:latin typeface="Calibri" pitchFamily="34" charset="0"/>
              </a:rPr>
              <a:t>]</a:t>
            </a:r>
          </a:p>
          <a:p>
            <a:pPr marL="1550988" lvl="6" eaLnBrk="0" hangingPunct="0">
              <a:lnSpc>
                <a:spcPct val="90000"/>
              </a:lnSpc>
              <a:buClr>
                <a:schemeClr val="tx1"/>
              </a:buClr>
              <a:tabLst>
                <a:tab pos="1497013" algn="l"/>
              </a:tabLst>
              <a:defRPr/>
            </a:pPr>
            <a:r>
              <a:rPr lang="en-US" sz="4400" b="1" i="1" dirty="0" err="1" smtClean="0">
                <a:solidFill>
                  <a:srgbClr val="0070C0"/>
                </a:solidFill>
                <a:latin typeface="Calibri" pitchFamily="34" charset="0"/>
              </a:rPr>
              <a:t>Siklus</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siklus</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kontinyu</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siklus</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nondirektif</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siklus</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sekuensi</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dll</a:t>
            </a:r>
            <a:r>
              <a:rPr lang="en-US" sz="4400" b="1" dirty="0" smtClean="0">
                <a:solidFill>
                  <a:srgbClr val="002060"/>
                </a:solidFill>
                <a:latin typeface="Calibri" pitchFamily="34" charset="0"/>
              </a:rPr>
              <a:t>]</a:t>
            </a:r>
          </a:p>
          <a:p>
            <a:pPr marL="1550988" lvl="6" eaLnBrk="0" hangingPunct="0">
              <a:lnSpc>
                <a:spcPct val="90000"/>
              </a:lnSpc>
              <a:buClr>
                <a:schemeClr val="tx1"/>
              </a:buClr>
              <a:tabLst>
                <a:tab pos="1497013" algn="l"/>
              </a:tabLst>
              <a:defRPr/>
            </a:pPr>
            <a:r>
              <a:rPr lang="en-US" sz="4400" b="1" i="1" dirty="0" err="1" smtClean="0">
                <a:solidFill>
                  <a:srgbClr val="0070C0"/>
                </a:solidFill>
                <a:latin typeface="Calibri" pitchFamily="34" charset="0"/>
              </a:rPr>
              <a:t>Hierarki</a:t>
            </a:r>
            <a:r>
              <a:rPr lang="en-US" sz="4400" b="1" i="1" dirty="0" smtClean="0">
                <a:solidFill>
                  <a:srgbClr val="002060"/>
                </a:solidFill>
                <a:latin typeface="Calibri" pitchFamily="34" charset="0"/>
              </a:rPr>
              <a:t> </a:t>
            </a:r>
            <a:r>
              <a:rPr lang="en-US" sz="4400" b="1" dirty="0" smtClean="0">
                <a:solidFill>
                  <a:srgbClr val="002060"/>
                </a:solidFill>
                <a:latin typeface="Calibri" pitchFamily="34" charset="0"/>
              </a:rPr>
              <a:t>[</a:t>
            </a:r>
            <a:r>
              <a:rPr lang="en-US" sz="4400" b="1" dirty="0" err="1" smtClean="0">
                <a:solidFill>
                  <a:srgbClr val="002060"/>
                </a:solidFill>
                <a:latin typeface="Calibri" pitchFamily="34" charset="0"/>
              </a:rPr>
              <a:t>organisasi</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horisontal</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vertikal</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dll</a:t>
            </a:r>
            <a:r>
              <a:rPr lang="en-US" sz="4400" b="1" dirty="0" smtClean="0">
                <a:solidFill>
                  <a:srgbClr val="002060"/>
                </a:solidFill>
                <a:latin typeface="Calibri" pitchFamily="34" charset="0"/>
              </a:rPr>
              <a:t>]</a:t>
            </a:r>
            <a:endParaRPr lang="en-US" sz="4400" b="1" i="1" dirty="0" smtClean="0">
              <a:solidFill>
                <a:srgbClr val="002060"/>
              </a:solidFill>
              <a:latin typeface="Calibri" pitchFamily="34" charset="0"/>
            </a:endParaRPr>
          </a:p>
          <a:p>
            <a:pPr marL="1497013" lvl="6" indent="-1268413" eaLnBrk="0" hangingPunct="0">
              <a:lnSpc>
                <a:spcPct val="90000"/>
              </a:lnSpc>
              <a:buClr>
                <a:schemeClr val="tx1"/>
              </a:buClr>
              <a:buBlip>
                <a:blip r:embed="rId4"/>
              </a:buBlip>
              <a:tabLst>
                <a:tab pos="1497013" algn="l"/>
              </a:tabLst>
              <a:defRPr/>
            </a:pPr>
            <a:r>
              <a:rPr lang="en-US" sz="4400" b="1" dirty="0" smtClean="0">
                <a:solidFill>
                  <a:srgbClr val="FF0000"/>
                </a:solidFill>
                <a:latin typeface="Calibri" pitchFamily="34" charset="0"/>
              </a:rPr>
              <a:t>Chart </a:t>
            </a:r>
            <a:r>
              <a:rPr lang="en-US" sz="4400" b="1" dirty="0" smtClean="0">
                <a:solidFill>
                  <a:srgbClr val="002060"/>
                </a:solidFill>
                <a:latin typeface="Calibri" pitchFamily="34" charset="0"/>
              </a:rPr>
              <a:t>[</a:t>
            </a:r>
            <a:r>
              <a:rPr lang="en-US" sz="4400" b="1" dirty="0" err="1" smtClean="0">
                <a:solidFill>
                  <a:srgbClr val="002060"/>
                </a:solidFill>
                <a:latin typeface="Calibri" pitchFamily="34" charset="0"/>
              </a:rPr>
              <a:t>kolom</a:t>
            </a:r>
            <a:r>
              <a:rPr lang="en-US" sz="4400" b="1" dirty="0" smtClean="0">
                <a:solidFill>
                  <a:srgbClr val="002060"/>
                </a:solidFill>
                <a:latin typeface="Calibri" pitchFamily="34" charset="0"/>
              </a:rPr>
              <a:t>, pie, bar, area, </a:t>
            </a:r>
            <a:r>
              <a:rPr lang="en-US" sz="4400" b="1" dirty="0" err="1" smtClean="0">
                <a:solidFill>
                  <a:srgbClr val="002060"/>
                </a:solidFill>
                <a:latin typeface="Calibri" pitchFamily="34" charset="0"/>
              </a:rPr>
              <a:t>scater</a:t>
            </a:r>
            <a:r>
              <a:rPr lang="en-US" sz="4400" b="1" dirty="0" smtClean="0">
                <a:solidFill>
                  <a:srgbClr val="002060"/>
                </a:solidFill>
                <a:latin typeface="Calibri" pitchFamily="34" charset="0"/>
              </a:rPr>
              <a:t>, </a:t>
            </a:r>
            <a:r>
              <a:rPr lang="en-US" sz="4400" b="1" dirty="0" err="1" smtClean="0">
                <a:solidFill>
                  <a:srgbClr val="002060"/>
                </a:solidFill>
                <a:latin typeface="Calibri" pitchFamily="34" charset="0"/>
              </a:rPr>
              <a:t>dll</a:t>
            </a:r>
            <a:r>
              <a:rPr lang="en-US" sz="4400" b="1" dirty="0" smtClean="0">
                <a:solidFill>
                  <a:srgbClr val="002060"/>
                </a:solidFill>
                <a:latin typeface="Calibri" pitchFamily="34" charset="0"/>
              </a:rPr>
              <a:t>]</a:t>
            </a:r>
          </a:p>
        </p:txBody>
      </p:sp>
    </p:spTree>
    <p:extLst>
      <p:ext uri="{BB962C8B-B14F-4D97-AF65-F5344CB8AC3E}">
        <p14:creationId xmlns="" xmlns:p14="http://schemas.microsoft.com/office/powerpoint/2010/main" val="339645220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482600" y="254000"/>
            <a:ext cx="12192000" cy="1803400"/>
          </a:xfrm>
        </p:spPr>
        <p:txBody>
          <a:bodyPr/>
          <a:lstStyle/>
          <a:p>
            <a:r>
              <a:rPr lang="en-US" sz="6000" dirty="0" smtClean="0">
                <a:solidFill>
                  <a:srgbClr val="002060"/>
                </a:solidFill>
                <a:latin typeface="Copperplate Gothic Bold" pitchFamily="34" charset="0"/>
              </a:rPr>
              <a:t>PERWUJUDAN </a:t>
            </a:r>
            <a:br>
              <a:rPr lang="en-US" sz="6000" dirty="0" smtClean="0">
                <a:solidFill>
                  <a:srgbClr val="002060"/>
                </a:solidFill>
                <a:latin typeface="Copperplate Gothic Bold" pitchFamily="34" charset="0"/>
              </a:rPr>
            </a:br>
            <a:r>
              <a:rPr lang="en-US" sz="6000" dirty="0" smtClean="0">
                <a:solidFill>
                  <a:srgbClr val="002060"/>
                </a:solidFill>
                <a:latin typeface="Copperplate Gothic Bold" pitchFamily="34" charset="0"/>
              </a:rPr>
              <a:t>ILUSTRASI PENGEMBANG</a:t>
            </a:r>
          </a:p>
        </p:txBody>
      </p:sp>
      <p:sp>
        <p:nvSpPr>
          <p:cNvPr id="3" name="Rectangle 2"/>
          <p:cNvSpPr/>
          <p:nvPr/>
        </p:nvSpPr>
        <p:spPr>
          <a:xfrm>
            <a:off x="711200" y="2552278"/>
            <a:ext cx="11582400" cy="4901342"/>
          </a:xfrm>
          <a:prstGeom prst="rect">
            <a:avLst/>
          </a:prstGeom>
        </p:spPr>
        <p:txBody>
          <a:bodyPr wrap="square">
            <a:spAutoFit/>
          </a:bodyPr>
          <a:lstStyle/>
          <a:p>
            <a:pPr marL="1497013" lvl="6" indent="-1268413" eaLnBrk="0" hangingPunct="0">
              <a:lnSpc>
                <a:spcPct val="90000"/>
              </a:lnSpc>
              <a:spcBef>
                <a:spcPts val="1707"/>
              </a:spcBef>
              <a:buClr>
                <a:schemeClr val="tx1"/>
              </a:buClr>
              <a:buBlip>
                <a:blip r:embed="rId4"/>
              </a:buBlip>
              <a:tabLst>
                <a:tab pos="1497013" algn="l"/>
              </a:tabLst>
              <a:defRPr/>
            </a:pPr>
            <a:r>
              <a:rPr lang="en-US" sz="6000" b="1" dirty="0" err="1" smtClean="0">
                <a:solidFill>
                  <a:srgbClr val="002060"/>
                </a:solidFill>
                <a:latin typeface="Calibri" pitchFamily="34" charset="0"/>
              </a:rPr>
              <a:t>Tabel</a:t>
            </a:r>
            <a:endParaRPr lang="en-US" sz="6000" b="1" dirty="0">
              <a:solidFill>
                <a:srgbClr val="002060"/>
              </a:solidFill>
              <a:latin typeface="Calibri" pitchFamily="34" charset="0"/>
            </a:endParaRPr>
          </a:p>
          <a:p>
            <a:pPr marL="1497013" lvl="6" indent="-1268413" eaLnBrk="0" hangingPunct="0">
              <a:lnSpc>
                <a:spcPct val="90000"/>
              </a:lnSpc>
              <a:spcBef>
                <a:spcPts val="1707"/>
              </a:spcBef>
              <a:buClr>
                <a:schemeClr val="tx1"/>
              </a:buClr>
              <a:buBlip>
                <a:blip r:embed="rId4"/>
              </a:buBlip>
              <a:tabLst>
                <a:tab pos="1497013" algn="l"/>
              </a:tabLst>
              <a:defRPr/>
            </a:pPr>
            <a:r>
              <a:rPr lang="en-US" sz="6000" b="1" dirty="0" err="1" smtClean="0">
                <a:solidFill>
                  <a:srgbClr val="002060"/>
                </a:solidFill>
                <a:latin typeface="Calibri" pitchFamily="34" charset="0"/>
              </a:rPr>
              <a:t>Imaji</a:t>
            </a:r>
            <a:r>
              <a:rPr lang="en-US" sz="6000" b="1" dirty="0" smtClean="0">
                <a:solidFill>
                  <a:srgbClr val="002060"/>
                </a:solidFill>
                <a:latin typeface="Calibri" pitchFamily="34" charset="0"/>
              </a:rPr>
              <a:t> [</a:t>
            </a:r>
            <a:r>
              <a:rPr lang="en-US" sz="6000" b="1" dirty="0" err="1" smtClean="0">
                <a:solidFill>
                  <a:srgbClr val="002060"/>
                </a:solidFill>
                <a:latin typeface="Calibri" pitchFamily="34" charset="0"/>
              </a:rPr>
              <a:t>gambar</a:t>
            </a:r>
            <a:r>
              <a:rPr lang="en-US" sz="6000" b="1" dirty="0" smtClean="0">
                <a:solidFill>
                  <a:srgbClr val="002060"/>
                </a:solidFill>
                <a:latin typeface="Calibri" pitchFamily="34" charset="0"/>
              </a:rPr>
              <a:t>, </a:t>
            </a:r>
            <a:r>
              <a:rPr lang="en-US" sz="6000" b="1" dirty="0" err="1" smtClean="0">
                <a:solidFill>
                  <a:srgbClr val="002060"/>
                </a:solidFill>
                <a:latin typeface="Calibri" pitchFamily="34" charset="0"/>
              </a:rPr>
              <a:t>foto</a:t>
            </a:r>
            <a:r>
              <a:rPr lang="en-US" sz="6000" b="1" dirty="0" smtClean="0">
                <a:solidFill>
                  <a:srgbClr val="002060"/>
                </a:solidFill>
                <a:latin typeface="Calibri" pitchFamily="34" charset="0"/>
              </a:rPr>
              <a:t>]</a:t>
            </a:r>
          </a:p>
          <a:p>
            <a:pPr marL="1497013" lvl="6" indent="-1268413" eaLnBrk="0" hangingPunct="0">
              <a:lnSpc>
                <a:spcPct val="90000"/>
              </a:lnSpc>
              <a:spcBef>
                <a:spcPts val="1707"/>
              </a:spcBef>
              <a:buClr>
                <a:schemeClr val="tx1"/>
              </a:buClr>
              <a:buBlip>
                <a:blip r:embed="rId4"/>
              </a:buBlip>
              <a:tabLst>
                <a:tab pos="1497013" algn="l"/>
              </a:tabLst>
              <a:defRPr/>
            </a:pPr>
            <a:r>
              <a:rPr lang="en-US" sz="6000" b="1" dirty="0" err="1" smtClean="0">
                <a:solidFill>
                  <a:srgbClr val="002060"/>
                </a:solidFill>
                <a:latin typeface="Calibri" pitchFamily="34" charset="0"/>
              </a:rPr>
              <a:t>Simbol</a:t>
            </a:r>
            <a:r>
              <a:rPr lang="en-US" sz="6000" b="1" dirty="0" smtClean="0">
                <a:solidFill>
                  <a:srgbClr val="002060"/>
                </a:solidFill>
                <a:latin typeface="Calibri" pitchFamily="34" charset="0"/>
              </a:rPr>
              <a:t> [</a:t>
            </a:r>
            <a:r>
              <a:rPr lang="en-US" sz="6000" b="1" dirty="0" err="1" smtClean="0">
                <a:solidFill>
                  <a:srgbClr val="002060"/>
                </a:solidFill>
                <a:latin typeface="Calibri" pitchFamily="34" charset="0"/>
              </a:rPr>
              <a:t>arah</a:t>
            </a:r>
            <a:r>
              <a:rPr lang="en-US" sz="6000" b="1" dirty="0" smtClean="0">
                <a:solidFill>
                  <a:srgbClr val="002060"/>
                </a:solidFill>
                <a:latin typeface="Calibri" pitchFamily="34" charset="0"/>
              </a:rPr>
              <a:t>, operator, </a:t>
            </a:r>
            <a:r>
              <a:rPr lang="en-US" sz="6000" b="1" dirty="0" err="1" smtClean="0">
                <a:solidFill>
                  <a:srgbClr val="002060"/>
                </a:solidFill>
                <a:latin typeface="Calibri" pitchFamily="34" charset="0"/>
              </a:rPr>
              <a:t>fungtuasi</a:t>
            </a:r>
            <a:r>
              <a:rPr lang="en-US" sz="6000" b="1" dirty="0" smtClean="0">
                <a:solidFill>
                  <a:srgbClr val="002060"/>
                </a:solidFill>
                <a:latin typeface="Calibri" pitchFamily="34" charset="0"/>
              </a:rPr>
              <a:t>, </a:t>
            </a:r>
            <a:r>
              <a:rPr lang="en-US" sz="6000" b="1" dirty="0" err="1" smtClean="0">
                <a:solidFill>
                  <a:srgbClr val="002060"/>
                </a:solidFill>
                <a:latin typeface="Calibri" pitchFamily="34" charset="0"/>
              </a:rPr>
              <a:t>suplemen</a:t>
            </a:r>
            <a:r>
              <a:rPr lang="en-US" sz="6000" b="1" dirty="0" smtClean="0">
                <a:solidFill>
                  <a:srgbClr val="002060"/>
                </a:solidFill>
                <a:latin typeface="Calibri" pitchFamily="34" charset="0"/>
              </a:rPr>
              <a:t> </a:t>
            </a:r>
            <a:r>
              <a:rPr lang="en-US" sz="6000" b="1" dirty="0" err="1" smtClean="0">
                <a:solidFill>
                  <a:srgbClr val="002060"/>
                </a:solidFill>
                <a:latin typeface="Calibri" pitchFamily="34" charset="0"/>
              </a:rPr>
              <a:t>dasar</a:t>
            </a:r>
            <a:r>
              <a:rPr lang="en-US" sz="6000" b="1" dirty="0" smtClean="0">
                <a:solidFill>
                  <a:srgbClr val="002060"/>
                </a:solidFill>
                <a:latin typeface="Calibri" pitchFamily="34" charset="0"/>
              </a:rPr>
              <a:t>]</a:t>
            </a:r>
          </a:p>
          <a:p>
            <a:pPr marL="1497013" lvl="6" indent="-1268413" eaLnBrk="0" hangingPunct="0">
              <a:lnSpc>
                <a:spcPct val="90000"/>
              </a:lnSpc>
              <a:spcBef>
                <a:spcPts val="1707"/>
              </a:spcBef>
              <a:buClr>
                <a:schemeClr val="tx1"/>
              </a:buClr>
              <a:buBlip>
                <a:blip r:embed="rId4"/>
              </a:buBlip>
              <a:tabLst>
                <a:tab pos="1497013" algn="l"/>
              </a:tabLst>
              <a:defRPr/>
            </a:pPr>
            <a:r>
              <a:rPr lang="en-US" sz="6000" b="1" dirty="0" smtClean="0">
                <a:solidFill>
                  <a:srgbClr val="002060"/>
                </a:solidFill>
                <a:latin typeface="Calibri" pitchFamily="34" charset="0"/>
              </a:rPr>
              <a:t>Media lain [</a:t>
            </a:r>
            <a:r>
              <a:rPr lang="en-US" sz="6000" b="1" dirty="0" err="1" smtClean="0">
                <a:solidFill>
                  <a:srgbClr val="002060"/>
                </a:solidFill>
                <a:latin typeface="Calibri" pitchFamily="34" charset="0"/>
              </a:rPr>
              <a:t>contoh</a:t>
            </a:r>
            <a:r>
              <a:rPr lang="en-US" sz="6000" b="1" dirty="0" smtClean="0">
                <a:solidFill>
                  <a:srgbClr val="002060"/>
                </a:solidFill>
                <a:latin typeface="Calibri" pitchFamily="34" charset="0"/>
              </a:rPr>
              <a:t>]</a:t>
            </a:r>
            <a:endParaRPr lang="en-US" dirty="0">
              <a:solidFill>
                <a:srgbClr val="002060"/>
              </a:solidFill>
            </a:endParaRPr>
          </a:p>
        </p:txBody>
      </p:sp>
    </p:spTree>
    <p:extLst>
      <p:ext uri="{BB962C8B-B14F-4D97-AF65-F5344CB8AC3E}">
        <p14:creationId xmlns="" xmlns:p14="http://schemas.microsoft.com/office/powerpoint/2010/main" val="85997668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1270000" y="254000"/>
            <a:ext cx="10464800" cy="1803400"/>
          </a:xfrm>
        </p:spPr>
        <p:txBody>
          <a:bodyPr/>
          <a:lstStyle/>
          <a:p>
            <a:r>
              <a:rPr lang="en-US" sz="6600" dirty="0" smtClean="0">
                <a:solidFill>
                  <a:srgbClr val="002060"/>
                </a:solidFill>
                <a:latin typeface="Copperplate Gothic Bold" pitchFamily="34" charset="0"/>
              </a:rPr>
              <a:t>Shape </a:t>
            </a:r>
            <a:r>
              <a:rPr lang="en-US" sz="6600" dirty="0" smtClean="0">
                <a:solidFill>
                  <a:srgbClr val="FF0000"/>
                </a:solidFill>
                <a:latin typeface="Copperplate Gothic Bold" pitchFamily="34" charset="0"/>
              </a:rPr>
              <a:t>Line</a:t>
            </a: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cxnSp>
        <p:nvCxnSpPr>
          <p:cNvPr id="7" name="Elbow Connector 6"/>
          <p:cNvCxnSpPr/>
          <p:nvPr/>
        </p:nvCxnSpPr>
        <p:spPr bwMode="auto">
          <a:xfrm>
            <a:off x="4368800" y="3276600"/>
            <a:ext cx="4267200" cy="1981200"/>
          </a:xfrm>
          <a:prstGeom prst="bentConnector3">
            <a:avLst/>
          </a:prstGeom>
          <a:solidFill>
            <a:srgbClr val="095CC4"/>
          </a:solidFill>
          <a:ln w="12700" cap="flat" cmpd="sng" algn="ctr">
            <a:solidFill>
              <a:srgbClr val="002060"/>
            </a:solidFill>
            <a:prstDash val="solid"/>
            <a:miter lim="0"/>
            <a:headEnd type="arrow"/>
            <a:tailEnd type="arrow"/>
          </a:ln>
          <a:effectLst/>
        </p:spPr>
      </p:cxnSp>
      <p:sp>
        <p:nvSpPr>
          <p:cNvPr id="8" name="Right Arrow 7"/>
          <p:cNvSpPr/>
          <p:nvPr/>
        </p:nvSpPr>
        <p:spPr bwMode="auto">
          <a:xfrm>
            <a:off x="4216400" y="6096000"/>
            <a:ext cx="3962400" cy="2286000"/>
          </a:xfrm>
          <a:prstGeom prst="rightArrow">
            <a:avLst/>
          </a:prstGeom>
          <a:solidFill>
            <a:srgbClr val="095CC4"/>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 xmlns:p14="http://schemas.microsoft.com/office/powerpoint/2010/main" val="32663814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1270000" y="254000"/>
            <a:ext cx="10464800" cy="1803400"/>
          </a:xfrm>
        </p:spPr>
        <p:txBody>
          <a:bodyPr/>
          <a:lstStyle/>
          <a:p>
            <a:r>
              <a:rPr lang="en-US" sz="6600" dirty="0" smtClean="0">
                <a:solidFill>
                  <a:srgbClr val="002060"/>
                </a:solidFill>
                <a:latin typeface="Copperplate Gothic Bold" pitchFamily="34" charset="0"/>
              </a:rPr>
              <a:t>Shape </a:t>
            </a:r>
            <a:r>
              <a:rPr lang="en-US" sz="6600" dirty="0" smtClean="0">
                <a:solidFill>
                  <a:srgbClr val="FF0000"/>
                </a:solidFill>
                <a:latin typeface="Copperplate Gothic Bold" pitchFamily="34" charset="0"/>
              </a:rPr>
              <a:t>Block Arrow</a:t>
            </a: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sp>
        <p:nvSpPr>
          <p:cNvPr id="2" name="Left-Right Arrow Callout 1"/>
          <p:cNvSpPr/>
          <p:nvPr/>
        </p:nvSpPr>
        <p:spPr bwMode="auto">
          <a:xfrm>
            <a:off x="4368800" y="3962400"/>
            <a:ext cx="4495800" cy="1414272"/>
          </a:xfrm>
          <a:prstGeom prst="leftRightArrowCallout">
            <a:avLst/>
          </a:prstGeom>
          <a:solidFill>
            <a:srgbClr val="095CC4"/>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6" name="Striped Right Arrow 5"/>
          <p:cNvSpPr/>
          <p:nvPr/>
        </p:nvSpPr>
        <p:spPr bwMode="auto">
          <a:xfrm>
            <a:off x="4368800" y="6781800"/>
            <a:ext cx="4495800" cy="1524000"/>
          </a:xfrm>
          <a:prstGeom prst="stripedRightArrow">
            <a:avLst/>
          </a:prstGeom>
          <a:solidFill>
            <a:srgbClr val="095CC4"/>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 xmlns:p14="http://schemas.microsoft.com/office/powerpoint/2010/main" val="388679267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1270000" y="254000"/>
            <a:ext cx="10464800" cy="1803400"/>
          </a:xfrm>
        </p:spPr>
        <p:txBody>
          <a:bodyPr/>
          <a:lstStyle/>
          <a:p>
            <a:r>
              <a:rPr lang="en-US" sz="6600" dirty="0" smtClean="0">
                <a:solidFill>
                  <a:srgbClr val="002060"/>
                </a:solidFill>
                <a:latin typeface="Copperplate Gothic Bold" pitchFamily="34" charset="0"/>
              </a:rPr>
              <a:t>Shape </a:t>
            </a:r>
            <a:r>
              <a:rPr lang="en-US" sz="6600" dirty="0" smtClean="0">
                <a:solidFill>
                  <a:srgbClr val="FF0000"/>
                </a:solidFill>
                <a:latin typeface="Copperplate Gothic Bold" pitchFamily="34" charset="0"/>
              </a:rPr>
              <a:t>Flow Chart</a:t>
            </a: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sp>
        <p:nvSpPr>
          <p:cNvPr id="7" name="Flowchart: Collate 6"/>
          <p:cNvSpPr/>
          <p:nvPr/>
        </p:nvSpPr>
        <p:spPr bwMode="auto">
          <a:xfrm>
            <a:off x="4140200" y="3733800"/>
            <a:ext cx="4038600" cy="3962400"/>
          </a:xfrm>
          <a:prstGeom prst="flowChartCollate">
            <a:avLst/>
          </a:prstGeom>
          <a:solidFill>
            <a:srgbClr val="095CC4"/>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 xmlns:p14="http://schemas.microsoft.com/office/powerpoint/2010/main" val="298152789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1270000" y="254000"/>
            <a:ext cx="10464800" cy="1803400"/>
          </a:xfrm>
        </p:spPr>
        <p:txBody>
          <a:bodyPr/>
          <a:lstStyle/>
          <a:p>
            <a:r>
              <a:rPr lang="en-US" sz="6600" dirty="0" smtClean="0">
                <a:solidFill>
                  <a:srgbClr val="002060"/>
                </a:solidFill>
                <a:latin typeface="Copperplate Gothic Bold" pitchFamily="34" charset="0"/>
              </a:rPr>
              <a:t>Shape </a:t>
            </a:r>
            <a:r>
              <a:rPr lang="en-US" sz="6600" dirty="0" smtClean="0">
                <a:solidFill>
                  <a:srgbClr val="FF0000"/>
                </a:solidFill>
                <a:latin typeface="Copperplate Gothic Bold" pitchFamily="34" charset="0"/>
              </a:rPr>
              <a:t>Banner</a:t>
            </a: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sp>
        <p:nvSpPr>
          <p:cNvPr id="5" name="32-Point Star 4"/>
          <p:cNvSpPr/>
          <p:nvPr/>
        </p:nvSpPr>
        <p:spPr bwMode="auto">
          <a:xfrm>
            <a:off x="4064000" y="3276600"/>
            <a:ext cx="4876800" cy="4572000"/>
          </a:xfrm>
          <a:prstGeom prst="star32">
            <a:avLst/>
          </a:prstGeom>
          <a:solidFill>
            <a:srgbClr val="095CC4"/>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 xmlns:p14="http://schemas.microsoft.com/office/powerpoint/2010/main" val="337908251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1270000" y="254000"/>
            <a:ext cx="10464800" cy="1803400"/>
          </a:xfrm>
        </p:spPr>
        <p:txBody>
          <a:bodyPr/>
          <a:lstStyle/>
          <a:p>
            <a:r>
              <a:rPr lang="en-US" sz="6600" dirty="0" smtClean="0">
                <a:solidFill>
                  <a:srgbClr val="002060"/>
                </a:solidFill>
                <a:latin typeface="Copperplate Gothic Bold" pitchFamily="34" charset="0"/>
              </a:rPr>
              <a:t>Smart Art </a:t>
            </a:r>
            <a:r>
              <a:rPr lang="en-US" sz="6600" dirty="0" smtClean="0">
                <a:solidFill>
                  <a:srgbClr val="FF0000"/>
                </a:solidFill>
                <a:latin typeface="Copperplate Gothic Bold" pitchFamily="34" charset="0"/>
              </a:rPr>
              <a:t>Lined List</a:t>
            </a: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graphicFrame>
        <p:nvGraphicFramePr>
          <p:cNvPr id="2" name="Diagram 1"/>
          <p:cNvGraphicFramePr/>
          <p:nvPr>
            <p:extLst>
              <p:ext uri="{D42A27DB-BD31-4B8C-83A1-F6EECF244321}">
                <p14:modId xmlns="" xmlns:p14="http://schemas.microsoft.com/office/powerpoint/2010/main" val="1938385390"/>
              </p:ext>
            </p:extLst>
          </p:nvPr>
        </p:nvGraphicFramePr>
        <p:xfrm>
          <a:off x="2167467" y="3668889"/>
          <a:ext cx="8373534"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2540000" y="1660874"/>
            <a:ext cx="7696200" cy="1920526"/>
          </a:xfrm>
          <a:prstGeom prst="rect">
            <a:avLst/>
          </a:prstGeom>
        </p:spPr>
        <p:txBody>
          <a:bodyPr wrap="square">
            <a:spAutoFit/>
          </a:bodyPr>
          <a:lstStyle/>
          <a:p>
            <a:pPr marL="0" lvl="6" eaLnBrk="0" hangingPunct="0">
              <a:lnSpc>
                <a:spcPct val="90000"/>
              </a:lnSpc>
              <a:buClr>
                <a:schemeClr val="tx1"/>
              </a:buClr>
              <a:tabLst>
                <a:tab pos="1497013" algn="l"/>
              </a:tabLst>
              <a:defRPr/>
            </a:pPr>
            <a:r>
              <a:rPr lang="en-US" sz="4400" b="1" i="1" dirty="0">
                <a:solidFill>
                  <a:srgbClr val="002060"/>
                </a:solidFill>
                <a:latin typeface="Calibri" pitchFamily="34" charset="0"/>
              </a:rPr>
              <a:t>Use to show large amounts of text divided into categories and </a:t>
            </a:r>
            <a:r>
              <a:rPr lang="en-US" sz="4400" b="1" i="1" dirty="0" smtClean="0">
                <a:solidFill>
                  <a:srgbClr val="002060"/>
                </a:solidFill>
                <a:latin typeface="Calibri" pitchFamily="34" charset="0"/>
              </a:rPr>
              <a:t>subcategories</a:t>
            </a:r>
            <a:endParaRPr lang="en-US" sz="4400" b="1" dirty="0">
              <a:solidFill>
                <a:srgbClr val="002060"/>
              </a:solidFill>
              <a:latin typeface="Calibri" pitchFamily="34" charset="0"/>
            </a:endParaRPr>
          </a:p>
        </p:txBody>
      </p:sp>
    </p:spTree>
    <p:extLst>
      <p:ext uri="{BB962C8B-B14F-4D97-AF65-F5344CB8AC3E}">
        <p14:creationId xmlns="" xmlns:p14="http://schemas.microsoft.com/office/powerpoint/2010/main" val="39083502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330200" y="254000"/>
            <a:ext cx="12039600" cy="1803400"/>
          </a:xfrm>
        </p:spPr>
        <p:txBody>
          <a:bodyPr/>
          <a:lstStyle/>
          <a:p>
            <a:r>
              <a:rPr lang="en-US" sz="6600" dirty="0" smtClean="0">
                <a:solidFill>
                  <a:srgbClr val="002060"/>
                </a:solidFill>
                <a:latin typeface="Copperplate Gothic Bold" pitchFamily="34" charset="0"/>
              </a:rPr>
              <a:t>Smart Art </a:t>
            </a:r>
            <a:br>
              <a:rPr lang="en-US" sz="6600" dirty="0" smtClean="0">
                <a:solidFill>
                  <a:srgbClr val="002060"/>
                </a:solidFill>
                <a:latin typeface="Copperplate Gothic Bold" pitchFamily="34" charset="0"/>
              </a:rPr>
            </a:br>
            <a:r>
              <a:rPr lang="en-US" sz="6600" dirty="0" smtClean="0">
                <a:solidFill>
                  <a:srgbClr val="FF0000"/>
                </a:solidFill>
                <a:latin typeface="Copperplate Gothic Bold" pitchFamily="34" charset="0"/>
              </a:rPr>
              <a:t>Increasing Circle</a:t>
            </a: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graphicFrame>
        <p:nvGraphicFramePr>
          <p:cNvPr id="5" name="Diagram 4"/>
          <p:cNvGraphicFramePr/>
          <p:nvPr>
            <p:extLst>
              <p:ext uri="{D42A27DB-BD31-4B8C-83A1-F6EECF244321}">
                <p14:modId xmlns="" xmlns:p14="http://schemas.microsoft.com/office/powerpoint/2010/main" val="3662444886"/>
              </p:ext>
            </p:extLst>
          </p:nvPr>
        </p:nvGraphicFramePr>
        <p:xfrm>
          <a:off x="2167466" y="4501444"/>
          <a:ext cx="8669867" cy="296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2768600" y="2354759"/>
            <a:ext cx="7560083" cy="769441"/>
          </a:xfrm>
          <a:prstGeom prst="rect">
            <a:avLst/>
          </a:prstGeom>
        </p:spPr>
        <p:txBody>
          <a:bodyPr wrap="none">
            <a:spAutoFit/>
          </a:bodyPr>
          <a:lstStyle/>
          <a:p>
            <a:r>
              <a:rPr lang="en-US" sz="4400" dirty="0">
                <a:solidFill>
                  <a:srgbClr val="002060"/>
                </a:solidFill>
              </a:rPr>
              <a:t>Use to show a series of steps</a:t>
            </a:r>
          </a:p>
        </p:txBody>
      </p:sp>
    </p:spTree>
    <p:extLst>
      <p:ext uri="{BB962C8B-B14F-4D97-AF65-F5344CB8AC3E}">
        <p14:creationId xmlns="" xmlns:p14="http://schemas.microsoft.com/office/powerpoint/2010/main" val="3832806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330200" y="254000"/>
            <a:ext cx="12039600" cy="1803400"/>
          </a:xfrm>
        </p:spPr>
        <p:txBody>
          <a:bodyPr/>
          <a:lstStyle/>
          <a:p>
            <a:r>
              <a:rPr lang="en-US" sz="6600" dirty="0" smtClean="0">
                <a:solidFill>
                  <a:srgbClr val="002060"/>
                </a:solidFill>
                <a:latin typeface="Copperplate Gothic Bold" pitchFamily="34" charset="0"/>
              </a:rPr>
              <a:t>Smart Art </a:t>
            </a:r>
            <a:br>
              <a:rPr lang="en-US" sz="6600" dirty="0" smtClean="0">
                <a:solidFill>
                  <a:srgbClr val="002060"/>
                </a:solidFill>
                <a:latin typeface="Copperplate Gothic Bold" pitchFamily="34" charset="0"/>
              </a:rPr>
            </a:br>
            <a:r>
              <a:rPr lang="en-US" sz="6600" dirty="0" err="1" smtClean="0">
                <a:solidFill>
                  <a:srgbClr val="FF0000"/>
                </a:solidFill>
                <a:latin typeface="Copperplate Gothic Bold" pitchFamily="34" charset="0"/>
              </a:rPr>
              <a:t>Siklus</a:t>
            </a:r>
            <a:r>
              <a:rPr lang="en-US" sz="6600" dirty="0" smtClean="0">
                <a:solidFill>
                  <a:srgbClr val="FF0000"/>
                </a:solidFill>
                <a:latin typeface="Copperplate Gothic Bold" pitchFamily="34" charset="0"/>
              </a:rPr>
              <a:t> </a:t>
            </a:r>
            <a:r>
              <a:rPr lang="en-US" sz="6600" dirty="0" err="1" smtClean="0">
                <a:solidFill>
                  <a:srgbClr val="FF0000"/>
                </a:solidFill>
                <a:latin typeface="Copperplate Gothic Bold" pitchFamily="34" charset="0"/>
              </a:rPr>
              <a:t>Kontinyu</a:t>
            </a:r>
            <a:endParaRPr lang="en-US" sz="6600" dirty="0" smtClean="0">
              <a:solidFill>
                <a:srgbClr val="FF0000"/>
              </a:solidFill>
              <a:latin typeface="Copperplate Gothic Bold" pitchFamily="34" charset="0"/>
            </a:endParaRP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sp>
        <p:nvSpPr>
          <p:cNvPr id="7" name="Rectangle 6"/>
          <p:cNvSpPr/>
          <p:nvPr/>
        </p:nvSpPr>
        <p:spPr>
          <a:xfrm>
            <a:off x="254000" y="2209800"/>
            <a:ext cx="12496800" cy="1446550"/>
          </a:xfrm>
          <a:prstGeom prst="rect">
            <a:avLst/>
          </a:prstGeom>
        </p:spPr>
        <p:txBody>
          <a:bodyPr wrap="square">
            <a:spAutoFit/>
          </a:bodyPr>
          <a:lstStyle/>
          <a:p>
            <a:pPr algn="ctr"/>
            <a:r>
              <a:rPr lang="en-US" sz="4400" dirty="0">
                <a:solidFill>
                  <a:srgbClr val="002060"/>
                </a:solidFill>
              </a:rPr>
              <a:t>Use to represent a continuing sequence of stages, tasks, or events in a circular flow</a:t>
            </a:r>
          </a:p>
        </p:txBody>
      </p:sp>
      <p:graphicFrame>
        <p:nvGraphicFramePr>
          <p:cNvPr id="2" name="Diagram 1"/>
          <p:cNvGraphicFramePr/>
          <p:nvPr>
            <p:extLst>
              <p:ext uri="{D42A27DB-BD31-4B8C-83A1-F6EECF244321}">
                <p14:modId xmlns="" xmlns:p14="http://schemas.microsoft.com/office/powerpoint/2010/main" val="1801878870"/>
              </p:ext>
            </p:extLst>
          </p:nvPr>
        </p:nvGraphicFramePr>
        <p:xfrm>
          <a:off x="2692399" y="4114800"/>
          <a:ext cx="7086601"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17659686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963023"/>
            <a:ext cx="1733973" cy="573830"/>
          </a:xfrm>
          <a:prstGeom prst="rect">
            <a:avLst/>
          </a:prstGeom>
          <a:solidFill>
            <a:srgbClr val="D06D00"/>
          </a:solidFill>
        </p:spPr>
        <p:txBody>
          <a:bodyPr wrap="square" lIns="91435" tIns="45718" rIns="91435" bIns="45718" rtlCol="0">
            <a:spAutoFit/>
          </a:bodyPr>
          <a:lstStyle/>
          <a:p>
            <a:endParaRPr lang="en-US" sz="3100" dirty="0"/>
          </a:p>
        </p:txBody>
      </p:sp>
      <p:sp>
        <p:nvSpPr>
          <p:cNvPr id="9" name="TextBox 8"/>
          <p:cNvSpPr txBox="1"/>
          <p:nvPr/>
        </p:nvSpPr>
        <p:spPr>
          <a:xfrm>
            <a:off x="1733974" y="8963023"/>
            <a:ext cx="11162453" cy="573830"/>
          </a:xfrm>
          <a:prstGeom prst="rect">
            <a:avLst/>
          </a:prstGeom>
          <a:solidFill>
            <a:srgbClr val="0070C0"/>
          </a:solidFill>
        </p:spPr>
        <p:txBody>
          <a:bodyPr wrap="square" lIns="91435" tIns="45718" rIns="91435" bIns="45718" rtlCol="0">
            <a:spAutoFit/>
          </a:bodyPr>
          <a:lstStyle/>
          <a:p>
            <a:endParaRPr lang="en-US" sz="3100" dirty="0"/>
          </a:p>
        </p:txBody>
      </p:sp>
      <p:pic>
        <p:nvPicPr>
          <p:cNvPr id="6" name="Picture 15"/>
          <p:cNvPicPr>
            <a:picLocks noChangeAspect="1" noChangeArrowheads="1"/>
          </p:cNvPicPr>
          <p:nvPr/>
        </p:nvPicPr>
        <p:blipFill>
          <a:blip r:embed="rId2" cstate="print"/>
          <a:srcRect/>
          <a:stretch>
            <a:fillRect/>
          </a:stretch>
        </p:blipFill>
        <p:spPr bwMode="auto">
          <a:xfrm>
            <a:off x="11956627" y="8886614"/>
            <a:ext cx="939800" cy="762000"/>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42" y="8453120"/>
            <a:ext cx="1185165" cy="1192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2"/>
          <p:cNvSpPr>
            <a:spLocks noGrp="1"/>
          </p:cNvSpPr>
          <p:nvPr>
            <p:ph type="title"/>
          </p:nvPr>
        </p:nvSpPr>
        <p:spPr>
          <a:xfrm>
            <a:off x="1733974" y="0"/>
            <a:ext cx="9543795" cy="1950720"/>
          </a:xfrm>
          <a:solidFill>
            <a:srgbClr val="002060"/>
          </a:solidFill>
        </p:spPr>
        <p:txBody>
          <a:bodyPr>
            <a:noAutofit/>
          </a:bodyPr>
          <a:lstStyle/>
          <a:p>
            <a:pPr algn="ctr"/>
            <a:r>
              <a:rPr lang="en-US" sz="6300" dirty="0" smtClean="0">
                <a:solidFill>
                  <a:schemeClr val="bg1"/>
                </a:solidFill>
              </a:rPr>
              <a:t>FILOSOFI</a:t>
            </a:r>
            <a:endParaRPr lang="en-US" sz="6300" dirty="0">
              <a:solidFill>
                <a:schemeClr val="bg1"/>
              </a:solidFill>
            </a:endParaRPr>
          </a:p>
        </p:txBody>
      </p:sp>
      <p:sp>
        <p:nvSpPr>
          <p:cNvPr id="15" name="Title 2"/>
          <p:cNvSpPr txBox="1">
            <a:spLocks/>
          </p:cNvSpPr>
          <p:nvPr/>
        </p:nvSpPr>
        <p:spPr>
          <a:xfrm>
            <a:off x="927317" y="3793067"/>
            <a:ext cx="10567199" cy="1950720"/>
          </a:xfrm>
          <a:prstGeom prst="rect">
            <a:avLst/>
          </a:prstGeom>
          <a:noFill/>
        </p:spPr>
        <p:txBody>
          <a:bodyPr vert="horz" lIns="130046" tIns="65023" rIns="65023" bIns="65023"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5700" dirty="0" smtClean="0">
                <a:solidFill>
                  <a:srgbClr val="002060"/>
                </a:solidFill>
              </a:rPr>
              <a:t>Research &amp; Publication</a:t>
            </a:r>
            <a:r>
              <a:rPr lang="en-US" sz="5700" i="1" dirty="0">
                <a:solidFill>
                  <a:srgbClr val="002060"/>
                </a:solidFill>
              </a:rPr>
              <a:t/>
            </a:r>
            <a:br>
              <a:rPr lang="en-US" sz="5700" i="1" dirty="0">
                <a:solidFill>
                  <a:srgbClr val="002060"/>
                </a:solidFill>
              </a:rPr>
            </a:br>
            <a:r>
              <a:rPr lang="en-US" sz="5700" i="1" dirty="0">
                <a:solidFill>
                  <a:srgbClr val="FF0000"/>
                </a:solidFill>
              </a:rPr>
              <a:t>Slow Moving but Power full</a:t>
            </a:r>
            <a:endParaRPr lang="en-US" sz="5700" dirty="0">
              <a:solidFill>
                <a:srgbClr val="FF0000"/>
              </a:solidFill>
            </a:endParaRPr>
          </a:p>
        </p:txBody>
      </p:sp>
      <p:grpSp>
        <p:nvGrpSpPr>
          <p:cNvPr id="16" name="Group 5"/>
          <p:cNvGrpSpPr>
            <a:grpSpLocks/>
          </p:cNvGrpSpPr>
          <p:nvPr/>
        </p:nvGrpSpPr>
        <p:grpSpPr bwMode="auto">
          <a:xfrm>
            <a:off x="0" y="108373"/>
            <a:ext cx="1730663" cy="1778787"/>
            <a:chOff x="1" y="-1"/>
            <a:chExt cx="19977" cy="19980"/>
          </a:xfrm>
          <a:solidFill>
            <a:srgbClr val="0070C0"/>
          </a:solidFill>
        </p:grpSpPr>
        <p:sp>
          <p:nvSpPr>
            <p:cNvPr id="17" name="Freeform 6"/>
            <p:cNvSpPr>
              <a:spLocks/>
            </p:cNvSpPr>
            <p:nvPr/>
          </p:nvSpPr>
          <p:spPr bwMode="auto">
            <a:xfrm>
              <a:off x="9025" y="4266"/>
              <a:ext cx="1950" cy="3251"/>
            </a:xfrm>
            <a:custGeom>
              <a:avLst/>
              <a:gdLst>
                <a:gd name="T0" fmla="*/ 10426 w 20000"/>
                <a:gd name="T1" fmla="*/ 0 h 20000"/>
                <a:gd name="T2" fmla="*/ 11277 w 20000"/>
                <a:gd name="T3" fmla="*/ 556 h 20000"/>
                <a:gd name="T4" fmla="*/ 12128 w 20000"/>
                <a:gd name="T5" fmla="*/ 1111 h 20000"/>
                <a:gd name="T6" fmla="*/ 12979 w 20000"/>
                <a:gd name="T7" fmla="*/ 1806 h 20000"/>
                <a:gd name="T8" fmla="*/ 14468 w 20000"/>
                <a:gd name="T9" fmla="*/ 2361 h 20000"/>
                <a:gd name="T10" fmla="*/ 15319 w 20000"/>
                <a:gd name="T11" fmla="*/ 3194 h 20000"/>
                <a:gd name="T12" fmla="*/ 16170 w 20000"/>
                <a:gd name="T13" fmla="*/ 3750 h 20000"/>
                <a:gd name="T14" fmla="*/ 17021 w 20000"/>
                <a:gd name="T15" fmla="*/ 4583 h 20000"/>
                <a:gd name="T16" fmla="*/ 18511 w 20000"/>
                <a:gd name="T17" fmla="*/ 5833 h 20000"/>
                <a:gd name="T18" fmla="*/ 19787 w 20000"/>
                <a:gd name="T19" fmla="*/ 8056 h 20000"/>
                <a:gd name="T20" fmla="*/ 19787 w 20000"/>
                <a:gd name="T21" fmla="*/ 10417 h 20000"/>
                <a:gd name="T22" fmla="*/ 18936 w 20000"/>
                <a:gd name="T23" fmla="*/ 12917 h 20000"/>
                <a:gd name="T24" fmla="*/ 17447 w 20000"/>
                <a:gd name="T25" fmla="*/ 14444 h 20000"/>
                <a:gd name="T26" fmla="*/ 16170 w 20000"/>
                <a:gd name="T27" fmla="*/ 15278 h 20000"/>
                <a:gd name="T28" fmla="*/ 15319 w 20000"/>
                <a:gd name="T29" fmla="*/ 16111 h 20000"/>
                <a:gd name="T30" fmla="*/ 14468 w 20000"/>
                <a:gd name="T31" fmla="*/ 16944 h 20000"/>
                <a:gd name="T32" fmla="*/ 12979 w 20000"/>
                <a:gd name="T33" fmla="*/ 17639 h 20000"/>
                <a:gd name="T34" fmla="*/ 12128 w 20000"/>
                <a:gd name="T35" fmla="*/ 18194 h 20000"/>
                <a:gd name="T36" fmla="*/ 11277 w 20000"/>
                <a:gd name="T37" fmla="*/ 19028 h 20000"/>
                <a:gd name="T38" fmla="*/ 10426 w 20000"/>
                <a:gd name="T39" fmla="*/ 19583 h 20000"/>
                <a:gd name="T40" fmla="*/ 9574 w 20000"/>
                <a:gd name="T41" fmla="*/ 19583 h 20000"/>
                <a:gd name="T42" fmla="*/ 8511 w 20000"/>
                <a:gd name="T43" fmla="*/ 19028 h 20000"/>
                <a:gd name="T44" fmla="*/ 7660 w 20000"/>
                <a:gd name="T45" fmla="*/ 18194 h 20000"/>
                <a:gd name="T46" fmla="*/ 6383 w 20000"/>
                <a:gd name="T47" fmla="*/ 17639 h 20000"/>
                <a:gd name="T48" fmla="*/ 5532 w 20000"/>
                <a:gd name="T49" fmla="*/ 16944 h 20000"/>
                <a:gd name="T50" fmla="*/ 4468 w 20000"/>
                <a:gd name="T51" fmla="*/ 16111 h 20000"/>
                <a:gd name="T52" fmla="*/ 3191 w 20000"/>
                <a:gd name="T53" fmla="*/ 15278 h 20000"/>
                <a:gd name="T54" fmla="*/ 2340 w 20000"/>
                <a:gd name="T55" fmla="*/ 14444 h 20000"/>
                <a:gd name="T56" fmla="*/ 1064 w 20000"/>
                <a:gd name="T57" fmla="*/ 12917 h 20000"/>
                <a:gd name="T58" fmla="*/ 0 w 20000"/>
                <a:gd name="T59" fmla="*/ 10417 h 20000"/>
                <a:gd name="T60" fmla="*/ 0 w 20000"/>
                <a:gd name="T61" fmla="*/ 8056 h 20000"/>
                <a:gd name="T62" fmla="*/ 1064 w 20000"/>
                <a:gd name="T63" fmla="*/ 5833 h 20000"/>
                <a:gd name="T64" fmla="*/ 2340 w 20000"/>
                <a:gd name="T65" fmla="*/ 4583 h 20000"/>
                <a:gd name="T66" fmla="*/ 3617 w 20000"/>
                <a:gd name="T67" fmla="*/ 3750 h 20000"/>
                <a:gd name="T68" fmla="*/ 4468 w 20000"/>
                <a:gd name="T69" fmla="*/ 3194 h 20000"/>
                <a:gd name="T70" fmla="*/ 5532 w 20000"/>
                <a:gd name="T71" fmla="*/ 2361 h 20000"/>
                <a:gd name="T72" fmla="*/ 6383 w 20000"/>
                <a:gd name="T73" fmla="*/ 1806 h 20000"/>
                <a:gd name="T74" fmla="*/ 7660 w 20000"/>
                <a:gd name="T75" fmla="*/ 1111 h 20000"/>
                <a:gd name="T76" fmla="*/ 8511 w 20000"/>
                <a:gd name="T77" fmla="*/ 556 h 20000"/>
                <a:gd name="T78" fmla="*/ 9574 w 20000"/>
                <a:gd name="T79" fmla="*/ 0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0000" y="0"/>
                  </a:moveTo>
                  <a:lnTo>
                    <a:pt x="10426" y="0"/>
                  </a:lnTo>
                  <a:lnTo>
                    <a:pt x="10851" y="278"/>
                  </a:lnTo>
                  <a:lnTo>
                    <a:pt x="11277" y="556"/>
                  </a:lnTo>
                  <a:lnTo>
                    <a:pt x="11702" y="833"/>
                  </a:lnTo>
                  <a:lnTo>
                    <a:pt x="12128" y="1111"/>
                  </a:lnTo>
                  <a:lnTo>
                    <a:pt x="12553" y="1250"/>
                  </a:lnTo>
                  <a:lnTo>
                    <a:pt x="12979" y="1806"/>
                  </a:lnTo>
                  <a:lnTo>
                    <a:pt x="13404" y="2083"/>
                  </a:lnTo>
                  <a:lnTo>
                    <a:pt x="14468" y="2361"/>
                  </a:lnTo>
                  <a:lnTo>
                    <a:pt x="14894" y="2639"/>
                  </a:lnTo>
                  <a:lnTo>
                    <a:pt x="15319" y="3194"/>
                  </a:lnTo>
                  <a:lnTo>
                    <a:pt x="15745" y="3472"/>
                  </a:lnTo>
                  <a:lnTo>
                    <a:pt x="16170" y="3750"/>
                  </a:lnTo>
                  <a:lnTo>
                    <a:pt x="16596" y="4028"/>
                  </a:lnTo>
                  <a:lnTo>
                    <a:pt x="17021" y="4583"/>
                  </a:lnTo>
                  <a:lnTo>
                    <a:pt x="17447" y="4861"/>
                  </a:lnTo>
                  <a:lnTo>
                    <a:pt x="18511" y="5833"/>
                  </a:lnTo>
                  <a:lnTo>
                    <a:pt x="19362" y="6944"/>
                  </a:lnTo>
                  <a:lnTo>
                    <a:pt x="19787" y="8056"/>
                  </a:lnTo>
                  <a:lnTo>
                    <a:pt x="19787" y="9306"/>
                  </a:lnTo>
                  <a:lnTo>
                    <a:pt x="19787" y="10417"/>
                  </a:lnTo>
                  <a:lnTo>
                    <a:pt x="19362" y="11806"/>
                  </a:lnTo>
                  <a:lnTo>
                    <a:pt x="18936" y="12917"/>
                  </a:lnTo>
                  <a:lnTo>
                    <a:pt x="17872" y="13889"/>
                  </a:lnTo>
                  <a:lnTo>
                    <a:pt x="17447" y="14444"/>
                  </a:lnTo>
                  <a:lnTo>
                    <a:pt x="17021" y="15000"/>
                  </a:lnTo>
                  <a:lnTo>
                    <a:pt x="16170" y="15278"/>
                  </a:lnTo>
                  <a:lnTo>
                    <a:pt x="15745" y="15833"/>
                  </a:lnTo>
                  <a:lnTo>
                    <a:pt x="15319" y="16111"/>
                  </a:lnTo>
                  <a:lnTo>
                    <a:pt x="14894" y="16667"/>
                  </a:lnTo>
                  <a:lnTo>
                    <a:pt x="14468" y="16944"/>
                  </a:lnTo>
                  <a:lnTo>
                    <a:pt x="13404" y="17083"/>
                  </a:lnTo>
                  <a:lnTo>
                    <a:pt x="12979" y="17639"/>
                  </a:lnTo>
                  <a:lnTo>
                    <a:pt x="12553" y="17917"/>
                  </a:lnTo>
                  <a:lnTo>
                    <a:pt x="12128" y="18194"/>
                  </a:lnTo>
                  <a:lnTo>
                    <a:pt x="11702" y="18472"/>
                  </a:lnTo>
                  <a:lnTo>
                    <a:pt x="11277" y="19028"/>
                  </a:lnTo>
                  <a:lnTo>
                    <a:pt x="10851" y="19306"/>
                  </a:lnTo>
                  <a:lnTo>
                    <a:pt x="10426" y="19583"/>
                  </a:lnTo>
                  <a:lnTo>
                    <a:pt x="10000" y="19861"/>
                  </a:lnTo>
                  <a:lnTo>
                    <a:pt x="9574" y="19583"/>
                  </a:lnTo>
                  <a:lnTo>
                    <a:pt x="8936" y="19306"/>
                  </a:lnTo>
                  <a:lnTo>
                    <a:pt x="8511" y="19028"/>
                  </a:lnTo>
                  <a:lnTo>
                    <a:pt x="8085" y="18472"/>
                  </a:lnTo>
                  <a:lnTo>
                    <a:pt x="7660" y="18194"/>
                  </a:lnTo>
                  <a:lnTo>
                    <a:pt x="7234" y="17917"/>
                  </a:lnTo>
                  <a:lnTo>
                    <a:pt x="6383" y="17639"/>
                  </a:lnTo>
                  <a:lnTo>
                    <a:pt x="5957" y="17083"/>
                  </a:lnTo>
                  <a:lnTo>
                    <a:pt x="5532" y="16944"/>
                  </a:lnTo>
                  <a:lnTo>
                    <a:pt x="4894" y="16667"/>
                  </a:lnTo>
                  <a:lnTo>
                    <a:pt x="4468" y="16111"/>
                  </a:lnTo>
                  <a:lnTo>
                    <a:pt x="3617" y="15833"/>
                  </a:lnTo>
                  <a:lnTo>
                    <a:pt x="3191" y="15278"/>
                  </a:lnTo>
                  <a:lnTo>
                    <a:pt x="2766" y="15000"/>
                  </a:lnTo>
                  <a:lnTo>
                    <a:pt x="2340" y="14444"/>
                  </a:lnTo>
                  <a:lnTo>
                    <a:pt x="1915" y="13889"/>
                  </a:lnTo>
                  <a:lnTo>
                    <a:pt x="1064" y="12917"/>
                  </a:lnTo>
                  <a:lnTo>
                    <a:pt x="426" y="11806"/>
                  </a:lnTo>
                  <a:lnTo>
                    <a:pt x="0" y="10417"/>
                  </a:lnTo>
                  <a:lnTo>
                    <a:pt x="0" y="9306"/>
                  </a:lnTo>
                  <a:lnTo>
                    <a:pt x="0" y="8056"/>
                  </a:lnTo>
                  <a:lnTo>
                    <a:pt x="426" y="6944"/>
                  </a:lnTo>
                  <a:lnTo>
                    <a:pt x="1064" y="5833"/>
                  </a:lnTo>
                  <a:lnTo>
                    <a:pt x="1915" y="4861"/>
                  </a:lnTo>
                  <a:lnTo>
                    <a:pt x="2340" y="4583"/>
                  </a:lnTo>
                  <a:lnTo>
                    <a:pt x="2766" y="4028"/>
                  </a:lnTo>
                  <a:lnTo>
                    <a:pt x="3617" y="3750"/>
                  </a:lnTo>
                  <a:lnTo>
                    <a:pt x="4043" y="3472"/>
                  </a:lnTo>
                  <a:lnTo>
                    <a:pt x="4468" y="3194"/>
                  </a:lnTo>
                  <a:lnTo>
                    <a:pt x="4894" y="2639"/>
                  </a:lnTo>
                  <a:lnTo>
                    <a:pt x="5532" y="2361"/>
                  </a:lnTo>
                  <a:lnTo>
                    <a:pt x="5957" y="2083"/>
                  </a:lnTo>
                  <a:lnTo>
                    <a:pt x="6383" y="1806"/>
                  </a:lnTo>
                  <a:lnTo>
                    <a:pt x="7234" y="1250"/>
                  </a:lnTo>
                  <a:lnTo>
                    <a:pt x="7660" y="1111"/>
                  </a:lnTo>
                  <a:lnTo>
                    <a:pt x="8085" y="833"/>
                  </a:lnTo>
                  <a:lnTo>
                    <a:pt x="8511" y="556"/>
                  </a:lnTo>
                  <a:lnTo>
                    <a:pt x="8936" y="278"/>
                  </a:lnTo>
                  <a:lnTo>
                    <a:pt x="9574" y="0"/>
                  </a:lnTo>
                  <a:lnTo>
                    <a:pt x="10000" y="0"/>
                  </a:lnTo>
                  <a:close/>
                </a:path>
              </a:pathLst>
            </a:custGeom>
            <a:grpFill/>
            <a:ln w="13335">
              <a:solidFill>
                <a:schemeClr val="tx1"/>
              </a:solidFill>
              <a:round/>
              <a:headEnd/>
              <a:tailEnd/>
            </a:ln>
          </p:spPr>
          <p:txBody>
            <a:bodyPr/>
            <a:lstStyle/>
            <a:p>
              <a:endParaRPr lang="en-US">
                <a:solidFill>
                  <a:schemeClr val="tx1"/>
                </a:solidFill>
              </a:endParaRPr>
            </a:p>
          </p:txBody>
        </p:sp>
        <p:sp>
          <p:nvSpPr>
            <p:cNvPr id="18" name="Freeform 7"/>
            <p:cNvSpPr>
              <a:spLocks/>
            </p:cNvSpPr>
            <p:nvPr/>
          </p:nvSpPr>
          <p:spPr bwMode="auto">
            <a:xfrm>
              <a:off x="3403" y="18218"/>
              <a:ext cx="13194" cy="1761"/>
            </a:xfrm>
            <a:custGeom>
              <a:avLst/>
              <a:gdLst>
                <a:gd name="T0" fmla="*/ 10126 w 20000"/>
                <a:gd name="T1" fmla="*/ 7949 h 20000"/>
                <a:gd name="T2" fmla="*/ 10440 w 20000"/>
                <a:gd name="T3" fmla="*/ 6410 h 20000"/>
                <a:gd name="T4" fmla="*/ 10786 w 20000"/>
                <a:gd name="T5" fmla="*/ 4872 h 20000"/>
                <a:gd name="T6" fmla="*/ 11101 w 20000"/>
                <a:gd name="T7" fmla="*/ 3590 h 20000"/>
                <a:gd name="T8" fmla="*/ 11761 w 20000"/>
                <a:gd name="T9" fmla="*/ 2051 h 20000"/>
                <a:gd name="T10" fmla="*/ 12516 w 20000"/>
                <a:gd name="T11" fmla="*/ 513 h 20000"/>
                <a:gd name="T12" fmla="*/ 13176 w 20000"/>
                <a:gd name="T13" fmla="*/ 0 h 20000"/>
                <a:gd name="T14" fmla="*/ 13899 w 20000"/>
                <a:gd name="T15" fmla="*/ 0 h 20000"/>
                <a:gd name="T16" fmla="*/ 14686 w 20000"/>
                <a:gd name="T17" fmla="*/ 513 h 20000"/>
                <a:gd name="T18" fmla="*/ 15409 w 20000"/>
                <a:gd name="T19" fmla="*/ 2051 h 20000"/>
                <a:gd name="T20" fmla="*/ 16195 w 20000"/>
                <a:gd name="T21" fmla="*/ 3077 h 20000"/>
                <a:gd name="T22" fmla="*/ 16950 w 20000"/>
                <a:gd name="T23" fmla="*/ 4872 h 20000"/>
                <a:gd name="T24" fmla="*/ 17673 w 20000"/>
                <a:gd name="T25" fmla="*/ 6410 h 20000"/>
                <a:gd name="T26" fmla="*/ 18396 w 20000"/>
                <a:gd name="T27" fmla="*/ 8462 h 20000"/>
                <a:gd name="T28" fmla="*/ 19119 w 20000"/>
                <a:gd name="T29" fmla="*/ 10513 h 20000"/>
                <a:gd name="T30" fmla="*/ 19780 w 20000"/>
                <a:gd name="T31" fmla="*/ 12308 h 20000"/>
                <a:gd name="T32" fmla="*/ 19403 w 20000"/>
                <a:gd name="T33" fmla="*/ 17949 h 20000"/>
                <a:gd name="T34" fmla="*/ 18145 w 20000"/>
                <a:gd name="T35" fmla="*/ 13846 h 20000"/>
                <a:gd name="T36" fmla="*/ 16792 w 20000"/>
                <a:gd name="T37" fmla="*/ 10000 h 20000"/>
                <a:gd name="T38" fmla="*/ 15472 w 20000"/>
                <a:gd name="T39" fmla="*/ 7436 h 20000"/>
                <a:gd name="T40" fmla="*/ 14214 w 20000"/>
                <a:gd name="T41" fmla="*/ 5385 h 20000"/>
                <a:gd name="T42" fmla="*/ 12956 w 20000"/>
                <a:gd name="T43" fmla="*/ 5385 h 20000"/>
                <a:gd name="T44" fmla="*/ 11698 w 20000"/>
                <a:gd name="T45" fmla="*/ 7436 h 20000"/>
                <a:gd name="T46" fmla="*/ 10503 w 20000"/>
                <a:gd name="T47" fmla="*/ 11795 h 20000"/>
                <a:gd name="T48" fmla="*/ 9403 w 20000"/>
                <a:gd name="T49" fmla="*/ 11795 h 20000"/>
                <a:gd name="T50" fmla="*/ 8270 w 20000"/>
                <a:gd name="T51" fmla="*/ 7436 h 20000"/>
                <a:gd name="T52" fmla="*/ 7013 w 20000"/>
                <a:gd name="T53" fmla="*/ 5385 h 20000"/>
                <a:gd name="T54" fmla="*/ 5755 w 20000"/>
                <a:gd name="T55" fmla="*/ 5385 h 20000"/>
                <a:gd name="T56" fmla="*/ 4434 w 20000"/>
                <a:gd name="T57" fmla="*/ 7436 h 20000"/>
                <a:gd name="T58" fmla="*/ 3176 w 20000"/>
                <a:gd name="T59" fmla="*/ 10000 h 20000"/>
                <a:gd name="T60" fmla="*/ 1855 w 20000"/>
                <a:gd name="T61" fmla="*/ 13846 h 20000"/>
                <a:gd name="T62" fmla="*/ 597 w 20000"/>
                <a:gd name="T63" fmla="*/ 17949 h 20000"/>
                <a:gd name="T64" fmla="*/ 126 w 20000"/>
                <a:gd name="T65" fmla="*/ 12308 h 20000"/>
                <a:gd name="T66" fmla="*/ 849 w 20000"/>
                <a:gd name="T67" fmla="*/ 10513 h 20000"/>
                <a:gd name="T68" fmla="*/ 1572 w 20000"/>
                <a:gd name="T69" fmla="*/ 8462 h 20000"/>
                <a:gd name="T70" fmla="*/ 2296 w 20000"/>
                <a:gd name="T71" fmla="*/ 6410 h 20000"/>
                <a:gd name="T72" fmla="*/ 3050 w 20000"/>
                <a:gd name="T73" fmla="*/ 4872 h 20000"/>
                <a:gd name="T74" fmla="*/ 3774 w 20000"/>
                <a:gd name="T75" fmla="*/ 3077 h 20000"/>
                <a:gd name="T76" fmla="*/ 4560 w 20000"/>
                <a:gd name="T77" fmla="*/ 2051 h 20000"/>
                <a:gd name="T78" fmla="*/ 5283 w 20000"/>
                <a:gd name="T79" fmla="*/ 513 h 20000"/>
                <a:gd name="T80" fmla="*/ 6006 w 20000"/>
                <a:gd name="T81" fmla="*/ 0 h 20000"/>
                <a:gd name="T82" fmla="*/ 6730 w 20000"/>
                <a:gd name="T83" fmla="*/ 0 h 20000"/>
                <a:gd name="T84" fmla="*/ 7484 w 20000"/>
                <a:gd name="T85" fmla="*/ 513 h 20000"/>
                <a:gd name="T86" fmla="*/ 8208 w 20000"/>
                <a:gd name="T87" fmla="*/ 2051 h 20000"/>
                <a:gd name="T88" fmla="*/ 8868 w 20000"/>
                <a:gd name="T89" fmla="*/ 3590 h 20000"/>
                <a:gd name="T90" fmla="*/ 9182 w 20000"/>
                <a:gd name="T91" fmla="*/ 4872 h 20000"/>
                <a:gd name="T92" fmla="*/ 9528 w 20000"/>
                <a:gd name="T93" fmla="*/ 6410 h 20000"/>
                <a:gd name="T94" fmla="*/ 9780 w 20000"/>
                <a:gd name="T95" fmla="*/ 794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0000" y="8974"/>
                  </a:moveTo>
                  <a:lnTo>
                    <a:pt x="10063" y="8462"/>
                  </a:lnTo>
                  <a:lnTo>
                    <a:pt x="10126" y="7949"/>
                  </a:lnTo>
                  <a:lnTo>
                    <a:pt x="10189" y="7436"/>
                  </a:lnTo>
                  <a:lnTo>
                    <a:pt x="10314" y="6923"/>
                  </a:lnTo>
                  <a:lnTo>
                    <a:pt x="10377" y="6410"/>
                  </a:lnTo>
                  <a:lnTo>
                    <a:pt x="10440" y="6410"/>
                  </a:lnTo>
                  <a:lnTo>
                    <a:pt x="10503" y="5897"/>
                  </a:lnTo>
                  <a:lnTo>
                    <a:pt x="10597" y="5385"/>
                  </a:lnTo>
                  <a:lnTo>
                    <a:pt x="10723" y="4872"/>
                  </a:lnTo>
                  <a:lnTo>
                    <a:pt x="10786" y="4872"/>
                  </a:lnTo>
                  <a:lnTo>
                    <a:pt x="10849" y="4359"/>
                  </a:lnTo>
                  <a:lnTo>
                    <a:pt x="10975" y="3846"/>
                  </a:lnTo>
                  <a:lnTo>
                    <a:pt x="11038" y="3846"/>
                  </a:lnTo>
                  <a:lnTo>
                    <a:pt x="11101" y="3590"/>
                  </a:lnTo>
                  <a:lnTo>
                    <a:pt x="11164" y="3590"/>
                  </a:lnTo>
                  <a:lnTo>
                    <a:pt x="11384" y="3077"/>
                  </a:lnTo>
                  <a:lnTo>
                    <a:pt x="11572" y="2564"/>
                  </a:lnTo>
                  <a:lnTo>
                    <a:pt x="11761" y="2051"/>
                  </a:lnTo>
                  <a:lnTo>
                    <a:pt x="11981" y="1538"/>
                  </a:lnTo>
                  <a:lnTo>
                    <a:pt x="12107" y="1538"/>
                  </a:lnTo>
                  <a:lnTo>
                    <a:pt x="12296" y="1026"/>
                  </a:lnTo>
                  <a:lnTo>
                    <a:pt x="12516" y="513"/>
                  </a:lnTo>
                  <a:lnTo>
                    <a:pt x="12642" y="513"/>
                  </a:lnTo>
                  <a:lnTo>
                    <a:pt x="12830" y="513"/>
                  </a:lnTo>
                  <a:lnTo>
                    <a:pt x="13019" y="0"/>
                  </a:lnTo>
                  <a:lnTo>
                    <a:pt x="13176" y="0"/>
                  </a:lnTo>
                  <a:lnTo>
                    <a:pt x="13365" y="0"/>
                  </a:lnTo>
                  <a:lnTo>
                    <a:pt x="13553" y="0"/>
                  </a:lnTo>
                  <a:lnTo>
                    <a:pt x="13774" y="0"/>
                  </a:lnTo>
                  <a:lnTo>
                    <a:pt x="13899" y="0"/>
                  </a:lnTo>
                  <a:lnTo>
                    <a:pt x="14088" y="0"/>
                  </a:lnTo>
                  <a:lnTo>
                    <a:pt x="14277" y="0"/>
                  </a:lnTo>
                  <a:lnTo>
                    <a:pt x="14497" y="513"/>
                  </a:lnTo>
                  <a:lnTo>
                    <a:pt x="14686" y="513"/>
                  </a:lnTo>
                  <a:lnTo>
                    <a:pt x="14874" y="1026"/>
                  </a:lnTo>
                  <a:lnTo>
                    <a:pt x="15031" y="1026"/>
                  </a:lnTo>
                  <a:lnTo>
                    <a:pt x="15220" y="1538"/>
                  </a:lnTo>
                  <a:lnTo>
                    <a:pt x="15409" y="2051"/>
                  </a:lnTo>
                  <a:lnTo>
                    <a:pt x="15629" y="2051"/>
                  </a:lnTo>
                  <a:lnTo>
                    <a:pt x="15818" y="2564"/>
                  </a:lnTo>
                  <a:lnTo>
                    <a:pt x="16006" y="3077"/>
                  </a:lnTo>
                  <a:lnTo>
                    <a:pt x="16195" y="3077"/>
                  </a:lnTo>
                  <a:lnTo>
                    <a:pt x="16352" y="3590"/>
                  </a:lnTo>
                  <a:lnTo>
                    <a:pt x="16541" y="3846"/>
                  </a:lnTo>
                  <a:lnTo>
                    <a:pt x="16730" y="4359"/>
                  </a:lnTo>
                  <a:lnTo>
                    <a:pt x="16950" y="4872"/>
                  </a:lnTo>
                  <a:lnTo>
                    <a:pt x="17138" y="4872"/>
                  </a:lnTo>
                  <a:lnTo>
                    <a:pt x="17327" y="5385"/>
                  </a:lnTo>
                  <a:lnTo>
                    <a:pt x="17453" y="5897"/>
                  </a:lnTo>
                  <a:lnTo>
                    <a:pt x="17673" y="6410"/>
                  </a:lnTo>
                  <a:lnTo>
                    <a:pt x="17862" y="6923"/>
                  </a:lnTo>
                  <a:lnTo>
                    <a:pt x="18050" y="7436"/>
                  </a:lnTo>
                  <a:lnTo>
                    <a:pt x="18208" y="7949"/>
                  </a:lnTo>
                  <a:lnTo>
                    <a:pt x="18396" y="8462"/>
                  </a:lnTo>
                  <a:lnTo>
                    <a:pt x="18585" y="8974"/>
                  </a:lnTo>
                  <a:lnTo>
                    <a:pt x="18711" y="9487"/>
                  </a:lnTo>
                  <a:lnTo>
                    <a:pt x="18931" y="10000"/>
                  </a:lnTo>
                  <a:lnTo>
                    <a:pt x="19119" y="10513"/>
                  </a:lnTo>
                  <a:lnTo>
                    <a:pt x="19245" y="11026"/>
                  </a:lnTo>
                  <a:lnTo>
                    <a:pt x="19465" y="11282"/>
                  </a:lnTo>
                  <a:lnTo>
                    <a:pt x="19654" y="11795"/>
                  </a:lnTo>
                  <a:lnTo>
                    <a:pt x="19780" y="12308"/>
                  </a:lnTo>
                  <a:lnTo>
                    <a:pt x="19969" y="12821"/>
                  </a:lnTo>
                  <a:lnTo>
                    <a:pt x="19969" y="19744"/>
                  </a:lnTo>
                  <a:lnTo>
                    <a:pt x="19654" y="18718"/>
                  </a:lnTo>
                  <a:lnTo>
                    <a:pt x="19403" y="17949"/>
                  </a:lnTo>
                  <a:lnTo>
                    <a:pt x="19057" y="16923"/>
                  </a:lnTo>
                  <a:lnTo>
                    <a:pt x="18711" y="15897"/>
                  </a:lnTo>
                  <a:lnTo>
                    <a:pt x="18396" y="14872"/>
                  </a:lnTo>
                  <a:lnTo>
                    <a:pt x="18145" y="13846"/>
                  </a:lnTo>
                  <a:lnTo>
                    <a:pt x="17799" y="12821"/>
                  </a:lnTo>
                  <a:lnTo>
                    <a:pt x="17453" y="11795"/>
                  </a:lnTo>
                  <a:lnTo>
                    <a:pt x="17138" y="11026"/>
                  </a:lnTo>
                  <a:lnTo>
                    <a:pt x="16792" y="10000"/>
                  </a:lnTo>
                  <a:lnTo>
                    <a:pt x="16478" y="9487"/>
                  </a:lnTo>
                  <a:lnTo>
                    <a:pt x="16132" y="8462"/>
                  </a:lnTo>
                  <a:lnTo>
                    <a:pt x="15818" y="7949"/>
                  </a:lnTo>
                  <a:lnTo>
                    <a:pt x="15472" y="7436"/>
                  </a:lnTo>
                  <a:lnTo>
                    <a:pt x="15220" y="6923"/>
                  </a:lnTo>
                  <a:lnTo>
                    <a:pt x="14874" y="6410"/>
                  </a:lnTo>
                  <a:lnTo>
                    <a:pt x="14560" y="5897"/>
                  </a:lnTo>
                  <a:lnTo>
                    <a:pt x="14214" y="5385"/>
                  </a:lnTo>
                  <a:lnTo>
                    <a:pt x="13899" y="5385"/>
                  </a:lnTo>
                  <a:lnTo>
                    <a:pt x="13553" y="5385"/>
                  </a:lnTo>
                  <a:lnTo>
                    <a:pt x="13302" y="5385"/>
                  </a:lnTo>
                  <a:lnTo>
                    <a:pt x="12956" y="5385"/>
                  </a:lnTo>
                  <a:lnTo>
                    <a:pt x="12642" y="5897"/>
                  </a:lnTo>
                  <a:lnTo>
                    <a:pt x="12296" y="6410"/>
                  </a:lnTo>
                  <a:lnTo>
                    <a:pt x="12044" y="6923"/>
                  </a:lnTo>
                  <a:lnTo>
                    <a:pt x="11698" y="7436"/>
                  </a:lnTo>
                  <a:lnTo>
                    <a:pt x="11447" y="8462"/>
                  </a:lnTo>
                  <a:lnTo>
                    <a:pt x="11101" y="9487"/>
                  </a:lnTo>
                  <a:lnTo>
                    <a:pt x="10849" y="11026"/>
                  </a:lnTo>
                  <a:lnTo>
                    <a:pt x="10503" y="11795"/>
                  </a:lnTo>
                  <a:lnTo>
                    <a:pt x="10252" y="13846"/>
                  </a:lnTo>
                  <a:lnTo>
                    <a:pt x="10000" y="15385"/>
                  </a:lnTo>
                  <a:lnTo>
                    <a:pt x="9717" y="13846"/>
                  </a:lnTo>
                  <a:lnTo>
                    <a:pt x="9403" y="11795"/>
                  </a:lnTo>
                  <a:lnTo>
                    <a:pt x="9119" y="11026"/>
                  </a:lnTo>
                  <a:lnTo>
                    <a:pt x="8868" y="9487"/>
                  </a:lnTo>
                  <a:lnTo>
                    <a:pt x="8522" y="8462"/>
                  </a:lnTo>
                  <a:lnTo>
                    <a:pt x="8270" y="7436"/>
                  </a:lnTo>
                  <a:lnTo>
                    <a:pt x="7925" y="6923"/>
                  </a:lnTo>
                  <a:lnTo>
                    <a:pt x="7610" y="6410"/>
                  </a:lnTo>
                  <a:lnTo>
                    <a:pt x="7327" y="5897"/>
                  </a:lnTo>
                  <a:lnTo>
                    <a:pt x="7013" y="5385"/>
                  </a:lnTo>
                  <a:lnTo>
                    <a:pt x="6667" y="5385"/>
                  </a:lnTo>
                  <a:lnTo>
                    <a:pt x="6352" y="5385"/>
                  </a:lnTo>
                  <a:lnTo>
                    <a:pt x="6069" y="5385"/>
                  </a:lnTo>
                  <a:lnTo>
                    <a:pt x="5755" y="5385"/>
                  </a:lnTo>
                  <a:lnTo>
                    <a:pt x="5409" y="5897"/>
                  </a:lnTo>
                  <a:lnTo>
                    <a:pt x="5094" y="6410"/>
                  </a:lnTo>
                  <a:lnTo>
                    <a:pt x="4748" y="6923"/>
                  </a:lnTo>
                  <a:lnTo>
                    <a:pt x="4434" y="7436"/>
                  </a:lnTo>
                  <a:lnTo>
                    <a:pt x="4088" y="7949"/>
                  </a:lnTo>
                  <a:lnTo>
                    <a:pt x="3774" y="8462"/>
                  </a:lnTo>
                  <a:lnTo>
                    <a:pt x="3428" y="9487"/>
                  </a:lnTo>
                  <a:lnTo>
                    <a:pt x="3176" y="10000"/>
                  </a:lnTo>
                  <a:lnTo>
                    <a:pt x="2830" y="11026"/>
                  </a:lnTo>
                  <a:lnTo>
                    <a:pt x="2516" y="11795"/>
                  </a:lnTo>
                  <a:lnTo>
                    <a:pt x="2170" y="12821"/>
                  </a:lnTo>
                  <a:lnTo>
                    <a:pt x="1855" y="13846"/>
                  </a:lnTo>
                  <a:lnTo>
                    <a:pt x="1509" y="14872"/>
                  </a:lnTo>
                  <a:lnTo>
                    <a:pt x="1258" y="15897"/>
                  </a:lnTo>
                  <a:lnTo>
                    <a:pt x="912" y="16923"/>
                  </a:lnTo>
                  <a:lnTo>
                    <a:pt x="597" y="17949"/>
                  </a:lnTo>
                  <a:lnTo>
                    <a:pt x="252" y="18718"/>
                  </a:lnTo>
                  <a:lnTo>
                    <a:pt x="0" y="19744"/>
                  </a:lnTo>
                  <a:lnTo>
                    <a:pt x="0" y="12821"/>
                  </a:lnTo>
                  <a:lnTo>
                    <a:pt x="126" y="12308"/>
                  </a:lnTo>
                  <a:lnTo>
                    <a:pt x="314" y="11795"/>
                  </a:lnTo>
                  <a:lnTo>
                    <a:pt x="535" y="11282"/>
                  </a:lnTo>
                  <a:lnTo>
                    <a:pt x="660" y="11026"/>
                  </a:lnTo>
                  <a:lnTo>
                    <a:pt x="849" y="10513"/>
                  </a:lnTo>
                  <a:lnTo>
                    <a:pt x="1038" y="10000"/>
                  </a:lnTo>
                  <a:lnTo>
                    <a:pt x="1195" y="9487"/>
                  </a:lnTo>
                  <a:lnTo>
                    <a:pt x="1384" y="8974"/>
                  </a:lnTo>
                  <a:lnTo>
                    <a:pt x="1572" y="8462"/>
                  </a:lnTo>
                  <a:lnTo>
                    <a:pt x="1698" y="7949"/>
                  </a:lnTo>
                  <a:lnTo>
                    <a:pt x="1918" y="7436"/>
                  </a:lnTo>
                  <a:lnTo>
                    <a:pt x="2107" y="6923"/>
                  </a:lnTo>
                  <a:lnTo>
                    <a:pt x="2296" y="6410"/>
                  </a:lnTo>
                  <a:lnTo>
                    <a:pt x="2453" y="5897"/>
                  </a:lnTo>
                  <a:lnTo>
                    <a:pt x="2642" y="5385"/>
                  </a:lnTo>
                  <a:lnTo>
                    <a:pt x="2830" y="4872"/>
                  </a:lnTo>
                  <a:lnTo>
                    <a:pt x="3050" y="4872"/>
                  </a:lnTo>
                  <a:lnTo>
                    <a:pt x="3239" y="4359"/>
                  </a:lnTo>
                  <a:lnTo>
                    <a:pt x="3365" y="3846"/>
                  </a:lnTo>
                  <a:lnTo>
                    <a:pt x="3553" y="3590"/>
                  </a:lnTo>
                  <a:lnTo>
                    <a:pt x="3774" y="3077"/>
                  </a:lnTo>
                  <a:lnTo>
                    <a:pt x="3962" y="3077"/>
                  </a:lnTo>
                  <a:lnTo>
                    <a:pt x="4151" y="2564"/>
                  </a:lnTo>
                  <a:lnTo>
                    <a:pt x="4371" y="2051"/>
                  </a:lnTo>
                  <a:lnTo>
                    <a:pt x="4560" y="2051"/>
                  </a:lnTo>
                  <a:lnTo>
                    <a:pt x="4686" y="1538"/>
                  </a:lnTo>
                  <a:lnTo>
                    <a:pt x="4906" y="1026"/>
                  </a:lnTo>
                  <a:lnTo>
                    <a:pt x="5094" y="1026"/>
                  </a:lnTo>
                  <a:lnTo>
                    <a:pt x="5283" y="513"/>
                  </a:lnTo>
                  <a:lnTo>
                    <a:pt x="5472" y="513"/>
                  </a:lnTo>
                  <a:lnTo>
                    <a:pt x="5692" y="0"/>
                  </a:lnTo>
                  <a:lnTo>
                    <a:pt x="5881" y="0"/>
                  </a:lnTo>
                  <a:lnTo>
                    <a:pt x="6006" y="0"/>
                  </a:lnTo>
                  <a:lnTo>
                    <a:pt x="6226" y="0"/>
                  </a:lnTo>
                  <a:lnTo>
                    <a:pt x="6415" y="0"/>
                  </a:lnTo>
                  <a:lnTo>
                    <a:pt x="6604" y="0"/>
                  </a:lnTo>
                  <a:lnTo>
                    <a:pt x="6730" y="0"/>
                  </a:lnTo>
                  <a:lnTo>
                    <a:pt x="6950" y="0"/>
                  </a:lnTo>
                  <a:lnTo>
                    <a:pt x="7138" y="513"/>
                  </a:lnTo>
                  <a:lnTo>
                    <a:pt x="7264" y="513"/>
                  </a:lnTo>
                  <a:lnTo>
                    <a:pt x="7484" y="513"/>
                  </a:lnTo>
                  <a:lnTo>
                    <a:pt x="7673" y="1026"/>
                  </a:lnTo>
                  <a:lnTo>
                    <a:pt x="7799" y="1538"/>
                  </a:lnTo>
                  <a:lnTo>
                    <a:pt x="7987" y="1538"/>
                  </a:lnTo>
                  <a:lnTo>
                    <a:pt x="8208" y="2051"/>
                  </a:lnTo>
                  <a:lnTo>
                    <a:pt x="8396" y="2564"/>
                  </a:lnTo>
                  <a:lnTo>
                    <a:pt x="8585" y="3077"/>
                  </a:lnTo>
                  <a:lnTo>
                    <a:pt x="8805" y="3590"/>
                  </a:lnTo>
                  <a:lnTo>
                    <a:pt x="8868" y="3590"/>
                  </a:lnTo>
                  <a:lnTo>
                    <a:pt x="8931" y="3846"/>
                  </a:lnTo>
                  <a:lnTo>
                    <a:pt x="8994" y="3846"/>
                  </a:lnTo>
                  <a:lnTo>
                    <a:pt x="9057" y="4359"/>
                  </a:lnTo>
                  <a:lnTo>
                    <a:pt x="9182" y="4872"/>
                  </a:lnTo>
                  <a:lnTo>
                    <a:pt x="9245" y="4872"/>
                  </a:lnTo>
                  <a:lnTo>
                    <a:pt x="9340" y="5385"/>
                  </a:lnTo>
                  <a:lnTo>
                    <a:pt x="9465" y="5897"/>
                  </a:lnTo>
                  <a:lnTo>
                    <a:pt x="9528" y="6410"/>
                  </a:lnTo>
                  <a:lnTo>
                    <a:pt x="9591" y="6410"/>
                  </a:lnTo>
                  <a:lnTo>
                    <a:pt x="9654" y="6923"/>
                  </a:lnTo>
                  <a:lnTo>
                    <a:pt x="9717" y="7436"/>
                  </a:lnTo>
                  <a:lnTo>
                    <a:pt x="9780" y="7949"/>
                  </a:lnTo>
                  <a:lnTo>
                    <a:pt x="9843" y="8462"/>
                  </a:lnTo>
                  <a:lnTo>
                    <a:pt x="9937" y="8462"/>
                  </a:lnTo>
                  <a:lnTo>
                    <a:pt x="10000" y="8974"/>
                  </a:lnTo>
                  <a:close/>
                </a:path>
              </a:pathLst>
            </a:custGeom>
            <a:grpFill/>
            <a:ln w="13335">
              <a:solidFill>
                <a:schemeClr val="tx1"/>
              </a:solidFill>
              <a:round/>
              <a:headEnd/>
              <a:tailEnd/>
            </a:ln>
          </p:spPr>
          <p:txBody>
            <a:bodyPr/>
            <a:lstStyle/>
            <a:p>
              <a:endParaRPr lang="en-US">
                <a:solidFill>
                  <a:schemeClr val="tx1"/>
                </a:solidFill>
              </a:endParaRPr>
            </a:p>
          </p:txBody>
        </p:sp>
        <p:sp>
          <p:nvSpPr>
            <p:cNvPr id="19" name="Freeform 8"/>
            <p:cNvSpPr>
              <a:spLocks/>
            </p:cNvSpPr>
            <p:nvPr/>
          </p:nvSpPr>
          <p:spPr bwMode="auto">
            <a:xfrm>
              <a:off x="6764" y="8352"/>
              <a:ext cx="1991" cy="3658"/>
            </a:xfrm>
            <a:custGeom>
              <a:avLst/>
              <a:gdLst>
                <a:gd name="T0" fmla="*/ 19792 w 20000"/>
                <a:gd name="T1" fmla="*/ 247 h 20000"/>
                <a:gd name="T2" fmla="*/ 19792 w 20000"/>
                <a:gd name="T3" fmla="*/ 1235 h 20000"/>
                <a:gd name="T4" fmla="*/ 19167 w 20000"/>
                <a:gd name="T5" fmla="*/ 2222 h 20000"/>
                <a:gd name="T6" fmla="*/ 18333 w 20000"/>
                <a:gd name="T7" fmla="*/ 3580 h 20000"/>
                <a:gd name="T8" fmla="*/ 17500 w 20000"/>
                <a:gd name="T9" fmla="*/ 4815 h 20000"/>
                <a:gd name="T10" fmla="*/ 16667 w 20000"/>
                <a:gd name="T11" fmla="*/ 6296 h 20000"/>
                <a:gd name="T12" fmla="*/ 15417 w 20000"/>
                <a:gd name="T13" fmla="*/ 7160 h 20000"/>
                <a:gd name="T14" fmla="*/ 14375 w 20000"/>
                <a:gd name="T15" fmla="*/ 8148 h 20000"/>
                <a:gd name="T16" fmla="*/ 12708 w 20000"/>
                <a:gd name="T17" fmla="*/ 8889 h 20000"/>
                <a:gd name="T18" fmla="*/ 10417 w 20000"/>
                <a:gd name="T19" fmla="*/ 10247 h 20000"/>
                <a:gd name="T20" fmla="*/ 8750 w 20000"/>
                <a:gd name="T21" fmla="*/ 11481 h 20000"/>
                <a:gd name="T22" fmla="*/ 7083 w 20000"/>
                <a:gd name="T23" fmla="*/ 12963 h 20000"/>
                <a:gd name="T24" fmla="*/ 5625 w 20000"/>
                <a:gd name="T25" fmla="*/ 14321 h 20000"/>
                <a:gd name="T26" fmla="*/ 4375 w 20000"/>
                <a:gd name="T27" fmla="*/ 15802 h 20000"/>
                <a:gd name="T28" fmla="*/ 3542 w 20000"/>
                <a:gd name="T29" fmla="*/ 17407 h 20000"/>
                <a:gd name="T30" fmla="*/ 2500 w 20000"/>
                <a:gd name="T31" fmla="*/ 19136 h 20000"/>
                <a:gd name="T32" fmla="*/ 2083 w 20000"/>
                <a:gd name="T33" fmla="*/ 19630 h 20000"/>
                <a:gd name="T34" fmla="*/ 1250 w 20000"/>
                <a:gd name="T35" fmla="*/ 18889 h 20000"/>
                <a:gd name="T36" fmla="*/ 833 w 20000"/>
                <a:gd name="T37" fmla="*/ 18148 h 20000"/>
                <a:gd name="T38" fmla="*/ 833 w 20000"/>
                <a:gd name="T39" fmla="*/ 17407 h 20000"/>
                <a:gd name="T40" fmla="*/ 0 w 20000"/>
                <a:gd name="T41" fmla="*/ 15556 h 20000"/>
                <a:gd name="T42" fmla="*/ 0 w 20000"/>
                <a:gd name="T43" fmla="*/ 12716 h 20000"/>
                <a:gd name="T44" fmla="*/ 833 w 20000"/>
                <a:gd name="T45" fmla="*/ 10123 h 20000"/>
                <a:gd name="T46" fmla="*/ 3125 w 20000"/>
                <a:gd name="T47" fmla="*/ 7407 h 20000"/>
                <a:gd name="T48" fmla="*/ 5625 w 20000"/>
                <a:gd name="T49" fmla="*/ 6049 h 20000"/>
                <a:gd name="T50" fmla="*/ 6458 w 20000"/>
                <a:gd name="T51" fmla="*/ 5309 h 20000"/>
                <a:gd name="T52" fmla="*/ 7917 w 20000"/>
                <a:gd name="T53" fmla="*/ 4815 h 20000"/>
                <a:gd name="T54" fmla="*/ 8750 w 20000"/>
                <a:gd name="T55" fmla="*/ 4568 h 20000"/>
                <a:gd name="T56" fmla="*/ 9583 w 20000"/>
                <a:gd name="T57" fmla="*/ 4321 h 20000"/>
                <a:gd name="T58" fmla="*/ 10417 w 20000"/>
                <a:gd name="T59" fmla="*/ 3827 h 20000"/>
                <a:gd name="T60" fmla="*/ 10833 w 20000"/>
                <a:gd name="T61" fmla="*/ 3580 h 20000"/>
                <a:gd name="T62" fmla="*/ 11875 w 20000"/>
                <a:gd name="T63" fmla="*/ 3333 h 20000"/>
                <a:gd name="T64" fmla="*/ 13125 w 20000"/>
                <a:gd name="T65" fmla="*/ 2963 h 20000"/>
                <a:gd name="T66" fmla="*/ 13958 w 20000"/>
                <a:gd name="T67" fmla="*/ 2716 h 20000"/>
                <a:gd name="T68" fmla="*/ 14792 w 20000"/>
                <a:gd name="T69" fmla="*/ 2222 h 20000"/>
                <a:gd name="T70" fmla="*/ 15833 w 20000"/>
                <a:gd name="T71" fmla="*/ 1975 h 20000"/>
                <a:gd name="T72" fmla="*/ 16667 w 20000"/>
                <a:gd name="T73" fmla="*/ 1481 h 20000"/>
                <a:gd name="T74" fmla="*/ 17500 w 20000"/>
                <a:gd name="T75" fmla="*/ 988 h 20000"/>
                <a:gd name="T76" fmla="*/ 18333 w 20000"/>
                <a:gd name="T77" fmla="*/ 494 h 20000"/>
                <a:gd name="T78" fmla="*/ 18750 w 20000"/>
                <a:gd name="T79" fmla="*/ 0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9167" y="0"/>
                  </a:moveTo>
                  <a:lnTo>
                    <a:pt x="19792" y="247"/>
                  </a:lnTo>
                  <a:lnTo>
                    <a:pt x="19792" y="741"/>
                  </a:lnTo>
                  <a:lnTo>
                    <a:pt x="19792" y="1235"/>
                  </a:lnTo>
                  <a:lnTo>
                    <a:pt x="19167" y="1728"/>
                  </a:lnTo>
                  <a:lnTo>
                    <a:pt x="19167" y="2222"/>
                  </a:lnTo>
                  <a:lnTo>
                    <a:pt x="18750" y="2963"/>
                  </a:lnTo>
                  <a:lnTo>
                    <a:pt x="18333" y="3580"/>
                  </a:lnTo>
                  <a:lnTo>
                    <a:pt x="17917" y="4321"/>
                  </a:lnTo>
                  <a:lnTo>
                    <a:pt x="17500" y="4815"/>
                  </a:lnTo>
                  <a:lnTo>
                    <a:pt x="17083" y="5556"/>
                  </a:lnTo>
                  <a:lnTo>
                    <a:pt x="16667" y="6296"/>
                  </a:lnTo>
                  <a:lnTo>
                    <a:pt x="15833" y="6790"/>
                  </a:lnTo>
                  <a:lnTo>
                    <a:pt x="15417" y="7160"/>
                  </a:lnTo>
                  <a:lnTo>
                    <a:pt x="14792" y="7654"/>
                  </a:lnTo>
                  <a:lnTo>
                    <a:pt x="14375" y="8148"/>
                  </a:lnTo>
                  <a:lnTo>
                    <a:pt x="13542" y="8395"/>
                  </a:lnTo>
                  <a:lnTo>
                    <a:pt x="12708" y="8889"/>
                  </a:lnTo>
                  <a:lnTo>
                    <a:pt x="11875" y="9630"/>
                  </a:lnTo>
                  <a:lnTo>
                    <a:pt x="10417" y="10247"/>
                  </a:lnTo>
                  <a:lnTo>
                    <a:pt x="9583" y="10988"/>
                  </a:lnTo>
                  <a:lnTo>
                    <a:pt x="8750" y="11481"/>
                  </a:lnTo>
                  <a:lnTo>
                    <a:pt x="7917" y="12222"/>
                  </a:lnTo>
                  <a:lnTo>
                    <a:pt x="7083" y="12963"/>
                  </a:lnTo>
                  <a:lnTo>
                    <a:pt x="6458" y="13704"/>
                  </a:lnTo>
                  <a:lnTo>
                    <a:pt x="5625" y="14321"/>
                  </a:lnTo>
                  <a:lnTo>
                    <a:pt x="4792" y="15062"/>
                  </a:lnTo>
                  <a:lnTo>
                    <a:pt x="4375" y="15802"/>
                  </a:lnTo>
                  <a:lnTo>
                    <a:pt x="3958" y="16790"/>
                  </a:lnTo>
                  <a:lnTo>
                    <a:pt x="3542" y="17407"/>
                  </a:lnTo>
                  <a:lnTo>
                    <a:pt x="3125" y="18148"/>
                  </a:lnTo>
                  <a:lnTo>
                    <a:pt x="2500" y="19136"/>
                  </a:lnTo>
                  <a:lnTo>
                    <a:pt x="2083" y="19877"/>
                  </a:lnTo>
                  <a:lnTo>
                    <a:pt x="2083" y="19630"/>
                  </a:lnTo>
                  <a:lnTo>
                    <a:pt x="1667" y="19136"/>
                  </a:lnTo>
                  <a:lnTo>
                    <a:pt x="1250" y="18889"/>
                  </a:lnTo>
                  <a:lnTo>
                    <a:pt x="1250" y="18642"/>
                  </a:lnTo>
                  <a:lnTo>
                    <a:pt x="833" y="18148"/>
                  </a:lnTo>
                  <a:lnTo>
                    <a:pt x="833" y="17654"/>
                  </a:lnTo>
                  <a:lnTo>
                    <a:pt x="833" y="17407"/>
                  </a:lnTo>
                  <a:lnTo>
                    <a:pt x="833" y="17037"/>
                  </a:lnTo>
                  <a:lnTo>
                    <a:pt x="0" y="15556"/>
                  </a:lnTo>
                  <a:lnTo>
                    <a:pt x="0" y="13827"/>
                  </a:lnTo>
                  <a:lnTo>
                    <a:pt x="0" y="12716"/>
                  </a:lnTo>
                  <a:lnTo>
                    <a:pt x="417" y="11235"/>
                  </a:lnTo>
                  <a:lnTo>
                    <a:pt x="833" y="10123"/>
                  </a:lnTo>
                  <a:lnTo>
                    <a:pt x="1667" y="8889"/>
                  </a:lnTo>
                  <a:lnTo>
                    <a:pt x="3125" y="7407"/>
                  </a:lnTo>
                  <a:lnTo>
                    <a:pt x="4792" y="6296"/>
                  </a:lnTo>
                  <a:lnTo>
                    <a:pt x="5625" y="6049"/>
                  </a:lnTo>
                  <a:lnTo>
                    <a:pt x="6042" y="5556"/>
                  </a:lnTo>
                  <a:lnTo>
                    <a:pt x="6458" y="5309"/>
                  </a:lnTo>
                  <a:lnTo>
                    <a:pt x="7500" y="5062"/>
                  </a:lnTo>
                  <a:lnTo>
                    <a:pt x="7917" y="4815"/>
                  </a:lnTo>
                  <a:lnTo>
                    <a:pt x="8333" y="4815"/>
                  </a:lnTo>
                  <a:lnTo>
                    <a:pt x="8750" y="4568"/>
                  </a:lnTo>
                  <a:lnTo>
                    <a:pt x="9167" y="4321"/>
                  </a:lnTo>
                  <a:lnTo>
                    <a:pt x="9583" y="4321"/>
                  </a:lnTo>
                  <a:lnTo>
                    <a:pt x="10000" y="4074"/>
                  </a:lnTo>
                  <a:lnTo>
                    <a:pt x="10417" y="3827"/>
                  </a:lnTo>
                  <a:lnTo>
                    <a:pt x="10833" y="3827"/>
                  </a:lnTo>
                  <a:lnTo>
                    <a:pt x="10833" y="3580"/>
                  </a:lnTo>
                  <a:lnTo>
                    <a:pt x="11458" y="3333"/>
                  </a:lnTo>
                  <a:lnTo>
                    <a:pt x="11875" y="3333"/>
                  </a:lnTo>
                  <a:lnTo>
                    <a:pt x="12292" y="3210"/>
                  </a:lnTo>
                  <a:lnTo>
                    <a:pt x="13125" y="2963"/>
                  </a:lnTo>
                  <a:lnTo>
                    <a:pt x="13542" y="2716"/>
                  </a:lnTo>
                  <a:lnTo>
                    <a:pt x="13958" y="2716"/>
                  </a:lnTo>
                  <a:lnTo>
                    <a:pt x="14375" y="2469"/>
                  </a:lnTo>
                  <a:lnTo>
                    <a:pt x="14792" y="2222"/>
                  </a:lnTo>
                  <a:lnTo>
                    <a:pt x="15833" y="2222"/>
                  </a:lnTo>
                  <a:lnTo>
                    <a:pt x="15833" y="1975"/>
                  </a:lnTo>
                  <a:lnTo>
                    <a:pt x="16250" y="1728"/>
                  </a:lnTo>
                  <a:lnTo>
                    <a:pt x="16667" y="1481"/>
                  </a:lnTo>
                  <a:lnTo>
                    <a:pt x="17083" y="1235"/>
                  </a:lnTo>
                  <a:lnTo>
                    <a:pt x="17500" y="988"/>
                  </a:lnTo>
                  <a:lnTo>
                    <a:pt x="17917" y="741"/>
                  </a:lnTo>
                  <a:lnTo>
                    <a:pt x="18333" y="494"/>
                  </a:lnTo>
                  <a:lnTo>
                    <a:pt x="18750" y="0"/>
                  </a:lnTo>
                  <a:lnTo>
                    <a:pt x="19167" y="0"/>
                  </a:lnTo>
                  <a:close/>
                </a:path>
              </a:pathLst>
            </a:custGeom>
            <a:grpFill/>
            <a:ln w="13335">
              <a:solidFill>
                <a:schemeClr val="tx1"/>
              </a:solidFill>
              <a:round/>
              <a:headEnd/>
              <a:tailEnd/>
            </a:ln>
          </p:spPr>
          <p:txBody>
            <a:bodyPr/>
            <a:lstStyle/>
            <a:p>
              <a:endParaRPr lang="en-US">
                <a:solidFill>
                  <a:schemeClr val="tx1"/>
                </a:solidFill>
              </a:endParaRPr>
            </a:p>
          </p:txBody>
        </p:sp>
        <p:sp>
          <p:nvSpPr>
            <p:cNvPr id="20" name="Freeform 9"/>
            <p:cNvSpPr>
              <a:spLocks/>
            </p:cNvSpPr>
            <p:nvPr/>
          </p:nvSpPr>
          <p:spPr bwMode="auto">
            <a:xfrm>
              <a:off x="8465" y="8488"/>
              <a:ext cx="3070" cy="5215"/>
            </a:xfrm>
            <a:custGeom>
              <a:avLst/>
              <a:gdLst>
                <a:gd name="T0" fmla="*/ 10541 w 20000"/>
                <a:gd name="T1" fmla="*/ 866 h 20000"/>
                <a:gd name="T2" fmla="*/ 11351 w 20000"/>
                <a:gd name="T3" fmla="*/ 2165 h 20000"/>
                <a:gd name="T4" fmla="*/ 12838 w 20000"/>
                <a:gd name="T5" fmla="*/ 3550 h 20000"/>
                <a:gd name="T6" fmla="*/ 13919 w 20000"/>
                <a:gd name="T7" fmla="*/ 5022 h 20000"/>
                <a:gd name="T8" fmla="*/ 15000 w 20000"/>
                <a:gd name="T9" fmla="*/ 6407 h 20000"/>
                <a:gd name="T10" fmla="*/ 15946 w 20000"/>
                <a:gd name="T11" fmla="*/ 7706 h 20000"/>
                <a:gd name="T12" fmla="*/ 17568 w 20000"/>
                <a:gd name="T13" fmla="*/ 9351 h 20000"/>
                <a:gd name="T14" fmla="*/ 18784 w 20000"/>
                <a:gd name="T15" fmla="*/ 11082 h 20000"/>
                <a:gd name="T16" fmla="*/ 19865 w 20000"/>
                <a:gd name="T17" fmla="*/ 13247 h 20000"/>
                <a:gd name="T18" fmla="*/ 19324 w 20000"/>
                <a:gd name="T19" fmla="*/ 15931 h 20000"/>
                <a:gd name="T20" fmla="*/ 17297 w 20000"/>
                <a:gd name="T21" fmla="*/ 18095 h 20000"/>
                <a:gd name="T22" fmla="*/ 15676 w 20000"/>
                <a:gd name="T23" fmla="*/ 18788 h 20000"/>
                <a:gd name="T24" fmla="*/ 14459 w 20000"/>
                <a:gd name="T25" fmla="*/ 19221 h 20000"/>
                <a:gd name="T26" fmla="*/ 13108 w 20000"/>
                <a:gd name="T27" fmla="*/ 19567 h 20000"/>
                <a:gd name="T28" fmla="*/ 11892 w 20000"/>
                <a:gd name="T29" fmla="*/ 19740 h 20000"/>
                <a:gd name="T30" fmla="*/ 10541 w 20000"/>
                <a:gd name="T31" fmla="*/ 19740 h 20000"/>
                <a:gd name="T32" fmla="*/ 8784 w 20000"/>
                <a:gd name="T33" fmla="*/ 19740 h 20000"/>
                <a:gd name="T34" fmla="*/ 7432 w 20000"/>
                <a:gd name="T35" fmla="*/ 19567 h 20000"/>
                <a:gd name="T36" fmla="*/ 6216 w 20000"/>
                <a:gd name="T37" fmla="*/ 19394 h 20000"/>
                <a:gd name="T38" fmla="*/ 5135 w 20000"/>
                <a:gd name="T39" fmla="*/ 19048 h 20000"/>
                <a:gd name="T40" fmla="*/ 3649 w 20000"/>
                <a:gd name="T41" fmla="*/ 18615 h 20000"/>
                <a:gd name="T42" fmla="*/ 1757 w 20000"/>
                <a:gd name="T43" fmla="*/ 17403 h 20000"/>
                <a:gd name="T44" fmla="*/ 270 w 20000"/>
                <a:gd name="T45" fmla="*/ 15065 h 20000"/>
                <a:gd name="T46" fmla="*/ 0 w 20000"/>
                <a:gd name="T47" fmla="*/ 12381 h 20000"/>
                <a:gd name="T48" fmla="*/ 1351 w 20000"/>
                <a:gd name="T49" fmla="*/ 10390 h 20000"/>
                <a:gd name="T50" fmla="*/ 2838 w 20000"/>
                <a:gd name="T51" fmla="*/ 8918 h 20000"/>
                <a:gd name="T52" fmla="*/ 4324 w 20000"/>
                <a:gd name="T53" fmla="*/ 7186 h 20000"/>
                <a:gd name="T54" fmla="*/ 5405 w 20000"/>
                <a:gd name="T55" fmla="*/ 8052 h 20000"/>
                <a:gd name="T56" fmla="*/ 6216 w 20000"/>
                <a:gd name="T57" fmla="*/ 9091 h 20000"/>
                <a:gd name="T58" fmla="*/ 7432 w 20000"/>
                <a:gd name="T59" fmla="*/ 10043 h 20000"/>
                <a:gd name="T60" fmla="*/ 8243 w 20000"/>
                <a:gd name="T61" fmla="*/ 11255 h 20000"/>
                <a:gd name="T62" fmla="*/ 8784 w 20000"/>
                <a:gd name="T63" fmla="*/ 12381 h 20000"/>
                <a:gd name="T64" fmla="*/ 8514 w 20000"/>
                <a:gd name="T65" fmla="*/ 13939 h 20000"/>
                <a:gd name="T66" fmla="*/ 8243 w 20000"/>
                <a:gd name="T67" fmla="*/ 14719 h 20000"/>
                <a:gd name="T68" fmla="*/ 7703 w 20000"/>
                <a:gd name="T69" fmla="*/ 15238 h 20000"/>
                <a:gd name="T70" fmla="*/ 6757 w 20000"/>
                <a:gd name="T71" fmla="*/ 16104 h 20000"/>
                <a:gd name="T72" fmla="*/ 6757 w 20000"/>
                <a:gd name="T73" fmla="*/ 16537 h 20000"/>
                <a:gd name="T74" fmla="*/ 7973 w 20000"/>
                <a:gd name="T75" fmla="*/ 16450 h 20000"/>
                <a:gd name="T76" fmla="*/ 9730 w 20000"/>
                <a:gd name="T77" fmla="*/ 15065 h 20000"/>
                <a:gd name="T78" fmla="*/ 10541 w 20000"/>
                <a:gd name="T79" fmla="*/ 13420 h 20000"/>
                <a:gd name="T80" fmla="*/ 10270 w 20000"/>
                <a:gd name="T81" fmla="*/ 11602 h 20000"/>
                <a:gd name="T82" fmla="*/ 9324 w 20000"/>
                <a:gd name="T83" fmla="*/ 10043 h 20000"/>
                <a:gd name="T84" fmla="*/ 8514 w 20000"/>
                <a:gd name="T85" fmla="*/ 8918 h 20000"/>
                <a:gd name="T86" fmla="*/ 7432 w 20000"/>
                <a:gd name="T87" fmla="*/ 7706 h 20000"/>
                <a:gd name="T88" fmla="*/ 6216 w 20000"/>
                <a:gd name="T89" fmla="*/ 6667 h 20000"/>
                <a:gd name="T90" fmla="*/ 5676 w 20000"/>
                <a:gd name="T91" fmla="*/ 5714 h 20000"/>
                <a:gd name="T92" fmla="*/ 6486 w 20000"/>
                <a:gd name="T93" fmla="*/ 4502 h 20000"/>
                <a:gd name="T94" fmla="*/ 7432 w 20000"/>
                <a:gd name="T95" fmla="*/ 3377 h 20000"/>
                <a:gd name="T96" fmla="*/ 8243 w 20000"/>
                <a:gd name="T97" fmla="*/ 2338 h 20000"/>
                <a:gd name="T98" fmla="*/ 9054 w 20000"/>
                <a:gd name="T99" fmla="*/ 1212 h 20000"/>
                <a:gd name="T100" fmla="*/ 1000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10000" y="0"/>
                  </a:moveTo>
                  <a:lnTo>
                    <a:pt x="10270" y="519"/>
                  </a:lnTo>
                  <a:lnTo>
                    <a:pt x="10541" y="866"/>
                  </a:lnTo>
                  <a:lnTo>
                    <a:pt x="10811" y="1212"/>
                  </a:lnTo>
                  <a:lnTo>
                    <a:pt x="11081" y="1732"/>
                  </a:lnTo>
                  <a:lnTo>
                    <a:pt x="11351" y="2165"/>
                  </a:lnTo>
                  <a:lnTo>
                    <a:pt x="11892" y="2684"/>
                  </a:lnTo>
                  <a:lnTo>
                    <a:pt x="12162" y="3203"/>
                  </a:lnTo>
                  <a:lnTo>
                    <a:pt x="12838" y="3550"/>
                  </a:lnTo>
                  <a:lnTo>
                    <a:pt x="13108" y="4069"/>
                  </a:lnTo>
                  <a:lnTo>
                    <a:pt x="13378" y="4502"/>
                  </a:lnTo>
                  <a:lnTo>
                    <a:pt x="13919" y="5022"/>
                  </a:lnTo>
                  <a:lnTo>
                    <a:pt x="14189" y="5541"/>
                  </a:lnTo>
                  <a:lnTo>
                    <a:pt x="14459" y="5887"/>
                  </a:lnTo>
                  <a:lnTo>
                    <a:pt x="15000" y="6407"/>
                  </a:lnTo>
                  <a:lnTo>
                    <a:pt x="15405" y="6667"/>
                  </a:lnTo>
                  <a:lnTo>
                    <a:pt x="15405" y="7013"/>
                  </a:lnTo>
                  <a:lnTo>
                    <a:pt x="15946" y="7706"/>
                  </a:lnTo>
                  <a:lnTo>
                    <a:pt x="16486" y="8398"/>
                  </a:lnTo>
                  <a:lnTo>
                    <a:pt x="17027" y="8918"/>
                  </a:lnTo>
                  <a:lnTo>
                    <a:pt x="17568" y="9351"/>
                  </a:lnTo>
                  <a:lnTo>
                    <a:pt x="17973" y="9870"/>
                  </a:lnTo>
                  <a:lnTo>
                    <a:pt x="18514" y="10390"/>
                  </a:lnTo>
                  <a:lnTo>
                    <a:pt x="18784" y="11082"/>
                  </a:lnTo>
                  <a:lnTo>
                    <a:pt x="19324" y="11602"/>
                  </a:lnTo>
                  <a:lnTo>
                    <a:pt x="19595" y="12381"/>
                  </a:lnTo>
                  <a:lnTo>
                    <a:pt x="19865" y="13247"/>
                  </a:lnTo>
                  <a:lnTo>
                    <a:pt x="19865" y="14199"/>
                  </a:lnTo>
                  <a:lnTo>
                    <a:pt x="19595" y="15065"/>
                  </a:lnTo>
                  <a:lnTo>
                    <a:pt x="19324" y="15931"/>
                  </a:lnTo>
                  <a:lnTo>
                    <a:pt x="18784" y="16710"/>
                  </a:lnTo>
                  <a:lnTo>
                    <a:pt x="17973" y="17403"/>
                  </a:lnTo>
                  <a:lnTo>
                    <a:pt x="17297" y="18095"/>
                  </a:lnTo>
                  <a:lnTo>
                    <a:pt x="16757" y="18442"/>
                  </a:lnTo>
                  <a:lnTo>
                    <a:pt x="16216" y="18615"/>
                  </a:lnTo>
                  <a:lnTo>
                    <a:pt x="15676" y="18788"/>
                  </a:lnTo>
                  <a:lnTo>
                    <a:pt x="15405" y="18961"/>
                  </a:lnTo>
                  <a:lnTo>
                    <a:pt x="14730" y="19048"/>
                  </a:lnTo>
                  <a:lnTo>
                    <a:pt x="14459" y="19221"/>
                  </a:lnTo>
                  <a:lnTo>
                    <a:pt x="13919" y="19394"/>
                  </a:lnTo>
                  <a:lnTo>
                    <a:pt x="13649" y="19394"/>
                  </a:lnTo>
                  <a:lnTo>
                    <a:pt x="13108" y="19567"/>
                  </a:lnTo>
                  <a:lnTo>
                    <a:pt x="12838" y="19567"/>
                  </a:lnTo>
                  <a:lnTo>
                    <a:pt x="12162" y="19567"/>
                  </a:lnTo>
                  <a:lnTo>
                    <a:pt x="11892" y="19740"/>
                  </a:lnTo>
                  <a:lnTo>
                    <a:pt x="11351" y="19740"/>
                  </a:lnTo>
                  <a:lnTo>
                    <a:pt x="10811" y="19740"/>
                  </a:lnTo>
                  <a:lnTo>
                    <a:pt x="10541" y="19740"/>
                  </a:lnTo>
                  <a:lnTo>
                    <a:pt x="10000" y="19913"/>
                  </a:lnTo>
                  <a:lnTo>
                    <a:pt x="9324" y="19740"/>
                  </a:lnTo>
                  <a:lnTo>
                    <a:pt x="8784" y="19740"/>
                  </a:lnTo>
                  <a:lnTo>
                    <a:pt x="8243" y="19740"/>
                  </a:lnTo>
                  <a:lnTo>
                    <a:pt x="7973" y="19740"/>
                  </a:lnTo>
                  <a:lnTo>
                    <a:pt x="7432" y="19567"/>
                  </a:lnTo>
                  <a:lnTo>
                    <a:pt x="7162" y="19567"/>
                  </a:lnTo>
                  <a:lnTo>
                    <a:pt x="6486" y="19567"/>
                  </a:lnTo>
                  <a:lnTo>
                    <a:pt x="6216" y="19394"/>
                  </a:lnTo>
                  <a:lnTo>
                    <a:pt x="5946" y="19394"/>
                  </a:lnTo>
                  <a:lnTo>
                    <a:pt x="5405" y="19221"/>
                  </a:lnTo>
                  <a:lnTo>
                    <a:pt x="5135" y="19048"/>
                  </a:lnTo>
                  <a:lnTo>
                    <a:pt x="4595" y="18961"/>
                  </a:lnTo>
                  <a:lnTo>
                    <a:pt x="3919" y="18788"/>
                  </a:lnTo>
                  <a:lnTo>
                    <a:pt x="3649" y="18615"/>
                  </a:lnTo>
                  <a:lnTo>
                    <a:pt x="3108" y="18442"/>
                  </a:lnTo>
                  <a:lnTo>
                    <a:pt x="2568" y="18095"/>
                  </a:lnTo>
                  <a:lnTo>
                    <a:pt x="1757" y="17403"/>
                  </a:lnTo>
                  <a:lnTo>
                    <a:pt x="1081" y="16710"/>
                  </a:lnTo>
                  <a:lnTo>
                    <a:pt x="541" y="15931"/>
                  </a:lnTo>
                  <a:lnTo>
                    <a:pt x="270" y="15065"/>
                  </a:lnTo>
                  <a:lnTo>
                    <a:pt x="0" y="14199"/>
                  </a:lnTo>
                  <a:lnTo>
                    <a:pt x="0" y="13247"/>
                  </a:lnTo>
                  <a:lnTo>
                    <a:pt x="0" y="12381"/>
                  </a:lnTo>
                  <a:lnTo>
                    <a:pt x="541" y="11602"/>
                  </a:lnTo>
                  <a:lnTo>
                    <a:pt x="811" y="11082"/>
                  </a:lnTo>
                  <a:lnTo>
                    <a:pt x="1351" y="10390"/>
                  </a:lnTo>
                  <a:lnTo>
                    <a:pt x="2027" y="9870"/>
                  </a:lnTo>
                  <a:lnTo>
                    <a:pt x="2568" y="9351"/>
                  </a:lnTo>
                  <a:lnTo>
                    <a:pt x="2838" y="8918"/>
                  </a:lnTo>
                  <a:lnTo>
                    <a:pt x="3378" y="8225"/>
                  </a:lnTo>
                  <a:lnTo>
                    <a:pt x="3649" y="7706"/>
                  </a:lnTo>
                  <a:lnTo>
                    <a:pt x="4324" y="7186"/>
                  </a:lnTo>
                  <a:lnTo>
                    <a:pt x="4595" y="7359"/>
                  </a:lnTo>
                  <a:lnTo>
                    <a:pt x="4865" y="7706"/>
                  </a:lnTo>
                  <a:lnTo>
                    <a:pt x="5405" y="8052"/>
                  </a:lnTo>
                  <a:lnTo>
                    <a:pt x="5676" y="8398"/>
                  </a:lnTo>
                  <a:lnTo>
                    <a:pt x="5946" y="8745"/>
                  </a:lnTo>
                  <a:lnTo>
                    <a:pt x="6216" y="9091"/>
                  </a:lnTo>
                  <a:lnTo>
                    <a:pt x="6486" y="9351"/>
                  </a:lnTo>
                  <a:lnTo>
                    <a:pt x="7162" y="9697"/>
                  </a:lnTo>
                  <a:lnTo>
                    <a:pt x="7432" y="10043"/>
                  </a:lnTo>
                  <a:lnTo>
                    <a:pt x="7703" y="10390"/>
                  </a:lnTo>
                  <a:lnTo>
                    <a:pt x="7973" y="10909"/>
                  </a:lnTo>
                  <a:lnTo>
                    <a:pt x="8243" y="11255"/>
                  </a:lnTo>
                  <a:lnTo>
                    <a:pt x="8243" y="11602"/>
                  </a:lnTo>
                  <a:lnTo>
                    <a:pt x="8514" y="11861"/>
                  </a:lnTo>
                  <a:lnTo>
                    <a:pt x="8784" y="12381"/>
                  </a:lnTo>
                  <a:lnTo>
                    <a:pt x="8784" y="12727"/>
                  </a:lnTo>
                  <a:lnTo>
                    <a:pt x="8784" y="13420"/>
                  </a:lnTo>
                  <a:lnTo>
                    <a:pt x="8514" y="13939"/>
                  </a:lnTo>
                  <a:lnTo>
                    <a:pt x="8514" y="14199"/>
                  </a:lnTo>
                  <a:lnTo>
                    <a:pt x="8243" y="14372"/>
                  </a:lnTo>
                  <a:lnTo>
                    <a:pt x="8243" y="14719"/>
                  </a:lnTo>
                  <a:lnTo>
                    <a:pt x="7973" y="14892"/>
                  </a:lnTo>
                  <a:lnTo>
                    <a:pt x="7973" y="15065"/>
                  </a:lnTo>
                  <a:lnTo>
                    <a:pt x="7703" y="15238"/>
                  </a:lnTo>
                  <a:lnTo>
                    <a:pt x="7432" y="15584"/>
                  </a:lnTo>
                  <a:lnTo>
                    <a:pt x="7162" y="15758"/>
                  </a:lnTo>
                  <a:lnTo>
                    <a:pt x="6757" y="16104"/>
                  </a:lnTo>
                  <a:lnTo>
                    <a:pt x="6486" y="16277"/>
                  </a:lnTo>
                  <a:lnTo>
                    <a:pt x="6486" y="16450"/>
                  </a:lnTo>
                  <a:lnTo>
                    <a:pt x="6757" y="16537"/>
                  </a:lnTo>
                  <a:lnTo>
                    <a:pt x="6757" y="16710"/>
                  </a:lnTo>
                  <a:lnTo>
                    <a:pt x="7162" y="16710"/>
                  </a:lnTo>
                  <a:lnTo>
                    <a:pt x="7973" y="16450"/>
                  </a:lnTo>
                  <a:lnTo>
                    <a:pt x="8514" y="16104"/>
                  </a:lnTo>
                  <a:lnTo>
                    <a:pt x="9054" y="15584"/>
                  </a:lnTo>
                  <a:lnTo>
                    <a:pt x="9730" y="15065"/>
                  </a:lnTo>
                  <a:lnTo>
                    <a:pt x="10270" y="14545"/>
                  </a:lnTo>
                  <a:lnTo>
                    <a:pt x="10541" y="13939"/>
                  </a:lnTo>
                  <a:lnTo>
                    <a:pt x="10541" y="13420"/>
                  </a:lnTo>
                  <a:lnTo>
                    <a:pt x="10541" y="12727"/>
                  </a:lnTo>
                  <a:lnTo>
                    <a:pt x="10541" y="12035"/>
                  </a:lnTo>
                  <a:lnTo>
                    <a:pt x="10270" y="11602"/>
                  </a:lnTo>
                  <a:lnTo>
                    <a:pt x="10000" y="11082"/>
                  </a:lnTo>
                  <a:lnTo>
                    <a:pt x="9730" y="10563"/>
                  </a:lnTo>
                  <a:lnTo>
                    <a:pt x="9324" y="10043"/>
                  </a:lnTo>
                  <a:lnTo>
                    <a:pt x="9054" y="9697"/>
                  </a:lnTo>
                  <a:lnTo>
                    <a:pt x="8784" y="9177"/>
                  </a:lnTo>
                  <a:lnTo>
                    <a:pt x="8514" y="8918"/>
                  </a:lnTo>
                  <a:lnTo>
                    <a:pt x="7973" y="8571"/>
                  </a:lnTo>
                  <a:lnTo>
                    <a:pt x="7703" y="8225"/>
                  </a:lnTo>
                  <a:lnTo>
                    <a:pt x="7432" y="7706"/>
                  </a:lnTo>
                  <a:lnTo>
                    <a:pt x="6757" y="7359"/>
                  </a:lnTo>
                  <a:lnTo>
                    <a:pt x="6486" y="7013"/>
                  </a:lnTo>
                  <a:lnTo>
                    <a:pt x="6216" y="6667"/>
                  </a:lnTo>
                  <a:lnTo>
                    <a:pt x="5946" y="6407"/>
                  </a:lnTo>
                  <a:lnTo>
                    <a:pt x="5676" y="6061"/>
                  </a:lnTo>
                  <a:lnTo>
                    <a:pt x="5676" y="5714"/>
                  </a:lnTo>
                  <a:lnTo>
                    <a:pt x="5946" y="5368"/>
                  </a:lnTo>
                  <a:lnTo>
                    <a:pt x="6216" y="4848"/>
                  </a:lnTo>
                  <a:lnTo>
                    <a:pt x="6486" y="4502"/>
                  </a:lnTo>
                  <a:lnTo>
                    <a:pt x="6757" y="4242"/>
                  </a:lnTo>
                  <a:lnTo>
                    <a:pt x="7162" y="3896"/>
                  </a:lnTo>
                  <a:lnTo>
                    <a:pt x="7432" y="3377"/>
                  </a:lnTo>
                  <a:lnTo>
                    <a:pt x="7703" y="3030"/>
                  </a:lnTo>
                  <a:lnTo>
                    <a:pt x="7973" y="2684"/>
                  </a:lnTo>
                  <a:lnTo>
                    <a:pt x="8243" y="2338"/>
                  </a:lnTo>
                  <a:lnTo>
                    <a:pt x="8514" y="1818"/>
                  </a:lnTo>
                  <a:lnTo>
                    <a:pt x="8784" y="1558"/>
                  </a:lnTo>
                  <a:lnTo>
                    <a:pt x="9054" y="1212"/>
                  </a:lnTo>
                  <a:lnTo>
                    <a:pt x="9324" y="866"/>
                  </a:lnTo>
                  <a:lnTo>
                    <a:pt x="9730" y="346"/>
                  </a:lnTo>
                  <a:lnTo>
                    <a:pt x="10000" y="0"/>
                  </a:lnTo>
                  <a:close/>
                </a:path>
              </a:pathLst>
            </a:custGeom>
            <a:grpFill/>
            <a:ln w="13335">
              <a:solidFill>
                <a:schemeClr val="tx1"/>
              </a:solidFill>
              <a:round/>
              <a:headEnd/>
              <a:tailEnd/>
            </a:ln>
          </p:spPr>
          <p:txBody>
            <a:bodyPr/>
            <a:lstStyle/>
            <a:p>
              <a:endParaRPr lang="en-US">
                <a:solidFill>
                  <a:schemeClr val="tx1"/>
                </a:solidFill>
              </a:endParaRPr>
            </a:p>
          </p:txBody>
        </p:sp>
        <p:sp>
          <p:nvSpPr>
            <p:cNvPr id="21" name="Freeform 10"/>
            <p:cNvSpPr>
              <a:spLocks/>
            </p:cNvSpPr>
            <p:nvPr/>
          </p:nvSpPr>
          <p:spPr bwMode="auto">
            <a:xfrm>
              <a:off x="1" y="4966"/>
              <a:ext cx="9978" cy="11739"/>
            </a:xfrm>
            <a:custGeom>
              <a:avLst/>
              <a:gdLst>
                <a:gd name="T0" fmla="*/ 2412 w 20000"/>
                <a:gd name="T1" fmla="*/ 1615 h 20000"/>
                <a:gd name="T2" fmla="*/ 1746 w 20000"/>
                <a:gd name="T3" fmla="*/ 3692 h 20000"/>
                <a:gd name="T4" fmla="*/ 1289 w 20000"/>
                <a:gd name="T5" fmla="*/ 5577 h 20000"/>
                <a:gd name="T6" fmla="*/ 1663 w 20000"/>
                <a:gd name="T7" fmla="*/ 6962 h 20000"/>
                <a:gd name="T8" fmla="*/ 2536 w 20000"/>
                <a:gd name="T9" fmla="*/ 7808 h 20000"/>
                <a:gd name="T10" fmla="*/ 2952 w 20000"/>
                <a:gd name="T11" fmla="*/ 8000 h 20000"/>
                <a:gd name="T12" fmla="*/ 4366 w 20000"/>
                <a:gd name="T13" fmla="*/ 8077 h 20000"/>
                <a:gd name="T14" fmla="*/ 5655 w 20000"/>
                <a:gd name="T15" fmla="*/ 7808 h 20000"/>
                <a:gd name="T16" fmla="*/ 7069 w 20000"/>
                <a:gd name="T17" fmla="*/ 7269 h 20000"/>
                <a:gd name="T18" fmla="*/ 8399 w 20000"/>
                <a:gd name="T19" fmla="*/ 6769 h 20000"/>
                <a:gd name="T20" fmla="*/ 9854 w 20000"/>
                <a:gd name="T21" fmla="*/ 6769 h 20000"/>
                <a:gd name="T22" fmla="*/ 9854 w 20000"/>
                <a:gd name="T23" fmla="*/ 8308 h 20000"/>
                <a:gd name="T24" fmla="*/ 9064 w 20000"/>
                <a:gd name="T25" fmla="*/ 11269 h 20000"/>
                <a:gd name="T26" fmla="*/ 9522 w 20000"/>
                <a:gd name="T27" fmla="*/ 14346 h 20000"/>
                <a:gd name="T28" fmla="*/ 10561 w 20000"/>
                <a:gd name="T29" fmla="*/ 15654 h 20000"/>
                <a:gd name="T30" fmla="*/ 11975 w 20000"/>
                <a:gd name="T31" fmla="*/ 16615 h 20000"/>
                <a:gd name="T32" fmla="*/ 13472 w 20000"/>
                <a:gd name="T33" fmla="*/ 17077 h 20000"/>
                <a:gd name="T34" fmla="*/ 14844 w 20000"/>
                <a:gd name="T35" fmla="*/ 17077 h 20000"/>
                <a:gd name="T36" fmla="*/ 16008 w 20000"/>
                <a:gd name="T37" fmla="*/ 16923 h 20000"/>
                <a:gd name="T38" fmla="*/ 17048 w 20000"/>
                <a:gd name="T39" fmla="*/ 17077 h 20000"/>
                <a:gd name="T40" fmla="*/ 17921 w 20000"/>
                <a:gd name="T41" fmla="*/ 17538 h 20000"/>
                <a:gd name="T42" fmla="*/ 18877 w 20000"/>
                <a:gd name="T43" fmla="*/ 18654 h 20000"/>
                <a:gd name="T44" fmla="*/ 19958 w 20000"/>
                <a:gd name="T45" fmla="*/ 19962 h 20000"/>
                <a:gd name="T46" fmla="*/ 18295 w 20000"/>
                <a:gd name="T47" fmla="*/ 18423 h 20000"/>
                <a:gd name="T48" fmla="*/ 16424 w 20000"/>
                <a:gd name="T49" fmla="*/ 17538 h 20000"/>
                <a:gd name="T50" fmla="*/ 14345 w 20000"/>
                <a:gd name="T51" fmla="*/ 17808 h 20000"/>
                <a:gd name="T52" fmla="*/ 11726 w 20000"/>
                <a:gd name="T53" fmla="*/ 18577 h 20000"/>
                <a:gd name="T54" fmla="*/ 8732 w 20000"/>
                <a:gd name="T55" fmla="*/ 19154 h 20000"/>
                <a:gd name="T56" fmla="*/ 5738 w 20000"/>
                <a:gd name="T57" fmla="*/ 18923 h 20000"/>
                <a:gd name="T58" fmla="*/ 3576 w 20000"/>
                <a:gd name="T59" fmla="*/ 17615 h 20000"/>
                <a:gd name="T60" fmla="*/ 3202 w 20000"/>
                <a:gd name="T61" fmla="*/ 17231 h 20000"/>
                <a:gd name="T62" fmla="*/ 4615 w 20000"/>
                <a:gd name="T63" fmla="*/ 17731 h 20000"/>
                <a:gd name="T64" fmla="*/ 6362 w 20000"/>
                <a:gd name="T65" fmla="*/ 17538 h 20000"/>
                <a:gd name="T66" fmla="*/ 5489 w 20000"/>
                <a:gd name="T67" fmla="*/ 17385 h 20000"/>
                <a:gd name="T68" fmla="*/ 3825 w 20000"/>
                <a:gd name="T69" fmla="*/ 17000 h 20000"/>
                <a:gd name="T70" fmla="*/ 2536 w 20000"/>
                <a:gd name="T71" fmla="*/ 15885 h 20000"/>
                <a:gd name="T72" fmla="*/ 2162 w 20000"/>
                <a:gd name="T73" fmla="*/ 15000 h 20000"/>
                <a:gd name="T74" fmla="*/ 3576 w 20000"/>
                <a:gd name="T75" fmla="*/ 15308 h 20000"/>
                <a:gd name="T76" fmla="*/ 5572 w 20000"/>
                <a:gd name="T77" fmla="*/ 14846 h 20000"/>
                <a:gd name="T78" fmla="*/ 3992 w 20000"/>
                <a:gd name="T79" fmla="*/ 14923 h 20000"/>
                <a:gd name="T80" fmla="*/ 2328 w 20000"/>
                <a:gd name="T81" fmla="*/ 14538 h 20000"/>
                <a:gd name="T82" fmla="*/ 1040 w 20000"/>
                <a:gd name="T83" fmla="*/ 13154 h 20000"/>
                <a:gd name="T84" fmla="*/ 1372 w 20000"/>
                <a:gd name="T85" fmla="*/ 12846 h 20000"/>
                <a:gd name="T86" fmla="*/ 3035 w 20000"/>
                <a:gd name="T87" fmla="*/ 13308 h 20000"/>
                <a:gd name="T88" fmla="*/ 3992 w 20000"/>
                <a:gd name="T89" fmla="*/ 12923 h 20000"/>
                <a:gd name="T90" fmla="*/ 2536 w 20000"/>
                <a:gd name="T91" fmla="*/ 12846 h 20000"/>
                <a:gd name="T92" fmla="*/ 1206 w 20000"/>
                <a:gd name="T93" fmla="*/ 12115 h 20000"/>
                <a:gd name="T94" fmla="*/ 249 w 20000"/>
                <a:gd name="T95" fmla="*/ 10231 h 20000"/>
                <a:gd name="T96" fmla="*/ 1455 w 20000"/>
                <a:gd name="T97" fmla="*/ 10538 h 20000"/>
                <a:gd name="T98" fmla="*/ 3410 w 20000"/>
                <a:gd name="T99" fmla="*/ 10692 h 20000"/>
                <a:gd name="T100" fmla="*/ 3119 w 20000"/>
                <a:gd name="T101" fmla="*/ 10462 h 20000"/>
                <a:gd name="T102" fmla="*/ 1663 w 20000"/>
                <a:gd name="T103" fmla="*/ 10154 h 20000"/>
                <a:gd name="T104" fmla="*/ 166 w 20000"/>
                <a:gd name="T105" fmla="*/ 8769 h 20000"/>
                <a:gd name="T106" fmla="*/ 665 w 20000"/>
                <a:gd name="T107" fmla="*/ 4615 h 20000"/>
                <a:gd name="T108" fmla="*/ 1663 w 20000"/>
                <a:gd name="T109" fmla="*/ 2077 h 20000"/>
                <a:gd name="T110" fmla="*/ 2869 w 20000"/>
                <a:gd name="T111" fmla="*/ 154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3035" y="0"/>
                  </a:moveTo>
                  <a:lnTo>
                    <a:pt x="2952" y="231"/>
                  </a:lnTo>
                  <a:lnTo>
                    <a:pt x="2786" y="500"/>
                  </a:lnTo>
                  <a:lnTo>
                    <a:pt x="2703" y="808"/>
                  </a:lnTo>
                  <a:lnTo>
                    <a:pt x="2620" y="1038"/>
                  </a:lnTo>
                  <a:lnTo>
                    <a:pt x="2536" y="1346"/>
                  </a:lnTo>
                  <a:lnTo>
                    <a:pt x="2412" y="1615"/>
                  </a:lnTo>
                  <a:lnTo>
                    <a:pt x="2328" y="1923"/>
                  </a:lnTo>
                  <a:lnTo>
                    <a:pt x="2245" y="2231"/>
                  </a:lnTo>
                  <a:lnTo>
                    <a:pt x="2162" y="2500"/>
                  </a:lnTo>
                  <a:lnTo>
                    <a:pt x="1996" y="2808"/>
                  </a:lnTo>
                  <a:lnTo>
                    <a:pt x="1913" y="3115"/>
                  </a:lnTo>
                  <a:lnTo>
                    <a:pt x="1830" y="3423"/>
                  </a:lnTo>
                  <a:lnTo>
                    <a:pt x="1746" y="3692"/>
                  </a:lnTo>
                  <a:lnTo>
                    <a:pt x="1663" y="4000"/>
                  </a:lnTo>
                  <a:lnTo>
                    <a:pt x="1538" y="4308"/>
                  </a:lnTo>
                  <a:lnTo>
                    <a:pt x="1372" y="4615"/>
                  </a:lnTo>
                  <a:lnTo>
                    <a:pt x="1372" y="4808"/>
                  </a:lnTo>
                  <a:lnTo>
                    <a:pt x="1289" y="5115"/>
                  </a:lnTo>
                  <a:lnTo>
                    <a:pt x="1289" y="5346"/>
                  </a:lnTo>
                  <a:lnTo>
                    <a:pt x="1289" y="5577"/>
                  </a:lnTo>
                  <a:lnTo>
                    <a:pt x="1289" y="5769"/>
                  </a:lnTo>
                  <a:lnTo>
                    <a:pt x="1289" y="6000"/>
                  </a:lnTo>
                  <a:lnTo>
                    <a:pt x="1372" y="6231"/>
                  </a:lnTo>
                  <a:lnTo>
                    <a:pt x="1372" y="6462"/>
                  </a:lnTo>
                  <a:lnTo>
                    <a:pt x="1455" y="6615"/>
                  </a:lnTo>
                  <a:lnTo>
                    <a:pt x="1538" y="6808"/>
                  </a:lnTo>
                  <a:lnTo>
                    <a:pt x="1663" y="6962"/>
                  </a:lnTo>
                  <a:lnTo>
                    <a:pt x="1830" y="7192"/>
                  </a:lnTo>
                  <a:lnTo>
                    <a:pt x="1913" y="7346"/>
                  </a:lnTo>
                  <a:lnTo>
                    <a:pt x="2079" y="7500"/>
                  </a:lnTo>
                  <a:lnTo>
                    <a:pt x="2245" y="7654"/>
                  </a:lnTo>
                  <a:lnTo>
                    <a:pt x="2412" y="7808"/>
                  </a:lnTo>
                  <a:lnTo>
                    <a:pt x="2536" y="7808"/>
                  </a:lnTo>
                  <a:lnTo>
                    <a:pt x="2620" y="7885"/>
                  </a:lnTo>
                  <a:lnTo>
                    <a:pt x="2703" y="7923"/>
                  </a:lnTo>
                  <a:lnTo>
                    <a:pt x="2952" y="8000"/>
                  </a:lnTo>
                  <a:lnTo>
                    <a:pt x="3119" y="8077"/>
                  </a:lnTo>
                  <a:lnTo>
                    <a:pt x="3326" y="8077"/>
                  </a:lnTo>
                  <a:lnTo>
                    <a:pt x="3576" y="8154"/>
                  </a:lnTo>
                  <a:lnTo>
                    <a:pt x="3742" y="8154"/>
                  </a:lnTo>
                  <a:lnTo>
                    <a:pt x="3909" y="8154"/>
                  </a:lnTo>
                  <a:lnTo>
                    <a:pt x="4200" y="8154"/>
                  </a:lnTo>
                  <a:lnTo>
                    <a:pt x="4366" y="8077"/>
                  </a:lnTo>
                  <a:lnTo>
                    <a:pt x="4532" y="8077"/>
                  </a:lnTo>
                  <a:lnTo>
                    <a:pt x="4699" y="8077"/>
                  </a:lnTo>
                  <a:lnTo>
                    <a:pt x="4990" y="8000"/>
                  </a:lnTo>
                  <a:lnTo>
                    <a:pt x="5156" y="7923"/>
                  </a:lnTo>
                  <a:lnTo>
                    <a:pt x="5322" y="7923"/>
                  </a:lnTo>
                  <a:lnTo>
                    <a:pt x="5489" y="7885"/>
                  </a:lnTo>
                  <a:lnTo>
                    <a:pt x="5655" y="7808"/>
                  </a:lnTo>
                  <a:lnTo>
                    <a:pt x="5946" y="7731"/>
                  </a:lnTo>
                  <a:lnTo>
                    <a:pt x="6112" y="7654"/>
                  </a:lnTo>
                  <a:lnTo>
                    <a:pt x="6279" y="7577"/>
                  </a:lnTo>
                  <a:lnTo>
                    <a:pt x="6445" y="7500"/>
                  </a:lnTo>
                  <a:lnTo>
                    <a:pt x="6653" y="7423"/>
                  </a:lnTo>
                  <a:lnTo>
                    <a:pt x="6902" y="7346"/>
                  </a:lnTo>
                  <a:lnTo>
                    <a:pt x="7069" y="7269"/>
                  </a:lnTo>
                  <a:lnTo>
                    <a:pt x="7235" y="7192"/>
                  </a:lnTo>
                  <a:lnTo>
                    <a:pt x="7401" y="7115"/>
                  </a:lnTo>
                  <a:lnTo>
                    <a:pt x="7609" y="7038"/>
                  </a:lnTo>
                  <a:lnTo>
                    <a:pt x="7859" y="6962"/>
                  </a:lnTo>
                  <a:lnTo>
                    <a:pt x="8025" y="6885"/>
                  </a:lnTo>
                  <a:lnTo>
                    <a:pt x="8191" y="6808"/>
                  </a:lnTo>
                  <a:lnTo>
                    <a:pt x="8399" y="6769"/>
                  </a:lnTo>
                  <a:lnTo>
                    <a:pt x="8649" y="6692"/>
                  </a:lnTo>
                  <a:lnTo>
                    <a:pt x="8815" y="6692"/>
                  </a:lnTo>
                  <a:lnTo>
                    <a:pt x="8981" y="6615"/>
                  </a:lnTo>
                  <a:lnTo>
                    <a:pt x="9272" y="6615"/>
                  </a:lnTo>
                  <a:lnTo>
                    <a:pt x="9439" y="6692"/>
                  </a:lnTo>
                  <a:lnTo>
                    <a:pt x="9688" y="6692"/>
                  </a:lnTo>
                  <a:lnTo>
                    <a:pt x="9854" y="6769"/>
                  </a:lnTo>
                  <a:lnTo>
                    <a:pt x="10062" y="6885"/>
                  </a:lnTo>
                  <a:lnTo>
                    <a:pt x="10146" y="7038"/>
                  </a:lnTo>
                  <a:lnTo>
                    <a:pt x="10229" y="7269"/>
                  </a:lnTo>
                  <a:lnTo>
                    <a:pt x="10229" y="7500"/>
                  </a:lnTo>
                  <a:lnTo>
                    <a:pt x="10146" y="7731"/>
                  </a:lnTo>
                  <a:lnTo>
                    <a:pt x="10062" y="8000"/>
                  </a:lnTo>
                  <a:lnTo>
                    <a:pt x="9854" y="8308"/>
                  </a:lnTo>
                  <a:lnTo>
                    <a:pt x="9771" y="8692"/>
                  </a:lnTo>
                  <a:lnTo>
                    <a:pt x="9605" y="9038"/>
                  </a:lnTo>
                  <a:lnTo>
                    <a:pt x="9522" y="9500"/>
                  </a:lnTo>
                  <a:lnTo>
                    <a:pt x="9356" y="9885"/>
                  </a:lnTo>
                  <a:lnTo>
                    <a:pt x="9272" y="10308"/>
                  </a:lnTo>
                  <a:lnTo>
                    <a:pt x="9189" y="10846"/>
                  </a:lnTo>
                  <a:lnTo>
                    <a:pt x="9064" y="11269"/>
                  </a:lnTo>
                  <a:lnTo>
                    <a:pt x="8981" y="11808"/>
                  </a:lnTo>
                  <a:lnTo>
                    <a:pt x="8981" y="12231"/>
                  </a:lnTo>
                  <a:lnTo>
                    <a:pt x="9064" y="12769"/>
                  </a:lnTo>
                  <a:lnTo>
                    <a:pt x="9189" y="13231"/>
                  </a:lnTo>
                  <a:lnTo>
                    <a:pt x="9272" y="13654"/>
                  </a:lnTo>
                  <a:lnTo>
                    <a:pt x="9439" y="14115"/>
                  </a:lnTo>
                  <a:lnTo>
                    <a:pt x="9522" y="14346"/>
                  </a:lnTo>
                  <a:lnTo>
                    <a:pt x="9605" y="14538"/>
                  </a:lnTo>
                  <a:lnTo>
                    <a:pt x="9771" y="14769"/>
                  </a:lnTo>
                  <a:lnTo>
                    <a:pt x="9854" y="14923"/>
                  </a:lnTo>
                  <a:lnTo>
                    <a:pt x="10062" y="15154"/>
                  </a:lnTo>
                  <a:lnTo>
                    <a:pt x="10229" y="15385"/>
                  </a:lnTo>
                  <a:lnTo>
                    <a:pt x="10395" y="15500"/>
                  </a:lnTo>
                  <a:lnTo>
                    <a:pt x="10561" y="15654"/>
                  </a:lnTo>
                  <a:lnTo>
                    <a:pt x="10728" y="15885"/>
                  </a:lnTo>
                  <a:lnTo>
                    <a:pt x="11019" y="16038"/>
                  </a:lnTo>
                  <a:lnTo>
                    <a:pt x="11185" y="16192"/>
                  </a:lnTo>
                  <a:lnTo>
                    <a:pt x="11351" y="16346"/>
                  </a:lnTo>
                  <a:lnTo>
                    <a:pt x="11518" y="16423"/>
                  </a:lnTo>
                  <a:lnTo>
                    <a:pt x="11809" y="16577"/>
                  </a:lnTo>
                  <a:lnTo>
                    <a:pt x="11975" y="16615"/>
                  </a:lnTo>
                  <a:lnTo>
                    <a:pt x="12141" y="16692"/>
                  </a:lnTo>
                  <a:lnTo>
                    <a:pt x="12391" y="16769"/>
                  </a:lnTo>
                  <a:lnTo>
                    <a:pt x="12599" y="16846"/>
                  </a:lnTo>
                  <a:lnTo>
                    <a:pt x="12848" y="16923"/>
                  </a:lnTo>
                  <a:lnTo>
                    <a:pt x="13098" y="17000"/>
                  </a:lnTo>
                  <a:lnTo>
                    <a:pt x="13306" y="17000"/>
                  </a:lnTo>
                  <a:lnTo>
                    <a:pt x="13472" y="17077"/>
                  </a:lnTo>
                  <a:lnTo>
                    <a:pt x="13721" y="17077"/>
                  </a:lnTo>
                  <a:lnTo>
                    <a:pt x="13888" y="17077"/>
                  </a:lnTo>
                  <a:lnTo>
                    <a:pt x="14054" y="17077"/>
                  </a:lnTo>
                  <a:lnTo>
                    <a:pt x="14345" y="17077"/>
                  </a:lnTo>
                  <a:lnTo>
                    <a:pt x="14511" y="17077"/>
                  </a:lnTo>
                  <a:lnTo>
                    <a:pt x="14678" y="17077"/>
                  </a:lnTo>
                  <a:lnTo>
                    <a:pt x="14844" y="17077"/>
                  </a:lnTo>
                  <a:lnTo>
                    <a:pt x="15052" y="17077"/>
                  </a:lnTo>
                  <a:lnTo>
                    <a:pt x="15218" y="17000"/>
                  </a:lnTo>
                  <a:lnTo>
                    <a:pt x="15385" y="17000"/>
                  </a:lnTo>
                  <a:lnTo>
                    <a:pt x="15551" y="17000"/>
                  </a:lnTo>
                  <a:lnTo>
                    <a:pt x="15634" y="17000"/>
                  </a:lnTo>
                  <a:lnTo>
                    <a:pt x="15842" y="16923"/>
                  </a:lnTo>
                  <a:lnTo>
                    <a:pt x="16008" y="16923"/>
                  </a:lnTo>
                  <a:lnTo>
                    <a:pt x="16175" y="16923"/>
                  </a:lnTo>
                  <a:lnTo>
                    <a:pt x="16341" y="16923"/>
                  </a:lnTo>
                  <a:lnTo>
                    <a:pt x="16424" y="16923"/>
                  </a:lnTo>
                  <a:lnTo>
                    <a:pt x="16632" y="16923"/>
                  </a:lnTo>
                  <a:lnTo>
                    <a:pt x="16798" y="17000"/>
                  </a:lnTo>
                  <a:lnTo>
                    <a:pt x="16881" y="17000"/>
                  </a:lnTo>
                  <a:lnTo>
                    <a:pt x="17048" y="17077"/>
                  </a:lnTo>
                  <a:lnTo>
                    <a:pt x="17214" y="17077"/>
                  </a:lnTo>
                  <a:lnTo>
                    <a:pt x="17297" y="17154"/>
                  </a:lnTo>
                  <a:lnTo>
                    <a:pt x="17505" y="17231"/>
                  </a:lnTo>
                  <a:lnTo>
                    <a:pt x="17672" y="17308"/>
                  </a:lnTo>
                  <a:lnTo>
                    <a:pt x="17755" y="17462"/>
                  </a:lnTo>
                  <a:lnTo>
                    <a:pt x="17838" y="17462"/>
                  </a:lnTo>
                  <a:lnTo>
                    <a:pt x="17921" y="17538"/>
                  </a:lnTo>
                  <a:lnTo>
                    <a:pt x="18004" y="17615"/>
                  </a:lnTo>
                  <a:lnTo>
                    <a:pt x="18087" y="17731"/>
                  </a:lnTo>
                  <a:lnTo>
                    <a:pt x="18295" y="17885"/>
                  </a:lnTo>
                  <a:lnTo>
                    <a:pt x="18462" y="18038"/>
                  </a:lnTo>
                  <a:lnTo>
                    <a:pt x="18545" y="18269"/>
                  </a:lnTo>
                  <a:lnTo>
                    <a:pt x="18711" y="18423"/>
                  </a:lnTo>
                  <a:lnTo>
                    <a:pt x="18877" y="18654"/>
                  </a:lnTo>
                  <a:lnTo>
                    <a:pt x="19044" y="18769"/>
                  </a:lnTo>
                  <a:lnTo>
                    <a:pt x="19252" y="19000"/>
                  </a:lnTo>
                  <a:lnTo>
                    <a:pt x="19418" y="19231"/>
                  </a:lnTo>
                  <a:lnTo>
                    <a:pt x="19584" y="19385"/>
                  </a:lnTo>
                  <a:lnTo>
                    <a:pt x="19751" y="19615"/>
                  </a:lnTo>
                  <a:lnTo>
                    <a:pt x="19834" y="19769"/>
                  </a:lnTo>
                  <a:lnTo>
                    <a:pt x="19958" y="19962"/>
                  </a:lnTo>
                  <a:lnTo>
                    <a:pt x="19751" y="19769"/>
                  </a:lnTo>
                  <a:lnTo>
                    <a:pt x="19501" y="19538"/>
                  </a:lnTo>
                  <a:lnTo>
                    <a:pt x="19335" y="19308"/>
                  </a:lnTo>
                  <a:lnTo>
                    <a:pt x="19044" y="19077"/>
                  </a:lnTo>
                  <a:lnTo>
                    <a:pt x="18794" y="18846"/>
                  </a:lnTo>
                  <a:lnTo>
                    <a:pt x="18545" y="18654"/>
                  </a:lnTo>
                  <a:lnTo>
                    <a:pt x="18295" y="18423"/>
                  </a:lnTo>
                  <a:lnTo>
                    <a:pt x="18004" y="18269"/>
                  </a:lnTo>
                  <a:lnTo>
                    <a:pt x="17755" y="18038"/>
                  </a:lnTo>
                  <a:lnTo>
                    <a:pt x="17505" y="17885"/>
                  </a:lnTo>
                  <a:lnTo>
                    <a:pt x="17214" y="17731"/>
                  </a:lnTo>
                  <a:lnTo>
                    <a:pt x="16965" y="17692"/>
                  </a:lnTo>
                  <a:lnTo>
                    <a:pt x="16715" y="17615"/>
                  </a:lnTo>
                  <a:lnTo>
                    <a:pt x="16424" y="17538"/>
                  </a:lnTo>
                  <a:lnTo>
                    <a:pt x="16175" y="17462"/>
                  </a:lnTo>
                  <a:lnTo>
                    <a:pt x="15925" y="17462"/>
                  </a:lnTo>
                  <a:lnTo>
                    <a:pt x="15634" y="17538"/>
                  </a:lnTo>
                  <a:lnTo>
                    <a:pt x="15301" y="17615"/>
                  </a:lnTo>
                  <a:lnTo>
                    <a:pt x="15052" y="17692"/>
                  </a:lnTo>
                  <a:lnTo>
                    <a:pt x="14678" y="17731"/>
                  </a:lnTo>
                  <a:lnTo>
                    <a:pt x="14345" y="17808"/>
                  </a:lnTo>
                  <a:lnTo>
                    <a:pt x="13971" y="17885"/>
                  </a:lnTo>
                  <a:lnTo>
                    <a:pt x="13638" y="18038"/>
                  </a:lnTo>
                  <a:lnTo>
                    <a:pt x="13306" y="18115"/>
                  </a:lnTo>
                  <a:lnTo>
                    <a:pt x="12848" y="18269"/>
                  </a:lnTo>
                  <a:lnTo>
                    <a:pt x="12516" y="18346"/>
                  </a:lnTo>
                  <a:lnTo>
                    <a:pt x="12058" y="18500"/>
                  </a:lnTo>
                  <a:lnTo>
                    <a:pt x="11726" y="18577"/>
                  </a:lnTo>
                  <a:lnTo>
                    <a:pt x="11268" y="18731"/>
                  </a:lnTo>
                  <a:lnTo>
                    <a:pt x="10852" y="18769"/>
                  </a:lnTo>
                  <a:lnTo>
                    <a:pt x="10395" y="18846"/>
                  </a:lnTo>
                  <a:lnTo>
                    <a:pt x="9979" y="18923"/>
                  </a:lnTo>
                  <a:lnTo>
                    <a:pt x="9522" y="19077"/>
                  </a:lnTo>
                  <a:lnTo>
                    <a:pt x="9189" y="19077"/>
                  </a:lnTo>
                  <a:lnTo>
                    <a:pt x="8732" y="19154"/>
                  </a:lnTo>
                  <a:lnTo>
                    <a:pt x="8316" y="19154"/>
                  </a:lnTo>
                  <a:lnTo>
                    <a:pt x="7859" y="19154"/>
                  </a:lnTo>
                  <a:lnTo>
                    <a:pt x="7401" y="19154"/>
                  </a:lnTo>
                  <a:lnTo>
                    <a:pt x="6985" y="19154"/>
                  </a:lnTo>
                  <a:lnTo>
                    <a:pt x="6653" y="19077"/>
                  </a:lnTo>
                  <a:lnTo>
                    <a:pt x="6195" y="19000"/>
                  </a:lnTo>
                  <a:lnTo>
                    <a:pt x="5738" y="18923"/>
                  </a:lnTo>
                  <a:lnTo>
                    <a:pt x="5405" y="18769"/>
                  </a:lnTo>
                  <a:lnTo>
                    <a:pt x="5073" y="18654"/>
                  </a:lnTo>
                  <a:lnTo>
                    <a:pt x="4615" y="18500"/>
                  </a:lnTo>
                  <a:lnTo>
                    <a:pt x="4283" y="18269"/>
                  </a:lnTo>
                  <a:lnTo>
                    <a:pt x="3909" y="18038"/>
                  </a:lnTo>
                  <a:lnTo>
                    <a:pt x="3576" y="17731"/>
                  </a:lnTo>
                  <a:lnTo>
                    <a:pt x="3576" y="17615"/>
                  </a:lnTo>
                  <a:lnTo>
                    <a:pt x="3493" y="17538"/>
                  </a:lnTo>
                  <a:lnTo>
                    <a:pt x="3410" y="17462"/>
                  </a:lnTo>
                  <a:lnTo>
                    <a:pt x="3410" y="17385"/>
                  </a:lnTo>
                  <a:lnTo>
                    <a:pt x="3326" y="17308"/>
                  </a:lnTo>
                  <a:lnTo>
                    <a:pt x="3202" y="17231"/>
                  </a:lnTo>
                  <a:lnTo>
                    <a:pt x="3410" y="17308"/>
                  </a:lnTo>
                  <a:lnTo>
                    <a:pt x="3659" y="17385"/>
                  </a:lnTo>
                  <a:lnTo>
                    <a:pt x="3825" y="17462"/>
                  </a:lnTo>
                  <a:lnTo>
                    <a:pt x="3992" y="17538"/>
                  </a:lnTo>
                  <a:lnTo>
                    <a:pt x="4200" y="17615"/>
                  </a:lnTo>
                  <a:lnTo>
                    <a:pt x="4449" y="17692"/>
                  </a:lnTo>
                  <a:lnTo>
                    <a:pt x="4615" y="17731"/>
                  </a:lnTo>
                  <a:lnTo>
                    <a:pt x="4865" y="17731"/>
                  </a:lnTo>
                  <a:lnTo>
                    <a:pt x="5073" y="17731"/>
                  </a:lnTo>
                  <a:lnTo>
                    <a:pt x="5322" y="17731"/>
                  </a:lnTo>
                  <a:lnTo>
                    <a:pt x="5572" y="17731"/>
                  </a:lnTo>
                  <a:lnTo>
                    <a:pt x="5863" y="17731"/>
                  </a:lnTo>
                  <a:lnTo>
                    <a:pt x="6112" y="17692"/>
                  </a:lnTo>
                  <a:lnTo>
                    <a:pt x="6362" y="17538"/>
                  </a:lnTo>
                  <a:lnTo>
                    <a:pt x="6653" y="17385"/>
                  </a:lnTo>
                  <a:lnTo>
                    <a:pt x="6902" y="17231"/>
                  </a:lnTo>
                  <a:lnTo>
                    <a:pt x="6653" y="17308"/>
                  </a:lnTo>
                  <a:lnTo>
                    <a:pt x="6362" y="17385"/>
                  </a:lnTo>
                  <a:lnTo>
                    <a:pt x="6029" y="17385"/>
                  </a:lnTo>
                  <a:lnTo>
                    <a:pt x="5738" y="17385"/>
                  </a:lnTo>
                  <a:lnTo>
                    <a:pt x="5489" y="17385"/>
                  </a:lnTo>
                  <a:lnTo>
                    <a:pt x="5239" y="17385"/>
                  </a:lnTo>
                  <a:lnTo>
                    <a:pt x="4990" y="17385"/>
                  </a:lnTo>
                  <a:lnTo>
                    <a:pt x="4699" y="17308"/>
                  </a:lnTo>
                  <a:lnTo>
                    <a:pt x="4449" y="17308"/>
                  </a:lnTo>
                  <a:lnTo>
                    <a:pt x="4283" y="17231"/>
                  </a:lnTo>
                  <a:lnTo>
                    <a:pt x="3992" y="17077"/>
                  </a:lnTo>
                  <a:lnTo>
                    <a:pt x="3825" y="17000"/>
                  </a:lnTo>
                  <a:lnTo>
                    <a:pt x="3576" y="16923"/>
                  </a:lnTo>
                  <a:lnTo>
                    <a:pt x="3410" y="16769"/>
                  </a:lnTo>
                  <a:lnTo>
                    <a:pt x="3202" y="16615"/>
                  </a:lnTo>
                  <a:lnTo>
                    <a:pt x="2952" y="16500"/>
                  </a:lnTo>
                  <a:lnTo>
                    <a:pt x="2786" y="16346"/>
                  </a:lnTo>
                  <a:lnTo>
                    <a:pt x="2620" y="16115"/>
                  </a:lnTo>
                  <a:lnTo>
                    <a:pt x="2536" y="15885"/>
                  </a:lnTo>
                  <a:lnTo>
                    <a:pt x="2328" y="15654"/>
                  </a:lnTo>
                  <a:lnTo>
                    <a:pt x="2162" y="15462"/>
                  </a:lnTo>
                  <a:lnTo>
                    <a:pt x="1996" y="15231"/>
                  </a:lnTo>
                  <a:lnTo>
                    <a:pt x="1913" y="15000"/>
                  </a:lnTo>
                  <a:lnTo>
                    <a:pt x="1830" y="14846"/>
                  </a:lnTo>
                  <a:lnTo>
                    <a:pt x="1996" y="14923"/>
                  </a:lnTo>
                  <a:lnTo>
                    <a:pt x="2162" y="15000"/>
                  </a:lnTo>
                  <a:lnTo>
                    <a:pt x="2328" y="15077"/>
                  </a:lnTo>
                  <a:lnTo>
                    <a:pt x="2536" y="15077"/>
                  </a:lnTo>
                  <a:lnTo>
                    <a:pt x="2703" y="15154"/>
                  </a:lnTo>
                  <a:lnTo>
                    <a:pt x="2952" y="15231"/>
                  </a:lnTo>
                  <a:lnTo>
                    <a:pt x="3119" y="15308"/>
                  </a:lnTo>
                  <a:lnTo>
                    <a:pt x="3410" y="15308"/>
                  </a:lnTo>
                  <a:lnTo>
                    <a:pt x="3576" y="15308"/>
                  </a:lnTo>
                  <a:lnTo>
                    <a:pt x="3825" y="15308"/>
                  </a:lnTo>
                  <a:lnTo>
                    <a:pt x="4075" y="15308"/>
                  </a:lnTo>
                  <a:lnTo>
                    <a:pt x="4366" y="15308"/>
                  </a:lnTo>
                  <a:lnTo>
                    <a:pt x="4615" y="15231"/>
                  </a:lnTo>
                  <a:lnTo>
                    <a:pt x="4990" y="15154"/>
                  </a:lnTo>
                  <a:lnTo>
                    <a:pt x="5239" y="15000"/>
                  </a:lnTo>
                  <a:lnTo>
                    <a:pt x="5572" y="14846"/>
                  </a:lnTo>
                  <a:lnTo>
                    <a:pt x="5322" y="14846"/>
                  </a:lnTo>
                  <a:lnTo>
                    <a:pt x="5156" y="14923"/>
                  </a:lnTo>
                  <a:lnTo>
                    <a:pt x="4990" y="14923"/>
                  </a:lnTo>
                  <a:lnTo>
                    <a:pt x="4699" y="14923"/>
                  </a:lnTo>
                  <a:lnTo>
                    <a:pt x="4532" y="14923"/>
                  </a:lnTo>
                  <a:lnTo>
                    <a:pt x="4283" y="14923"/>
                  </a:lnTo>
                  <a:lnTo>
                    <a:pt x="3992" y="14923"/>
                  </a:lnTo>
                  <a:lnTo>
                    <a:pt x="3742" y="14846"/>
                  </a:lnTo>
                  <a:lnTo>
                    <a:pt x="3576" y="14846"/>
                  </a:lnTo>
                  <a:lnTo>
                    <a:pt x="3326" y="14769"/>
                  </a:lnTo>
                  <a:lnTo>
                    <a:pt x="3035" y="14769"/>
                  </a:lnTo>
                  <a:lnTo>
                    <a:pt x="2869" y="14692"/>
                  </a:lnTo>
                  <a:lnTo>
                    <a:pt x="2620" y="14615"/>
                  </a:lnTo>
                  <a:lnTo>
                    <a:pt x="2328" y="14538"/>
                  </a:lnTo>
                  <a:lnTo>
                    <a:pt x="2162" y="14423"/>
                  </a:lnTo>
                  <a:lnTo>
                    <a:pt x="1996" y="14346"/>
                  </a:lnTo>
                  <a:lnTo>
                    <a:pt x="1746" y="14115"/>
                  </a:lnTo>
                  <a:lnTo>
                    <a:pt x="1538" y="13885"/>
                  </a:lnTo>
                  <a:lnTo>
                    <a:pt x="1372" y="13577"/>
                  </a:lnTo>
                  <a:lnTo>
                    <a:pt x="1206" y="13346"/>
                  </a:lnTo>
                  <a:lnTo>
                    <a:pt x="1040" y="13154"/>
                  </a:lnTo>
                  <a:lnTo>
                    <a:pt x="956" y="12923"/>
                  </a:lnTo>
                  <a:lnTo>
                    <a:pt x="873" y="12692"/>
                  </a:lnTo>
                  <a:lnTo>
                    <a:pt x="748" y="12462"/>
                  </a:lnTo>
                  <a:lnTo>
                    <a:pt x="873" y="12538"/>
                  </a:lnTo>
                  <a:lnTo>
                    <a:pt x="1040" y="12615"/>
                  </a:lnTo>
                  <a:lnTo>
                    <a:pt x="1206" y="12769"/>
                  </a:lnTo>
                  <a:lnTo>
                    <a:pt x="1372" y="12846"/>
                  </a:lnTo>
                  <a:lnTo>
                    <a:pt x="1663" y="12923"/>
                  </a:lnTo>
                  <a:lnTo>
                    <a:pt x="1830" y="13077"/>
                  </a:lnTo>
                  <a:lnTo>
                    <a:pt x="2079" y="13154"/>
                  </a:lnTo>
                  <a:lnTo>
                    <a:pt x="2328" y="13154"/>
                  </a:lnTo>
                  <a:lnTo>
                    <a:pt x="2620" y="13231"/>
                  </a:lnTo>
                  <a:lnTo>
                    <a:pt x="2786" y="13308"/>
                  </a:lnTo>
                  <a:lnTo>
                    <a:pt x="3035" y="13308"/>
                  </a:lnTo>
                  <a:lnTo>
                    <a:pt x="3326" y="13231"/>
                  </a:lnTo>
                  <a:lnTo>
                    <a:pt x="3576" y="13231"/>
                  </a:lnTo>
                  <a:lnTo>
                    <a:pt x="3825" y="13154"/>
                  </a:lnTo>
                  <a:lnTo>
                    <a:pt x="4075" y="13077"/>
                  </a:lnTo>
                  <a:lnTo>
                    <a:pt x="4366" y="12923"/>
                  </a:lnTo>
                  <a:lnTo>
                    <a:pt x="4200" y="12923"/>
                  </a:lnTo>
                  <a:lnTo>
                    <a:pt x="3992" y="12923"/>
                  </a:lnTo>
                  <a:lnTo>
                    <a:pt x="3825" y="12923"/>
                  </a:lnTo>
                  <a:lnTo>
                    <a:pt x="3576" y="12923"/>
                  </a:lnTo>
                  <a:lnTo>
                    <a:pt x="3410" y="12923"/>
                  </a:lnTo>
                  <a:lnTo>
                    <a:pt x="3202" y="12923"/>
                  </a:lnTo>
                  <a:lnTo>
                    <a:pt x="2952" y="12923"/>
                  </a:lnTo>
                  <a:lnTo>
                    <a:pt x="2786" y="12846"/>
                  </a:lnTo>
                  <a:lnTo>
                    <a:pt x="2536" y="12846"/>
                  </a:lnTo>
                  <a:lnTo>
                    <a:pt x="2328" y="12769"/>
                  </a:lnTo>
                  <a:lnTo>
                    <a:pt x="2162" y="12692"/>
                  </a:lnTo>
                  <a:lnTo>
                    <a:pt x="1913" y="12615"/>
                  </a:lnTo>
                  <a:lnTo>
                    <a:pt x="1746" y="12538"/>
                  </a:lnTo>
                  <a:lnTo>
                    <a:pt x="1538" y="12385"/>
                  </a:lnTo>
                  <a:lnTo>
                    <a:pt x="1372" y="12231"/>
                  </a:lnTo>
                  <a:lnTo>
                    <a:pt x="1206" y="12115"/>
                  </a:lnTo>
                  <a:lnTo>
                    <a:pt x="1040" y="11885"/>
                  </a:lnTo>
                  <a:lnTo>
                    <a:pt x="873" y="11654"/>
                  </a:lnTo>
                  <a:lnTo>
                    <a:pt x="665" y="11346"/>
                  </a:lnTo>
                  <a:lnTo>
                    <a:pt x="582" y="11154"/>
                  </a:lnTo>
                  <a:lnTo>
                    <a:pt x="416" y="10846"/>
                  </a:lnTo>
                  <a:lnTo>
                    <a:pt x="333" y="10538"/>
                  </a:lnTo>
                  <a:lnTo>
                    <a:pt x="249" y="10231"/>
                  </a:lnTo>
                  <a:lnTo>
                    <a:pt x="249" y="9885"/>
                  </a:lnTo>
                  <a:lnTo>
                    <a:pt x="333" y="10038"/>
                  </a:lnTo>
                  <a:lnTo>
                    <a:pt x="499" y="10154"/>
                  </a:lnTo>
                  <a:lnTo>
                    <a:pt x="665" y="10231"/>
                  </a:lnTo>
                  <a:lnTo>
                    <a:pt x="956" y="10385"/>
                  </a:lnTo>
                  <a:lnTo>
                    <a:pt x="1206" y="10462"/>
                  </a:lnTo>
                  <a:lnTo>
                    <a:pt x="1455" y="10538"/>
                  </a:lnTo>
                  <a:lnTo>
                    <a:pt x="1746" y="10615"/>
                  </a:lnTo>
                  <a:lnTo>
                    <a:pt x="1996" y="10692"/>
                  </a:lnTo>
                  <a:lnTo>
                    <a:pt x="2245" y="10769"/>
                  </a:lnTo>
                  <a:lnTo>
                    <a:pt x="2620" y="10769"/>
                  </a:lnTo>
                  <a:lnTo>
                    <a:pt x="2869" y="10769"/>
                  </a:lnTo>
                  <a:lnTo>
                    <a:pt x="3119" y="10692"/>
                  </a:lnTo>
                  <a:lnTo>
                    <a:pt x="3410" y="10692"/>
                  </a:lnTo>
                  <a:lnTo>
                    <a:pt x="3659" y="10615"/>
                  </a:lnTo>
                  <a:lnTo>
                    <a:pt x="3825" y="10462"/>
                  </a:lnTo>
                  <a:lnTo>
                    <a:pt x="4075" y="10385"/>
                  </a:lnTo>
                  <a:lnTo>
                    <a:pt x="3825" y="10385"/>
                  </a:lnTo>
                  <a:lnTo>
                    <a:pt x="3659" y="10385"/>
                  </a:lnTo>
                  <a:lnTo>
                    <a:pt x="3410" y="10385"/>
                  </a:lnTo>
                  <a:lnTo>
                    <a:pt x="3119" y="10462"/>
                  </a:lnTo>
                  <a:lnTo>
                    <a:pt x="2952" y="10385"/>
                  </a:lnTo>
                  <a:lnTo>
                    <a:pt x="2703" y="10385"/>
                  </a:lnTo>
                  <a:lnTo>
                    <a:pt x="2536" y="10385"/>
                  </a:lnTo>
                  <a:lnTo>
                    <a:pt x="2245" y="10385"/>
                  </a:lnTo>
                  <a:lnTo>
                    <a:pt x="1996" y="10308"/>
                  </a:lnTo>
                  <a:lnTo>
                    <a:pt x="1830" y="10231"/>
                  </a:lnTo>
                  <a:lnTo>
                    <a:pt x="1663" y="10154"/>
                  </a:lnTo>
                  <a:lnTo>
                    <a:pt x="1372" y="10154"/>
                  </a:lnTo>
                  <a:lnTo>
                    <a:pt x="1206" y="10038"/>
                  </a:lnTo>
                  <a:lnTo>
                    <a:pt x="1040" y="9962"/>
                  </a:lnTo>
                  <a:lnTo>
                    <a:pt x="956" y="9885"/>
                  </a:lnTo>
                  <a:lnTo>
                    <a:pt x="748" y="9731"/>
                  </a:lnTo>
                  <a:lnTo>
                    <a:pt x="416" y="9269"/>
                  </a:lnTo>
                  <a:lnTo>
                    <a:pt x="166" y="8769"/>
                  </a:lnTo>
                  <a:lnTo>
                    <a:pt x="83" y="8154"/>
                  </a:lnTo>
                  <a:lnTo>
                    <a:pt x="0" y="7500"/>
                  </a:lnTo>
                  <a:lnTo>
                    <a:pt x="83" y="6885"/>
                  </a:lnTo>
                  <a:lnTo>
                    <a:pt x="166" y="6231"/>
                  </a:lnTo>
                  <a:lnTo>
                    <a:pt x="333" y="5577"/>
                  </a:lnTo>
                  <a:lnTo>
                    <a:pt x="499" y="4962"/>
                  </a:lnTo>
                  <a:lnTo>
                    <a:pt x="665" y="4615"/>
                  </a:lnTo>
                  <a:lnTo>
                    <a:pt x="748" y="4231"/>
                  </a:lnTo>
                  <a:lnTo>
                    <a:pt x="956" y="3846"/>
                  </a:lnTo>
                  <a:lnTo>
                    <a:pt x="1040" y="3500"/>
                  </a:lnTo>
                  <a:lnTo>
                    <a:pt x="1206" y="3115"/>
                  </a:lnTo>
                  <a:lnTo>
                    <a:pt x="1372" y="2731"/>
                  </a:lnTo>
                  <a:lnTo>
                    <a:pt x="1455" y="2423"/>
                  </a:lnTo>
                  <a:lnTo>
                    <a:pt x="1663" y="2077"/>
                  </a:lnTo>
                  <a:lnTo>
                    <a:pt x="1830" y="1769"/>
                  </a:lnTo>
                  <a:lnTo>
                    <a:pt x="1996" y="1462"/>
                  </a:lnTo>
                  <a:lnTo>
                    <a:pt x="2162" y="1192"/>
                  </a:lnTo>
                  <a:lnTo>
                    <a:pt x="2328" y="885"/>
                  </a:lnTo>
                  <a:lnTo>
                    <a:pt x="2536" y="654"/>
                  </a:lnTo>
                  <a:lnTo>
                    <a:pt x="2703" y="423"/>
                  </a:lnTo>
                  <a:lnTo>
                    <a:pt x="2869" y="154"/>
                  </a:lnTo>
                  <a:lnTo>
                    <a:pt x="3035" y="0"/>
                  </a:lnTo>
                  <a:close/>
                </a:path>
              </a:pathLst>
            </a:custGeom>
            <a:grpFill/>
            <a:ln w="13335">
              <a:solidFill>
                <a:schemeClr val="tx1"/>
              </a:solidFill>
              <a:round/>
              <a:headEnd/>
              <a:tailEnd/>
            </a:ln>
          </p:spPr>
          <p:txBody>
            <a:bodyPr/>
            <a:lstStyle/>
            <a:p>
              <a:endParaRPr lang="en-US">
                <a:solidFill>
                  <a:schemeClr val="tx1"/>
                </a:solidFill>
              </a:endParaRPr>
            </a:p>
          </p:txBody>
        </p:sp>
        <p:sp>
          <p:nvSpPr>
            <p:cNvPr id="22" name="Freeform 11"/>
            <p:cNvSpPr>
              <a:spLocks/>
            </p:cNvSpPr>
            <p:nvPr/>
          </p:nvSpPr>
          <p:spPr bwMode="auto">
            <a:xfrm>
              <a:off x="5498" y="-1"/>
              <a:ext cx="9004" cy="8647"/>
            </a:xfrm>
            <a:custGeom>
              <a:avLst/>
              <a:gdLst>
                <a:gd name="T0" fmla="*/ 8894 w 20000"/>
                <a:gd name="T1" fmla="*/ 9974 h 20000"/>
                <a:gd name="T2" fmla="*/ 7650 w 20000"/>
                <a:gd name="T3" fmla="*/ 11593 h 20000"/>
                <a:gd name="T4" fmla="*/ 7281 w 20000"/>
                <a:gd name="T5" fmla="*/ 13995 h 20000"/>
                <a:gd name="T6" fmla="*/ 6959 w 20000"/>
                <a:gd name="T7" fmla="*/ 18433 h 20000"/>
                <a:gd name="T8" fmla="*/ 5899 w 20000"/>
                <a:gd name="T9" fmla="*/ 19739 h 20000"/>
                <a:gd name="T10" fmla="*/ 4654 w 20000"/>
                <a:gd name="T11" fmla="*/ 16919 h 20000"/>
                <a:gd name="T12" fmla="*/ 3180 w 20000"/>
                <a:gd name="T13" fmla="*/ 10183 h 20000"/>
                <a:gd name="T14" fmla="*/ 691 w 20000"/>
                <a:gd name="T15" fmla="*/ 4230 h 20000"/>
                <a:gd name="T16" fmla="*/ 876 w 20000"/>
                <a:gd name="T17" fmla="*/ 2924 h 20000"/>
                <a:gd name="T18" fmla="*/ 2028 w 20000"/>
                <a:gd name="T19" fmla="*/ 2924 h 20000"/>
                <a:gd name="T20" fmla="*/ 3272 w 20000"/>
                <a:gd name="T21" fmla="*/ 3394 h 20000"/>
                <a:gd name="T22" fmla="*/ 4470 w 20000"/>
                <a:gd name="T23" fmla="*/ 6005 h 20000"/>
                <a:gd name="T24" fmla="*/ 5115 w 20000"/>
                <a:gd name="T25" fmla="*/ 9034 h 20000"/>
                <a:gd name="T26" fmla="*/ 5714 w 20000"/>
                <a:gd name="T27" fmla="*/ 10653 h 20000"/>
                <a:gd name="T28" fmla="*/ 5899 w 20000"/>
                <a:gd name="T29" fmla="*/ 10183 h 20000"/>
                <a:gd name="T30" fmla="*/ 5622 w 20000"/>
                <a:gd name="T31" fmla="*/ 7520 h 20000"/>
                <a:gd name="T32" fmla="*/ 4747 w 20000"/>
                <a:gd name="T33" fmla="*/ 5013 h 20000"/>
                <a:gd name="T34" fmla="*/ 4147 w 20000"/>
                <a:gd name="T35" fmla="*/ 3499 h 20000"/>
                <a:gd name="T36" fmla="*/ 3963 w 20000"/>
                <a:gd name="T37" fmla="*/ 2924 h 20000"/>
                <a:gd name="T38" fmla="*/ 5023 w 20000"/>
                <a:gd name="T39" fmla="*/ 1671 h 20000"/>
                <a:gd name="T40" fmla="*/ 5806 w 20000"/>
                <a:gd name="T41" fmla="*/ 1567 h 20000"/>
                <a:gd name="T42" fmla="*/ 6406 w 20000"/>
                <a:gd name="T43" fmla="*/ 1775 h 20000"/>
                <a:gd name="T44" fmla="*/ 7558 w 20000"/>
                <a:gd name="T45" fmla="*/ 9452 h 20000"/>
                <a:gd name="T46" fmla="*/ 7742 w 20000"/>
                <a:gd name="T47" fmla="*/ 9452 h 20000"/>
                <a:gd name="T48" fmla="*/ 7834 w 20000"/>
                <a:gd name="T49" fmla="*/ 7363 h 20000"/>
                <a:gd name="T50" fmla="*/ 7465 w 20000"/>
                <a:gd name="T51" fmla="*/ 4230 h 20000"/>
                <a:gd name="T52" fmla="*/ 7834 w 20000"/>
                <a:gd name="T53" fmla="*/ 1201 h 20000"/>
                <a:gd name="T54" fmla="*/ 8433 w 20000"/>
                <a:gd name="T55" fmla="*/ 470 h 20000"/>
                <a:gd name="T56" fmla="*/ 9217 w 20000"/>
                <a:gd name="T57" fmla="*/ 52 h 20000"/>
                <a:gd name="T58" fmla="*/ 10276 w 20000"/>
                <a:gd name="T59" fmla="*/ 52 h 20000"/>
                <a:gd name="T60" fmla="*/ 11244 w 20000"/>
                <a:gd name="T61" fmla="*/ 261 h 20000"/>
                <a:gd name="T62" fmla="*/ 11935 w 20000"/>
                <a:gd name="T63" fmla="*/ 888 h 20000"/>
                <a:gd name="T64" fmla="*/ 12488 w 20000"/>
                <a:gd name="T65" fmla="*/ 3185 h 20000"/>
                <a:gd name="T66" fmla="*/ 12212 w 20000"/>
                <a:gd name="T67" fmla="*/ 6319 h 20000"/>
                <a:gd name="T68" fmla="*/ 12028 w 20000"/>
                <a:gd name="T69" fmla="*/ 9452 h 20000"/>
                <a:gd name="T70" fmla="*/ 12304 w 20000"/>
                <a:gd name="T71" fmla="*/ 9452 h 20000"/>
                <a:gd name="T72" fmla="*/ 13272 w 20000"/>
                <a:gd name="T73" fmla="*/ 1880 h 20000"/>
                <a:gd name="T74" fmla="*/ 13871 w 20000"/>
                <a:gd name="T75" fmla="*/ 1567 h 20000"/>
                <a:gd name="T76" fmla="*/ 14654 w 20000"/>
                <a:gd name="T77" fmla="*/ 1462 h 20000"/>
                <a:gd name="T78" fmla="*/ 15714 w 20000"/>
                <a:gd name="T79" fmla="*/ 2402 h 20000"/>
                <a:gd name="T80" fmla="*/ 15899 w 20000"/>
                <a:gd name="T81" fmla="*/ 3394 h 20000"/>
                <a:gd name="T82" fmla="*/ 15392 w 20000"/>
                <a:gd name="T83" fmla="*/ 4230 h 20000"/>
                <a:gd name="T84" fmla="*/ 14654 w 20000"/>
                <a:gd name="T85" fmla="*/ 6632 h 20000"/>
                <a:gd name="T86" fmla="*/ 14055 w 20000"/>
                <a:gd name="T87" fmla="*/ 9347 h 20000"/>
                <a:gd name="T88" fmla="*/ 14147 w 20000"/>
                <a:gd name="T89" fmla="*/ 10653 h 20000"/>
                <a:gd name="T90" fmla="*/ 14562 w 20000"/>
                <a:gd name="T91" fmla="*/ 10078 h 20000"/>
                <a:gd name="T92" fmla="*/ 15207 w 20000"/>
                <a:gd name="T93" fmla="*/ 7050 h 20000"/>
                <a:gd name="T94" fmla="*/ 16175 w 20000"/>
                <a:gd name="T95" fmla="*/ 4230 h 20000"/>
                <a:gd name="T96" fmla="*/ 17465 w 20000"/>
                <a:gd name="T97" fmla="*/ 2977 h 20000"/>
                <a:gd name="T98" fmla="*/ 18710 w 20000"/>
                <a:gd name="T99" fmla="*/ 2820 h 20000"/>
                <a:gd name="T100" fmla="*/ 19770 w 20000"/>
                <a:gd name="T101" fmla="*/ 3185 h 20000"/>
                <a:gd name="T102" fmla="*/ 17373 w 20000"/>
                <a:gd name="T103" fmla="*/ 8042 h 20000"/>
                <a:gd name="T104" fmla="*/ 15806 w 20000"/>
                <a:gd name="T105" fmla="*/ 14726 h 20000"/>
                <a:gd name="T106" fmla="*/ 14240 w 20000"/>
                <a:gd name="T107" fmla="*/ 19843 h 20000"/>
                <a:gd name="T108" fmla="*/ 13548 w 20000"/>
                <a:gd name="T109" fmla="*/ 19217 h 20000"/>
                <a:gd name="T110" fmla="*/ 12396 w 20000"/>
                <a:gd name="T111" fmla="*/ 15614 h 20000"/>
                <a:gd name="T112" fmla="*/ 12488 w 20000"/>
                <a:gd name="T113" fmla="*/ 12167 h 20000"/>
                <a:gd name="T114" fmla="*/ 11521 w 20000"/>
                <a:gd name="T115" fmla="*/ 10444 h 20000"/>
                <a:gd name="T116" fmla="*/ 10184 w 20000"/>
                <a:gd name="T117" fmla="*/ 9138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0000" y="8930"/>
                  </a:moveTo>
                  <a:lnTo>
                    <a:pt x="9770" y="9138"/>
                  </a:lnTo>
                  <a:lnTo>
                    <a:pt x="9493" y="9347"/>
                  </a:lnTo>
                  <a:lnTo>
                    <a:pt x="9309" y="9556"/>
                  </a:lnTo>
                  <a:lnTo>
                    <a:pt x="9124" y="9765"/>
                  </a:lnTo>
                  <a:lnTo>
                    <a:pt x="8894" y="9974"/>
                  </a:lnTo>
                  <a:lnTo>
                    <a:pt x="8618" y="10287"/>
                  </a:lnTo>
                  <a:lnTo>
                    <a:pt x="8433" y="10444"/>
                  </a:lnTo>
                  <a:lnTo>
                    <a:pt x="8249" y="10757"/>
                  </a:lnTo>
                  <a:lnTo>
                    <a:pt x="8065" y="11070"/>
                  </a:lnTo>
                  <a:lnTo>
                    <a:pt x="7834" y="11384"/>
                  </a:lnTo>
                  <a:lnTo>
                    <a:pt x="7650" y="11593"/>
                  </a:lnTo>
                  <a:lnTo>
                    <a:pt x="7558" y="11854"/>
                  </a:lnTo>
                  <a:lnTo>
                    <a:pt x="7373" y="12167"/>
                  </a:lnTo>
                  <a:lnTo>
                    <a:pt x="7281" y="12585"/>
                  </a:lnTo>
                  <a:lnTo>
                    <a:pt x="7189" y="12898"/>
                  </a:lnTo>
                  <a:lnTo>
                    <a:pt x="7189" y="13211"/>
                  </a:lnTo>
                  <a:lnTo>
                    <a:pt x="7281" y="13995"/>
                  </a:lnTo>
                  <a:lnTo>
                    <a:pt x="7465" y="14778"/>
                  </a:lnTo>
                  <a:lnTo>
                    <a:pt x="7465" y="15614"/>
                  </a:lnTo>
                  <a:lnTo>
                    <a:pt x="7465" y="16397"/>
                  </a:lnTo>
                  <a:lnTo>
                    <a:pt x="7465" y="17128"/>
                  </a:lnTo>
                  <a:lnTo>
                    <a:pt x="7281" y="17807"/>
                  </a:lnTo>
                  <a:lnTo>
                    <a:pt x="6959" y="18433"/>
                  </a:lnTo>
                  <a:lnTo>
                    <a:pt x="6498" y="19060"/>
                  </a:lnTo>
                  <a:lnTo>
                    <a:pt x="6406" y="19217"/>
                  </a:lnTo>
                  <a:lnTo>
                    <a:pt x="6313" y="19426"/>
                  </a:lnTo>
                  <a:lnTo>
                    <a:pt x="6221" y="19530"/>
                  </a:lnTo>
                  <a:lnTo>
                    <a:pt x="5991" y="19634"/>
                  </a:lnTo>
                  <a:lnTo>
                    <a:pt x="5899" y="19739"/>
                  </a:lnTo>
                  <a:lnTo>
                    <a:pt x="5806" y="19843"/>
                  </a:lnTo>
                  <a:lnTo>
                    <a:pt x="5714" y="19843"/>
                  </a:lnTo>
                  <a:lnTo>
                    <a:pt x="5530" y="19948"/>
                  </a:lnTo>
                  <a:lnTo>
                    <a:pt x="5207" y="19060"/>
                  </a:lnTo>
                  <a:lnTo>
                    <a:pt x="4931" y="18016"/>
                  </a:lnTo>
                  <a:lnTo>
                    <a:pt x="4654" y="16919"/>
                  </a:lnTo>
                  <a:lnTo>
                    <a:pt x="4378" y="15822"/>
                  </a:lnTo>
                  <a:lnTo>
                    <a:pt x="4147" y="14726"/>
                  </a:lnTo>
                  <a:lnTo>
                    <a:pt x="3871" y="13577"/>
                  </a:lnTo>
                  <a:lnTo>
                    <a:pt x="3687" y="12480"/>
                  </a:lnTo>
                  <a:lnTo>
                    <a:pt x="3364" y="11384"/>
                  </a:lnTo>
                  <a:lnTo>
                    <a:pt x="3180" y="10183"/>
                  </a:lnTo>
                  <a:lnTo>
                    <a:pt x="2903" y="9138"/>
                  </a:lnTo>
                  <a:lnTo>
                    <a:pt x="2535" y="8042"/>
                  </a:lnTo>
                  <a:lnTo>
                    <a:pt x="2120" y="7050"/>
                  </a:lnTo>
                  <a:lnTo>
                    <a:pt x="1751" y="6005"/>
                  </a:lnTo>
                  <a:lnTo>
                    <a:pt x="1244" y="5117"/>
                  </a:lnTo>
                  <a:lnTo>
                    <a:pt x="691" y="4230"/>
                  </a:lnTo>
                  <a:lnTo>
                    <a:pt x="0" y="3394"/>
                  </a:lnTo>
                  <a:lnTo>
                    <a:pt x="92" y="3185"/>
                  </a:lnTo>
                  <a:lnTo>
                    <a:pt x="276" y="3081"/>
                  </a:lnTo>
                  <a:lnTo>
                    <a:pt x="461" y="2977"/>
                  </a:lnTo>
                  <a:lnTo>
                    <a:pt x="691" y="2924"/>
                  </a:lnTo>
                  <a:lnTo>
                    <a:pt x="876" y="2924"/>
                  </a:lnTo>
                  <a:lnTo>
                    <a:pt x="1060" y="2820"/>
                  </a:lnTo>
                  <a:lnTo>
                    <a:pt x="1244" y="2820"/>
                  </a:lnTo>
                  <a:lnTo>
                    <a:pt x="1429" y="2820"/>
                  </a:lnTo>
                  <a:lnTo>
                    <a:pt x="1659" y="2820"/>
                  </a:lnTo>
                  <a:lnTo>
                    <a:pt x="1843" y="2924"/>
                  </a:lnTo>
                  <a:lnTo>
                    <a:pt x="2028" y="2924"/>
                  </a:lnTo>
                  <a:lnTo>
                    <a:pt x="2304" y="2924"/>
                  </a:lnTo>
                  <a:lnTo>
                    <a:pt x="2535" y="2977"/>
                  </a:lnTo>
                  <a:lnTo>
                    <a:pt x="2719" y="2977"/>
                  </a:lnTo>
                  <a:lnTo>
                    <a:pt x="2903" y="3081"/>
                  </a:lnTo>
                  <a:lnTo>
                    <a:pt x="3088" y="3081"/>
                  </a:lnTo>
                  <a:lnTo>
                    <a:pt x="3272" y="3394"/>
                  </a:lnTo>
                  <a:lnTo>
                    <a:pt x="3594" y="3812"/>
                  </a:lnTo>
                  <a:lnTo>
                    <a:pt x="3779" y="4230"/>
                  </a:lnTo>
                  <a:lnTo>
                    <a:pt x="3963" y="4595"/>
                  </a:lnTo>
                  <a:lnTo>
                    <a:pt x="4147" y="5013"/>
                  </a:lnTo>
                  <a:lnTo>
                    <a:pt x="4378" y="5535"/>
                  </a:lnTo>
                  <a:lnTo>
                    <a:pt x="4470" y="6005"/>
                  </a:lnTo>
                  <a:lnTo>
                    <a:pt x="4562" y="6527"/>
                  </a:lnTo>
                  <a:lnTo>
                    <a:pt x="4747" y="7050"/>
                  </a:lnTo>
                  <a:lnTo>
                    <a:pt x="4839" y="7520"/>
                  </a:lnTo>
                  <a:lnTo>
                    <a:pt x="4931" y="8042"/>
                  </a:lnTo>
                  <a:lnTo>
                    <a:pt x="5023" y="8564"/>
                  </a:lnTo>
                  <a:lnTo>
                    <a:pt x="5115" y="9034"/>
                  </a:lnTo>
                  <a:lnTo>
                    <a:pt x="5346" y="9556"/>
                  </a:lnTo>
                  <a:lnTo>
                    <a:pt x="5438" y="10078"/>
                  </a:lnTo>
                  <a:lnTo>
                    <a:pt x="5530" y="10548"/>
                  </a:lnTo>
                  <a:lnTo>
                    <a:pt x="5622" y="10548"/>
                  </a:lnTo>
                  <a:lnTo>
                    <a:pt x="5714" y="10653"/>
                  </a:lnTo>
                  <a:lnTo>
                    <a:pt x="5806" y="10653"/>
                  </a:lnTo>
                  <a:lnTo>
                    <a:pt x="5806" y="10548"/>
                  </a:lnTo>
                  <a:lnTo>
                    <a:pt x="5899" y="10548"/>
                  </a:lnTo>
                  <a:lnTo>
                    <a:pt x="5899" y="10183"/>
                  </a:lnTo>
                  <a:lnTo>
                    <a:pt x="5899" y="9765"/>
                  </a:lnTo>
                  <a:lnTo>
                    <a:pt x="5899" y="9347"/>
                  </a:lnTo>
                  <a:lnTo>
                    <a:pt x="5806" y="8877"/>
                  </a:lnTo>
                  <a:lnTo>
                    <a:pt x="5806" y="8460"/>
                  </a:lnTo>
                  <a:lnTo>
                    <a:pt x="5714" y="7937"/>
                  </a:lnTo>
                  <a:lnTo>
                    <a:pt x="5622" y="7520"/>
                  </a:lnTo>
                  <a:lnTo>
                    <a:pt x="5438" y="7154"/>
                  </a:lnTo>
                  <a:lnTo>
                    <a:pt x="5346" y="6632"/>
                  </a:lnTo>
                  <a:lnTo>
                    <a:pt x="5207" y="6214"/>
                  </a:lnTo>
                  <a:lnTo>
                    <a:pt x="5023" y="5849"/>
                  </a:lnTo>
                  <a:lnTo>
                    <a:pt x="4931" y="5431"/>
                  </a:lnTo>
                  <a:lnTo>
                    <a:pt x="4747" y="5013"/>
                  </a:lnTo>
                  <a:lnTo>
                    <a:pt x="4654" y="4595"/>
                  </a:lnTo>
                  <a:lnTo>
                    <a:pt x="4470" y="4230"/>
                  </a:lnTo>
                  <a:lnTo>
                    <a:pt x="4378" y="3812"/>
                  </a:lnTo>
                  <a:lnTo>
                    <a:pt x="4240" y="3708"/>
                  </a:lnTo>
                  <a:lnTo>
                    <a:pt x="4147" y="3603"/>
                  </a:lnTo>
                  <a:lnTo>
                    <a:pt x="4147" y="3499"/>
                  </a:lnTo>
                  <a:lnTo>
                    <a:pt x="4147" y="3394"/>
                  </a:lnTo>
                  <a:lnTo>
                    <a:pt x="4055" y="3394"/>
                  </a:lnTo>
                  <a:lnTo>
                    <a:pt x="4055" y="3290"/>
                  </a:lnTo>
                  <a:lnTo>
                    <a:pt x="3963" y="3290"/>
                  </a:lnTo>
                  <a:lnTo>
                    <a:pt x="3963" y="3185"/>
                  </a:lnTo>
                  <a:lnTo>
                    <a:pt x="3963" y="2924"/>
                  </a:lnTo>
                  <a:lnTo>
                    <a:pt x="4055" y="2611"/>
                  </a:lnTo>
                  <a:lnTo>
                    <a:pt x="4147" y="2402"/>
                  </a:lnTo>
                  <a:lnTo>
                    <a:pt x="4378" y="2193"/>
                  </a:lnTo>
                  <a:lnTo>
                    <a:pt x="4562" y="1984"/>
                  </a:lnTo>
                  <a:lnTo>
                    <a:pt x="4747" y="1775"/>
                  </a:lnTo>
                  <a:lnTo>
                    <a:pt x="5023" y="1671"/>
                  </a:lnTo>
                  <a:lnTo>
                    <a:pt x="5207" y="1462"/>
                  </a:lnTo>
                  <a:lnTo>
                    <a:pt x="5346" y="1462"/>
                  </a:lnTo>
                  <a:lnTo>
                    <a:pt x="5438" y="1567"/>
                  </a:lnTo>
                  <a:lnTo>
                    <a:pt x="5622" y="1567"/>
                  </a:lnTo>
                  <a:lnTo>
                    <a:pt x="5714" y="1567"/>
                  </a:lnTo>
                  <a:lnTo>
                    <a:pt x="5806" y="1567"/>
                  </a:lnTo>
                  <a:lnTo>
                    <a:pt x="5899" y="1567"/>
                  </a:lnTo>
                  <a:lnTo>
                    <a:pt x="5991" y="1567"/>
                  </a:lnTo>
                  <a:lnTo>
                    <a:pt x="6083" y="1671"/>
                  </a:lnTo>
                  <a:lnTo>
                    <a:pt x="6221" y="1671"/>
                  </a:lnTo>
                  <a:lnTo>
                    <a:pt x="6313" y="1671"/>
                  </a:lnTo>
                  <a:lnTo>
                    <a:pt x="6406" y="1775"/>
                  </a:lnTo>
                  <a:lnTo>
                    <a:pt x="6498" y="1775"/>
                  </a:lnTo>
                  <a:lnTo>
                    <a:pt x="6590" y="1880"/>
                  </a:lnTo>
                  <a:lnTo>
                    <a:pt x="6682" y="1984"/>
                  </a:lnTo>
                  <a:lnTo>
                    <a:pt x="6774" y="1984"/>
                  </a:lnTo>
                  <a:lnTo>
                    <a:pt x="6866" y="2089"/>
                  </a:lnTo>
                  <a:lnTo>
                    <a:pt x="7558" y="9452"/>
                  </a:lnTo>
                  <a:lnTo>
                    <a:pt x="7650" y="9452"/>
                  </a:lnTo>
                  <a:lnTo>
                    <a:pt x="7650" y="9556"/>
                  </a:lnTo>
                  <a:lnTo>
                    <a:pt x="7742" y="9556"/>
                  </a:lnTo>
                  <a:lnTo>
                    <a:pt x="7742" y="9452"/>
                  </a:lnTo>
                  <a:lnTo>
                    <a:pt x="7834" y="9452"/>
                  </a:lnTo>
                  <a:lnTo>
                    <a:pt x="7926" y="8930"/>
                  </a:lnTo>
                  <a:lnTo>
                    <a:pt x="7926" y="8355"/>
                  </a:lnTo>
                  <a:lnTo>
                    <a:pt x="7926" y="7833"/>
                  </a:lnTo>
                  <a:lnTo>
                    <a:pt x="7834" y="7363"/>
                  </a:lnTo>
                  <a:lnTo>
                    <a:pt x="7834" y="6841"/>
                  </a:lnTo>
                  <a:lnTo>
                    <a:pt x="7742" y="6319"/>
                  </a:lnTo>
                  <a:lnTo>
                    <a:pt x="7650" y="5849"/>
                  </a:lnTo>
                  <a:lnTo>
                    <a:pt x="7558" y="5222"/>
                  </a:lnTo>
                  <a:lnTo>
                    <a:pt x="7558" y="4700"/>
                  </a:lnTo>
                  <a:lnTo>
                    <a:pt x="7465" y="4230"/>
                  </a:lnTo>
                  <a:lnTo>
                    <a:pt x="7465" y="3708"/>
                  </a:lnTo>
                  <a:lnTo>
                    <a:pt x="7465" y="3185"/>
                  </a:lnTo>
                  <a:lnTo>
                    <a:pt x="7465" y="2715"/>
                  </a:lnTo>
                  <a:lnTo>
                    <a:pt x="7558" y="2193"/>
                  </a:lnTo>
                  <a:lnTo>
                    <a:pt x="7650" y="1671"/>
                  </a:lnTo>
                  <a:lnTo>
                    <a:pt x="7834" y="1201"/>
                  </a:lnTo>
                  <a:lnTo>
                    <a:pt x="7926" y="1097"/>
                  </a:lnTo>
                  <a:lnTo>
                    <a:pt x="8065" y="888"/>
                  </a:lnTo>
                  <a:lnTo>
                    <a:pt x="8157" y="783"/>
                  </a:lnTo>
                  <a:lnTo>
                    <a:pt x="8249" y="679"/>
                  </a:lnTo>
                  <a:lnTo>
                    <a:pt x="8341" y="470"/>
                  </a:lnTo>
                  <a:lnTo>
                    <a:pt x="8433" y="470"/>
                  </a:lnTo>
                  <a:lnTo>
                    <a:pt x="8525" y="366"/>
                  </a:lnTo>
                  <a:lnTo>
                    <a:pt x="8618" y="261"/>
                  </a:lnTo>
                  <a:lnTo>
                    <a:pt x="8802" y="157"/>
                  </a:lnTo>
                  <a:lnTo>
                    <a:pt x="8894" y="157"/>
                  </a:lnTo>
                  <a:lnTo>
                    <a:pt x="9124" y="52"/>
                  </a:lnTo>
                  <a:lnTo>
                    <a:pt x="9217" y="52"/>
                  </a:lnTo>
                  <a:lnTo>
                    <a:pt x="9401" y="52"/>
                  </a:lnTo>
                  <a:lnTo>
                    <a:pt x="9585" y="52"/>
                  </a:lnTo>
                  <a:lnTo>
                    <a:pt x="9770" y="52"/>
                  </a:lnTo>
                  <a:lnTo>
                    <a:pt x="10000" y="0"/>
                  </a:lnTo>
                  <a:lnTo>
                    <a:pt x="10184" y="52"/>
                  </a:lnTo>
                  <a:lnTo>
                    <a:pt x="10276" y="52"/>
                  </a:lnTo>
                  <a:lnTo>
                    <a:pt x="10461" y="52"/>
                  </a:lnTo>
                  <a:lnTo>
                    <a:pt x="10645" y="52"/>
                  </a:lnTo>
                  <a:lnTo>
                    <a:pt x="10737" y="52"/>
                  </a:lnTo>
                  <a:lnTo>
                    <a:pt x="10968" y="157"/>
                  </a:lnTo>
                  <a:lnTo>
                    <a:pt x="11060" y="157"/>
                  </a:lnTo>
                  <a:lnTo>
                    <a:pt x="11244" y="261"/>
                  </a:lnTo>
                  <a:lnTo>
                    <a:pt x="11336" y="366"/>
                  </a:lnTo>
                  <a:lnTo>
                    <a:pt x="11521" y="470"/>
                  </a:lnTo>
                  <a:lnTo>
                    <a:pt x="11613" y="470"/>
                  </a:lnTo>
                  <a:lnTo>
                    <a:pt x="11705" y="679"/>
                  </a:lnTo>
                  <a:lnTo>
                    <a:pt x="11843" y="783"/>
                  </a:lnTo>
                  <a:lnTo>
                    <a:pt x="11935" y="888"/>
                  </a:lnTo>
                  <a:lnTo>
                    <a:pt x="12028" y="1097"/>
                  </a:lnTo>
                  <a:lnTo>
                    <a:pt x="12120" y="1201"/>
                  </a:lnTo>
                  <a:lnTo>
                    <a:pt x="12212" y="1671"/>
                  </a:lnTo>
                  <a:lnTo>
                    <a:pt x="12396" y="2193"/>
                  </a:lnTo>
                  <a:lnTo>
                    <a:pt x="12396" y="2715"/>
                  </a:lnTo>
                  <a:lnTo>
                    <a:pt x="12488" y="3185"/>
                  </a:lnTo>
                  <a:lnTo>
                    <a:pt x="12488" y="3708"/>
                  </a:lnTo>
                  <a:lnTo>
                    <a:pt x="12396" y="4230"/>
                  </a:lnTo>
                  <a:lnTo>
                    <a:pt x="12396" y="4700"/>
                  </a:lnTo>
                  <a:lnTo>
                    <a:pt x="12304" y="5222"/>
                  </a:lnTo>
                  <a:lnTo>
                    <a:pt x="12304" y="5849"/>
                  </a:lnTo>
                  <a:lnTo>
                    <a:pt x="12212" y="6319"/>
                  </a:lnTo>
                  <a:lnTo>
                    <a:pt x="12120" y="6841"/>
                  </a:lnTo>
                  <a:lnTo>
                    <a:pt x="12028" y="7363"/>
                  </a:lnTo>
                  <a:lnTo>
                    <a:pt x="12028" y="7833"/>
                  </a:lnTo>
                  <a:lnTo>
                    <a:pt x="12028" y="8355"/>
                  </a:lnTo>
                  <a:lnTo>
                    <a:pt x="12028" y="8930"/>
                  </a:lnTo>
                  <a:lnTo>
                    <a:pt x="12028" y="9452"/>
                  </a:lnTo>
                  <a:lnTo>
                    <a:pt x="12120" y="9452"/>
                  </a:lnTo>
                  <a:lnTo>
                    <a:pt x="12212" y="9556"/>
                  </a:lnTo>
                  <a:lnTo>
                    <a:pt x="12304" y="9556"/>
                  </a:lnTo>
                  <a:lnTo>
                    <a:pt x="12304" y="9452"/>
                  </a:lnTo>
                  <a:lnTo>
                    <a:pt x="12396" y="9452"/>
                  </a:lnTo>
                  <a:lnTo>
                    <a:pt x="13088" y="2089"/>
                  </a:lnTo>
                  <a:lnTo>
                    <a:pt x="13180" y="1984"/>
                  </a:lnTo>
                  <a:lnTo>
                    <a:pt x="13272" y="1984"/>
                  </a:lnTo>
                  <a:lnTo>
                    <a:pt x="13272" y="1880"/>
                  </a:lnTo>
                  <a:lnTo>
                    <a:pt x="13364" y="1775"/>
                  </a:lnTo>
                  <a:lnTo>
                    <a:pt x="13456" y="1775"/>
                  </a:lnTo>
                  <a:lnTo>
                    <a:pt x="13548" y="1671"/>
                  </a:lnTo>
                  <a:lnTo>
                    <a:pt x="13687" y="1671"/>
                  </a:lnTo>
                  <a:lnTo>
                    <a:pt x="13779" y="1671"/>
                  </a:lnTo>
                  <a:lnTo>
                    <a:pt x="13871" y="1567"/>
                  </a:lnTo>
                  <a:lnTo>
                    <a:pt x="14055" y="1567"/>
                  </a:lnTo>
                  <a:lnTo>
                    <a:pt x="14147" y="1567"/>
                  </a:lnTo>
                  <a:lnTo>
                    <a:pt x="14240" y="1567"/>
                  </a:lnTo>
                  <a:lnTo>
                    <a:pt x="14332" y="1567"/>
                  </a:lnTo>
                  <a:lnTo>
                    <a:pt x="14424" y="1567"/>
                  </a:lnTo>
                  <a:lnTo>
                    <a:pt x="14654" y="1462"/>
                  </a:lnTo>
                  <a:lnTo>
                    <a:pt x="14747" y="1462"/>
                  </a:lnTo>
                  <a:lnTo>
                    <a:pt x="14931" y="1671"/>
                  </a:lnTo>
                  <a:lnTo>
                    <a:pt x="15115" y="1775"/>
                  </a:lnTo>
                  <a:lnTo>
                    <a:pt x="15300" y="1984"/>
                  </a:lnTo>
                  <a:lnTo>
                    <a:pt x="15530" y="2193"/>
                  </a:lnTo>
                  <a:lnTo>
                    <a:pt x="15714" y="2402"/>
                  </a:lnTo>
                  <a:lnTo>
                    <a:pt x="15806" y="2611"/>
                  </a:lnTo>
                  <a:lnTo>
                    <a:pt x="15899" y="2924"/>
                  </a:lnTo>
                  <a:lnTo>
                    <a:pt x="15991" y="3185"/>
                  </a:lnTo>
                  <a:lnTo>
                    <a:pt x="15899" y="3290"/>
                  </a:lnTo>
                  <a:lnTo>
                    <a:pt x="15899" y="3394"/>
                  </a:lnTo>
                  <a:lnTo>
                    <a:pt x="15806" y="3394"/>
                  </a:lnTo>
                  <a:lnTo>
                    <a:pt x="15806" y="3499"/>
                  </a:lnTo>
                  <a:lnTo>
                    <a:pt x="15714" y="3603"/>
                  </a:lnTo>
                  <a:lnTo>
                    <a:pt x="15714" y="3708"/>
                  </a:lnTo>
                  <a:lnTo>
                    <a:pt x="15622" y="3812"/>
                  </a:lnTo>
                  <a:lnTo>
                    <a:pt x="15392" y="4230"/>
                  </a:lnTo>
                  <a:lnTo>
                    <a:pt x="15300" y="4595"/>
                  </a:lnTo>
                  <a:lnTo>
                    <a:pt x="15207" y="5013"/>
                  </a:lnTo>
                  <a:lnTo>
                    <a:pt x="15023" y="5431"/>
                  </a:lnTo>
                  <a:lnTo>
                    <a:pt x="14931" y="5849"/>
                  </a:lnTo>
                  <a:lnTo>
                    <a:pt x="14747" y="6214"/>
                  </a:lnTo>
                  <a:lnTo>
                    <a:pt x="14654" y="6632"/>
                  </a:lnTo>
                  <a:lnTo>
                    <a:pt x="14424" y="7154"/>
                  </a:lnTo>
                  <a:lnTo>
                    <a:pt x="14332" y="7520"/>
                  </a:lnTo>
                  <a:lnTo>
                    <a:pt x="14240" y="7937"/>
                  </a:lnTo>
                  <a:lnTo>
                    <a:pt x="14147" y="8460"/>
                  </a:lnTo>
                  <a:lnTo>
                    <a:pt x="14055" y="8877"/>
                  </a:lnTo>
                  <a:lnTo>
                    <a:pt x="14055" y="9347"/>
                  </a:lnTo>
                  <a:lnTo>
                    <a:pt x="14055" y="9765"/>
                  </a:lnTo>
                  <a:lnTo>
                    <a:pt x="14055" y="10183"/>
                  </a:lnTo>
                  <a:lnTo>
                    <a:pt x="14055" y="10548"/>
                  </a:lnTo>
                  <a:lnTo>
                    <a:pt x="14147" y="10548"/>
                  </a:lnTo>
                  <a:lnTo>
                    <a:pt x="14147" y="10653"/>
                  </a:lnTo>
                  <a:lnTo>
                    <a:pt x="14240" y="10653"/>
                  </a:lnTo>
                  <a:lnTo>
                    <a:pt x="14240" y="10548"/>
                  </a:lnTo>
                  <a:lnTo>
                    <a:pt x="14332" y="10548"/>
                  </a:lnTo>
                  <a:lnTo>
                    <a:pt x="14562" y="10078"/>
                  </a:lnTo>
                  <a:lnTo>
                    <a:pt x="14654" y="9556"/>
                  </a:lnTo>
                  <a:lnTo>
                    <a:pt x="14747" y="9034"/>
                  </a:lnTo>
                  <a:lnTo>
                    <a:pt x="14839" y="8564"/>
                  </a:lnTo>
                  <a:lnTo>
                    <a:pt x="15023" y="8042"/>
                  </a:lnTo>
                  <a:lnTo>
                    <a:pt x="15115" y="7520"/>
                  </a:lnTo>
                  <a:lnTo>
                    <a:pt x="15207" y="7050"/>
                  </a:lnTo>
                  <a:lnTo>
                    <a:pt x="15300" y="6527"/>
                  </a:lnTo>
                  <a:lnTo>
                    <a:pt x="15530" y="6005"/>
                  </a:lnTo>
                  <a:lnTo>
                    <a:pt x="15622" y="5535"/>
                  </a:lnTo>
                  <a:lnTo>
                    <a:pt x="15806" y="5013"/>
                  </a:lnTo>
                  <a:lnTo>
                    <a:pt x="15899" y="4595"/>
                  </a:lnTo>
                  <a:lnTo>
                    <a:pt x="16175" y="4230"/>
                  </a:lnTo>
                  <a:lnTo>
                    <a:pt x="16406" y="3812"/>
                  </a:lnTo>
                  <a:lnTo>
                    <a:pt x="16590" y="3394"/>
                  </a:lnTo>
                  <a:lnTo>
                    <a:pt x="16866" y="3081"/>
                  </a:lnTo>
                  <a:lnTo>
                    <a:pt x="17051" y="3081"/>
                  </a:lnTo>
                  <a:lnTo>
                    <a:pt x="17235" y="2977"/>
                  </a:lnTo>
                  <a:lnTo>
                    <a:pt x="17465" y="2977"/>
                  </a:lnTo>
                  <a:lnTo>
                    <a:pt x="17650" y="2924"/>
                  </a:lnTo>
                  <a:lnTo>
                    <a:pt x="17834" y="2924"/>
                  </a:lnTo>
                  <a:lnTo>
                    <a:pt x="18018" y="2924"/>
                  </a:lnTo>
                  <a:lnTo>
                    <a:pt x="18341" y="2820"/>
                  </a:lnTo>
                  <a:lnTo>
                    <a:pt x="18525" y="2820"/>
                  </a:lnTo>
                  <a:lnTo>
                    <a:pt x="18710" y="2820"/>
                  </a:lnTo>
                  <a:lnTo>
                    <a:pt x="18894" y="2820"/>
                  </a:lnTo>
                  <a:lnTo>
                    <a:pt x="19078" y="2924"/>
                  </a:lnTo>
                  <a:lnTo>
                    <a:pt x="19309" y="2924"/>
                  </a:lnTo>
                  <a:lnTo>
                    <a:pt x="19493" y="2977"/>
                  </a:lnTo>
                  <a:lnTo>
                    <a:pt x="19677" y="3081"/>
                  </a:lnTo>
                  <a:lnTo>
                    <a:pt x="19770" y="3185"/>
                  </a:lnTo>
                  <a:lnTo>
                    <a:pt x="19954" y="3394"/>
                  </a:lnTo>
                  <a:lnTo>
                    <a:pt x="19309" y="4230"/>
                  </a:lnTo>
                  <a:lnTo>
                    <a:pt x="18710" y="5117"/>
                  </a:lnTo>
                  <a:lnTo>
                    <a:pt x="18249" y="6005"/>
                  </a:lnTo>
                  <a:lnTo>
                    <a:pt x="17742" y="7050"/>
                  </a:lnTo>
                  <a:lnTo>
                    <a:pt x="17373" y="8042"/>
                  </a:lnTo>
                  <a:lnTo>
                    <a:pt x="17051" y="9138"/>
                  </a:lnTo>
                  <a:lnTo>
                    <a:pt x="16774" y="10183"/>
                  </a:lnTo>
                  <a:lnTo>
                    <a:pt x="16498" y="11384"/>
                  </a:lnTo>
                  <a:lnTo>
                    <a:pt x="16267" y="12480"/>
                  </a:lnTo>
                  <a:lnTo>
                    <a:pt x="15991" y="13577"/>
                  </a:lnTo>
                  <a:lnTo>
                    <a:pt x="15806" y="14726"/>
                  </a:lnTo>
                  <a:lnTo>
                    <a:pt x="15622" y="15822"/>
                  </a:lnTo>
                  <a:lnTo>
                    <a:pt x="15300" y="16919"/>
                  </a:lnTo>
                  <a:lnTo>
                    <a:pt x="15023" y="18016"/>
                  </a:lnTo>
                  <a:lnTo>
                    <a:pt x="14747" y="19060"/>
                  </a:lnTo>
                  <a:lnTo>
                    <a:pt x="14332" y="19948"/>
                  </a:lnTo>
                  <a:lnTo>
                    <a:pt x="14240" y="19843"/>
                  </a:lnTo>
                  <a:lnTo>
                    <a:pt x="14147" y="19843"/>
                  </a:lnTo>
                  <a:lnTo>
                    <a:pt x="14055" y="19739"/>
                  </a:lnTo>
                  <a:lnTo>
                    <a:pt x="13871" y="19634"/>
                  </a:lnTo>
                  <a:lnTo>
                    <a:pt x="13779" y="19530"/>
                  </a:lnTo>
                  <a:lnTo>
                    <a:pt x="13687" y="19426"/>
                  </a:lnTo>
                  <a:lnTo>
                    <a:pt x="13548" y="19217"/>
                  </a:lnTo>
                  <a:lnTo>
                    <a:pt x="13456" y="19060"/>
                  </a:lnTo>
                  <a:lnTo>
                    <a:pt x="12995" y="18433"/>
                  </a:lnTo>
                  <a:lnTo>
                    <a:pt x="12719" y="17807"/>
                  </a:lnTo>
                  <a:lnTo>
                    <a:pt x="12488" y="17128"/>
                  </a:lnTo>
                  <a:lnTo>
                    <a:pt x="12396" y="16397"/>
                  </a:lnTo>
                  <a:lnTo>
                    <a:pt x="12396" y="15614"/>
                  </a:lnTo>
                  <a:lnTo>
                    <a:pt x="12488" y="14778"/>
                  </a:lnTo>
                  <a:lnTo>
                    <a:pt x="12581" y="13995"/>
                  </a:lnTo>
                  <a:lnTo>
                    <a:pt x="12811" y="13211"/>
                  </a:lnTo>
                  <a:lnTo>
                    <a:pt x="12719" y="12898"/>
                  </a:lnTo>
                  <a:lnTo>
                    <a:pt x="12719" y="12585"/>
                  </a:lnTo>
                  <a:lnTo>
                    <a:pt x="12488" y="12167"/>
                  </a:lnTo>
                  <a:lnTo>
                    <a:pt x="12396" y="11854"/>
                  </a:lnTo>
                  <a:lnTo>
                    <a:pt x="12304" y="11593"/>
                  </a:lnTo>
                  <a:lnTo>
                    <a:pt x="12120" y="11384"/>
                  </a:lnTo>
                  <a:lnTo>
                    <a:pt x="11935" y="11070"/>
                  </a:lnTo>
                  <a:lnTo>
                    <a:pt x="11705" y="10757"/>
                  </a:lnTo>
                  <a:lnTo>
                    <a:pt x="11521" y="10444"/>
                  </a:lnTo>
                  <a:lnTo>
                    <a:pt x="11244" y="10287"/>
                  </a:lnTo>
                  <a:lnTo>
                    <a:pt x="11060" y="9974"/>
                  </a:lnTo>
                  <a:lnTo>
                    <a:pt x="10876" y="9765"/>
                  </a:lnTo>
                  <a:lnTo>
                    <a:pt x="10645" y="9556"/>
                  </a:lnTo>
                  <a:lnTo>
                    <a:pt x="10369" y="9347"/>
                  </a:lnTo>
                  <a:lnTo>
                    <a:pt x="10184" y="9138"/>
                  </a:lnTo>
                  <a:lnTo>
                    <a:pt x="10000" y="8930"/>
                  </a:lnTo>
                  <a:close/>
                </a:path>
              </a:pathLst>
            </a:custGeom>
            <a:grpFill/>
            <a:ln w="13335">
              <a:solidFill>
                <a:schemeClr val="tx1"/>
              </a:solidFill>
              <a:round/>
              <a:headEnd/>
              <a:tailEnd/>
            </a:ln>
          </p:spPr>
          <p:txBody>
            <a:bodyPr/>
            <a:lstStyle/>
            <a:p>
              <a:endParaRPr lang="en-US">
                <a:solidFill>
                  <a:schemeClr val="tx1"/>
                </a:solidFill>
              </a:endParaRPr>
            </a:p>
          </p:txBody>
        </p:sp>
        <p:sp>
          <p:nvSpPr>
            <p:cNvPr id="23" name="Freeform 12"/>
            <p:cNvSpPr>
              <a:spLocks/>
            </p:cNvSpPr>
            <p:nvPr/>
          </p:nvSpPr>
          <p:spPr bwMode="auto">
            <a:xfrm>
              <a:off x="3403" y="16389"/>
              <a:ext cx="13194" cy="2822"/>
            </a:xfrm>
            <a:custGeom>
              <a:avLst/>
              <a:gdLst>
                <a:gd name="T0" fmla="*/ 9780 w 20000"/>
                <a:gd name="T1" fmla="*/ 4960 h 20000"/>
                <a:gd name="T2" fmla="*/ 9528 w 20000"/>
                <a:gd name="T3" fmla="*/ 4000 h 20000"/>
                <a:gd name="T4" fmla="*/ 9245 w 20000"/>
                <a:gd name="T5" fmla="*/ 3040 h 20000"/>
                <a:gd name="T6" fmla="*/ 8994 w 20000"/>
                <a:gd name="T7" fmla="*/ 2080 h 20000"/>
                <a:gd name="T8" fmla="*/ 7987 w 20000"/>
                <a:gd name="T9" fmla="*/ 960 h 20000"/>
                <a:gd name="T10" fmla="*/ 6824 w 20000"/>
                <a:gd name="T11" fmla="*/ 0 h 20000"/>
                <a:gd name="T12" fmla="*/ 5692 w 20000"/>
                <a:gd name="T13" fmla="*/ 320 h 20000"/>
                <a:gd name="T14" fmla="*/ 4497 w 20000"/>
                <a:gd name="T15" fmla="*/ 1600 h 20000"/>
                <a:gd name="T16" fmla="*/ 3365 w 20000"/>
                <a:gd name="T17" fmla="*/ 3360 h 20000"/>
                <a:gd name="T18" fmla="*/ 2296 w 20000"/>
                <a:gd name="T19" fmla="*/ 5600 h 20000"/>
                <a:gd name="T20" fmla="*/ 1258 w 20000"/>
                <a:gd name="T21" fmla="*/ 8320 h 20000"/>
                <a:gd name="T22" fmla="*/ 252 w 20000"/>
                <a:gd name="T23" fmla="*/ 11360 h 20000"/>
                <a:gd name="T24" fmla="*/ 189 w 20000"/>
                <a:gd name="T25" fmla="*/ 19520 h 20000"/>
                <a:gd name="T26" fmla="*/ 660 w 20000"/>
                <a:gd name="T27" fmla="*/ 18560 h 20000"/>
                <a:gd name="T28" fmla="*/ 1195 w 20000"/>
                <a:gd name="T29" fmla="*/ 17600 h 20000"/>
                <a:gd name="T30" fmla="*/ 1635 w 20000"/>
                <a:gd name="T31" fmla="*/ 16640 h 20000"/>
                <a:gd name="T32" fmla="*/ 2390 w 20000"/>
                <a:gd name="T33" fmla="*/ 15360 h 20000"/>
                <a:gd name="T34" fmla="*/ 3365 w 20000"/>
                <a:gd name="T35" fmla="*/ 13920 h 20000"/>
                <a:gd name="T36" fmla="*/ 4434 w 20000"/>
                <a:gd name="T37" fmla="*/ 12320 h 20000"/>
                <a:gd name="T38" fmla="*/ 5472 w 20000"/>
                <a:gd name="T39" fmla="*/ 11360 h 20000"/>
                <a:gd name="T40" fmla="*/ 6541 w 20000"/>
                <a:gd name="T41" fmla="*/ 11040 h 20000"/>
                <a:gd name="T42" fmla="*/ 7547 w 20000"/>
                <a:gd name="T43" fmla="*/ 11360 h 20000"/>
                <a:gd name="T44" fmla="*/ 8522 w 20000"/>
                <a:gd name="T45" fmla="*/ 12640 h 20000"/>
                <a:gd name="T46" fmla="*/ 9528 w 20000"/>
                <a:gd name="T47" fmla="*/ 14880 h 20000"/>
                <a:gd name="T48" fmla="*/ 10440 w 20000"/>
                <a:gd name="T49" fmla="*/ 14880 h 20000"/>
                <a:gd name="T50" fmla="*/ 11384 w 20000"/>
                <a:gd name="T51" fmla="*/ 12640 h 20000"/>
                <a:gd name="T52" fmla="*/ 12421 w 20000"/>
                <a:gd name="T53" fmla="*/ 11360 h 20000"/>
                <a:gd name="T54" fmla="*/ 13428 w 20000"/>
                <a:gd name="T55" fmla="*/ 11040 h 20000"/>
                <a:gd name="T56" fmla="*/ 14497 w 20000"/>
                <a:gd name="T57" fmla="*/ 11360 h 20000"/>
                <a:gd name="T58" fmla="*/ 15535 w 20000"/>
                <a:gd name="T59" fmla="*/ 12320 h 20000"/>
                <a:gd name="T60" fmla="*/ 16541 w 20000"/>
                <a:gd name="T61" fmla="*/ 13920 h 20000"/>
                <a:gd name="T62" fmla="*/ 17610 w 20000"/>
                <a:gd name="T63" fmla="*/ 15360 h 20000"/>
                <a:gd name="T64" fmla="*/ 18333 w 20000"/>
                <a:gd name="T65" fmla="*/ 16640 h 20000"/>
                <a:gd name="T66" fmla="*/ 18805 w 20000"/>
                <a:gd name="T67" fmla="*/ 17600 h 20000"/>
                <a:gd name="T68" fmla="*/ 19245 w 20000"/>
                <a:gd name="T69" fmla="*/ 18560 h 20000"/>
                <a:gd name="T70" fmla="*/ 19717 w 20000"/>
                <a:gd name="T71" fmla="*/ 19520 h 20000"/>
                <a:gd name="T72" fmla="*/ 19717 w 20000"/>
                <a:gd name="T73" fmla="*/ 11360 h 20000"/>
                <a:gd name="T74" fmla="*/ 18711 w 20000"/>
                <a:gd name="T75" fmla="*/ 8320 h 20000"/>
                <a:gd name="T76" fmla="*/ 17673 w 20000"/>
                <a:gd name="T77" fmla="*/ 5600 h 20000"/>
                <a:gd name="T78" fmla="*/ 16541 w 20000"/>
                <a:gd name="T79" fmla="*/ 3360 h 20000"/>
                <a:gd name="T80" fmla="*/ 15409 w 20000"/>
                <a:gd name="T81" fmla="*/ 1600 h 20000"/>
                <a:gd name="T82" fmla="*/ 14277 w 20000"/>
                <a:gd name="T83" fmla="*/ 320 h 20000"/>
                <a:gd name="T84" fmla="*/ 13113 w 20000"/>
                <a:gd name="T85" fmla="*/ 0 h 20000"/>
                <a:gd name="T86" fmla="*/ 11981 w 20000"/>
                <a:gd name="T87" fmla="*/ 960 h 20000"/>
                <a:gd name="T88" fmla="*/ 10975 w 20000"/>
                <a:gd name="T89" fmla="*/ 2080 h 20000"/>
                <a:gd name="T90" fmla="*/ 10660 w 20000"/>
                <a:gd name="T91" fmla="*/ 3040 h 20000"/>
                <a:gd name="T92" fmla="*/ 10377 w 20000"/>
                <a:gd name="T93" fmla="*/ 4000 h 20000"/>
                <a:gd name="T94" fmla="*/ 10189 w 20000"/>
                <a:gd name="T95" fmla="*/ 496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0000" y="5920"/>
                  </a:moveTo>
                  <a:lnTo>
                    <a:pt x="9937" y="5600"/>
                  </a:lnTo>
                  <a:lnTo>
                    <a:pt x="9843" y="5280"/>
                  </a:lnTo>
                  <a:lnTo>
                    <a:pt x="9780" y="4960"/>
                  </a:lnTo>
                  <a:lnTo>
                    <a:pt x="9717" y="4640"/>
                  </a:lnTo>
                  <a:lnTo>
                    <a:pt x="9654" y="4320"/>
                  </a:lnTo>
                  <a:lnTo>
                    <a:pt x="9591" y="4320"/>
                  </a:lnTo>
                  <a:lnTo>
                    <a:pt x="9528" y="4000"/>
                  </a:lnTo>
                  <a:lnTo>
                    <a:pt x="9465" y="3680"/>
                  </a:lnTo>
                  <a:lnTo>
                    <a:pt x="9403" y="3360"/>
                  </a:lnTo>
                  <a:lnTo>
                    <a:pt x="9340" y="3360"/>
                  </a:lnTo>
                  <a:lnTo>
                    <a:pt x="9245" y="3040"/>
                  </a:lnTo>
                  <a:lnTo>
                    <a:pt x="9182" y="3040"/>
                  </a:lnTo>
                  <a:lnTo>
                    <a:pt x="9119" y="2720"/>
                  </a:lnTo>
                  <a:lnTo>
                    <a:pt x="9057" y="2400"/>
                  </a:lnTo>
                  <a:lnTo>
                    <a:pt x="8994" y="2080"/>
                  </a:lnTo>
                  <a:lnTo>
                    <a:pt x="8868" y="2080"/>
                  </a:lnTo>
                  <a:lnTo>
                    <a:pt x="8585" y="1600"/>
                  </a:lnTo>
                  <a:lnTo>
                    <a:pt x="8270" y="1280"/>
                  </a:lnTo>
                  <a:lnTo>
                    <a:pt x="7987" y="960"/>
                  </a:lnTo>
                  <a:lnTo>
                    <a:pt x="7736" y="640"/>
                  </a:lnTo>
                  <a:lnTo>
                    <a:pt x="7421" y="320"/>
                  </a:lnTo>
                  <a:lnTo>
                    <a:pt x="7138" y="320"/>
                  </a:lnTo>
                  <a:lnTo>
                    <a:pt x="6824" y="0"/>
                  </a:lnTo>
                  <a:lnTo>
                    <a:pt x="6541" y="0"/>
                  </a:lnTo>
                  <a:lnTo>
                    <a:pt x="6289" y="0"/>
                  </a:lnTo>
                  <a:lnTo>
                    <a:pt x="5943" y="320"/>
                  </a:lnTo>
                  <a:lnTo>
                    <a:pt x="5692" y="320"/>
                  </a:lnTo>
                  <a:lnTo>
                    <a:pt x="5346" y="640"/>
                  </a:lnTo>
                  <a:lnTo>
                    <a:pt x="5094" y="960"/>
                  </a:lnTo>
                  <a:lnTo>
                    <a:pt x="4811" y="1280"/>
                  </a:lnTo>
                  <a:lnTo>
                    <a:pt x="4497" y="1600"/>
                  </a:lnTo>
                  <a:lnTo>
                    <a:pt x="4214" y="1760"/>
                  </a:lnTo>
                  <a:lnTo>
                    <a:pt x="3962" y="2400"/>
                  </a:lnTo>
                  <a:lnTo>
                    <a:pt x="3711" y="2720"/>
                  </a:lnTo>
                  <a:lnTo>
                    <a:pt x="3365" y="3360"/>
                  </a:lnTo>
                  <a:lnTo>
                    <a:pt x="3113" y="4000"/>
                  </a:lnTo>
                  <a:lnTo>
                    <a:pt x="2830" y="4320"/>
                  </a:lnTo>
                  <a:lnTo>
                    <a:pt x="2579" y="4960"/>
                  </a:lnTo>
                  <a:lnTo>
                    <a:pt x="2296" y="5600"/>
                  </a:lnTo>
                  <a:lnTo>
                    <a:pt x="2044" y="6400"/>
                  </a:lnTo>
                  <a:lnTo>
                    <a:pt x="1792" y="7040"/>
                  </a:lnTo>
                  <a:lnTo>
                    <a:pt x="1509" y="7680"/>
                  </a:lnTo>
                  <a:lnTo>
                    <a:pt x="1258" y="8320"/>
                  </a:lnTo>
                  <a:lnTo>
                    <a:pt x="975" y="9280"/>
                  </a:lnTo>
                  <a:lnTo>
                    <a:pt x="723" y="9920"/>
                  </a:lnTo>
                  <a:lnTo>
                    <a:pt x="440" y="10720"/>
                  </a:lnTo>
                  <a:lnTo>
                    <a:pt x="252" y="11360"/>
                  </a:lnTo>
                  <a:lnTo>
                    <a:pt x="0" y="12320"/>
                  </a:lnTo>
                  <a:lnTo>
                    <a:pt x="0" y="19840"/>
                  </a:lnTo>
                  <a:lnTo>
                    <a:pt x="126" y="19520"/>
                  </a:lnTo>
                  <a:lnTo>
                    <a:pt x="189" y="19520"/>
                  </a:lnTo>
                  <a:lnTo>
                    <a:pt x="314" y="19200"/>
                  </a:lnTo>
                  <a:lnTo>
                    <a:pt x="440" y="18880"/>
                  </a:lnTo>
                  <a:lnTo>
                    <a:pt x="535" y="18880"/>
                  </a:lnTo>
                  <a:lnTo>
                    <a:pt x="660" y="18560"/>
                  </a:lnTo>
                  <a:lnTo>
                    <a:pt x="786" y="18240"/>
                  </a:lnTo>
                  <a:lnTo>
                    <a:pt x="912" y="17920"/>
                  </a:lnTo>
                  <a:lnTo>
                    <a:pt x="1038" y="17920"/>
                  </a:lnTo>
                  <a:lnTo>
                    <a:pt x="1195" y="17600"/>
                  </a:lnTo>
                  <a:lnTo>
                    <a:pt x="1258" y="17280"/>
                  </a:lnTo>
                  <a:lnTo>
                    <a:pt x="1384" y="17280"/>
                  </a:lnTo>
                  <a:lnTo>
                    <a:pt x="1509" y="16960"/>
                  </a:lnTo>
                  <a:lnTo>
                    <a:pt x="1635" y="16640"/>
                  </a:lnTo>
                  <a:lnTo>
                    <a:pt x="1792" y="16320"/>
                  </a:lnTo>
                  <a:lnTo>
                    <a:pt x="1855" y="16320"/>
                  </a:lnTo>
                  <a:lnTo>
                    <a:pt x="2107" y="15680"/>
                  </a:lnTo>
                  <a:lnTo>
                    <a:pt x="2390" y="15360"/>
                  </a:lnTo>
                  <a:lnTo>
                    <a:pt x="2642" y="15200"/>
                  </a:lnTo>
                  <a:lnTo>
                    <a:pt x="2893" y="14560"/>
                  </a:lnTo>
                  <a:lnTo>
                    <a:pt x="3113" y="14240"/>
                  </a:lnTo>
                  <a:lnTo>
                    <a:pt x="3365" y="13920"/>
                  </a:lnTo>
                  <a:lnTo>
                    <a:pt x="3648" y="13600"/>
                  </a:lnTo>
                  <a:lnTo>
                    <a:pt x="3899" y="13280"/>
                  </a:lnTo>
                  <a:lnTo>
                    <a:pt x="4151" y="12640"/>
                  </a:lnTo>
                  <a:lnTo>
                    <a:pt x="4434" y="12320"/>
                  </a:lnTo>
                  <a:lnTo>
                    <a:pt x="4686" y="12000"/>
                  </a:lnTo>
                  <a:lnTo>
                    <a:pt x="4969" y="12000"/>
                  </a:lnTo>
                  <a:lnTo>
                    <a:pt x="5220" y="11680"/>
                  </a:lnTo>
                  <a:lnTo>
                    <a:pt x="5472" y="11360"/>
                  </a:lnTo>
                  <a:lnTo>
                    <a:pt x="5755" y="11360"/>
                  </a:lnTo>
                  <a:lnTo>
                    <a:pt x="6006" y="11040"/>
                  </a:lnTo>
                  <a:lnTo>
                    <a:pt x="6289" y="11040"/>
                  </a:lnTo>
                  <a:lnTo>
                    <a:pt x="6541" y="11040"/>
                  </a:lnTo>
                  <a:lnTo>
                    <a:pt x="6824" y="11040"/>
                  </a:lnTo>
                  <a:lnTo>
                    <a:pt x="7013" y="11040"/>
                  </a:lnTo>
                  <a:lnTo>
                    <a:pt x="7264" y="11360"/>
                  </a:lnTo>
                  <a:lnTo>
                    <a:pt x="7547" y="11360"/>
                  </a:lnTo>
                  <a:lnTo>
                    <a:pt x="7799" y="11680"/>
                  </a:lnTo>
                  <a:lnTo>
                    <a:pt x="8082" y="12000"/>
                  </a:lnTo>
                  <a:lnTo>
                    <a:pt x="8333" y="12320"/>
                  </a:lnTo>
                  <a:lnTo>
                    <a:pt x="8522" y="12640"/>
                  </a:lnTo>
                  <a:lnTo>
                    <a:pt x="8805" y="13280"/>
                  </a:lnTo>
                  <a:lnTo>
                    <a:pt x="9057" y="13600"/>
                  </a:lnTo>
                  <a:lnTo>
                    <a:pt x="9245" y="14240"/>
                  </a:lnTo>
                  <a:lnTo>
                    <a:pt x="9528" y="14880"/>
                  </a:lnTo>
                  <a:lnTo>
                    <a:pt x="9717" y="15680"/>
                  </a:lnTo>
                  <a:lnTo>
                    <a:pt x="10000" y="16320"/>
                  </a:lnTo>
                  <a:lnTo>
                    <a:pt x="10189" y="15680"/>
                  </a:lnTo>
                  <a:lnTo>
                    <a:pt x="10440" y="14880"/>
                  </a:lnTo>
                  <a:lnTo>
                    <a:pt x="10660" y="14240"/>
                  </a:lnTo>
                  <a:lnTo>
                    <a:pt x="10912" y="13600"/>
                  </a:lnTo>
                  <a:lnTo>
                    <a:pt x="11164" y="13280"/>
                  </a:lnTo>
                  <a:lnTo>
                    <a:pt x="11384" y="12640"/>
                  </a:lnTo>
                  <a:lnTo>
                    <a:pt x="11635" y="12320"/>
                  </a:lnTo>
                  <a:lnTo>
                    <a:pt x="11918" y="12000"/>
                  </a:lnTo>
                  <a:lnTo>
                    <a:pt x="12170" y="11680"/>
                  </a:lnTo>
                  <a:lnTo>
                    <a:pt x="12421" y="11360"/>
                  </a:lnTo>
                  <a:lnTo>
                    <a:pt x="12642" y="11360"/>
                  </a:lnTo>
                  <a:lnTo>
                    <a:pt x="12893" y="11040"/>
                  </a:lnTo>
                  <a:lnTo>
                    <a:pt x="13176" y="11040"/>
                  </a:lnTo>
                  <a:lnTo>
                    <a:pt x="13428" y="11040"/>
                  </a:lnTo>
                  <a:lnTo>
                    <a:pt x="13679" y="11040"/>
                  </a:lnTo>
                  <a:lnTo>
                    <a:pt x="13962" y="11040"/>
                  </a:lnTo>
                  <a:lnTo>
                    <a:pt x="14214" y="11360"/>
                  </a:lnTo>
                  <a:lnTo>
                    <a:pt x="14497" y="11360"/>
                  </a:lnTo>
                  <a:lnTo>
                    <a:pt x="14748" y="11680"/>
                  </a:lnTo>
                  <a:lnTo>
                    <a:pt x="15031" y="12000"/>
                  </a:lnTo>
                  <a:lnTo>
                    <a:pt x="15283" y="12000"/>
                  </a:lnTo>
                  <a:lnTo>
                    <a:pt x="15535" y="12320"/>
                  </a:lnTo>
                  <a:lnTo>
                    <a:pt x="15818" y="12640"/>
                  </a:lnTo>
                  <a:lnTo>
                    <a:pt x="16006" y="13280"/>
                  </a:lnTo>
                  <a:lnTo>
                    <a:pt x="16289" y="13600"/>
                  </a:lnTo>
                  <a:lnTo>
                    <a:pt x="16541" y="13920"/>
                  </a:lnTo>
                  <a:lnTo>
                    <a:pt x="16792" y="14240"/>
                  </a:lnTo>
                  <a:lnTo>
                    <a:pt x="17075" y="14560"/>
                  </a:lnTo>
                  <a:lnTo>
                    <a:pt x="17327" y="15200"/>
                  </a:lnTo>
                  <a:lnTo>
                    <a:pt x="17610" y="15360"/>
                  </a:lnTo>
                  <a:lnTo>
                    <a:pt x="17799" y="15680"/>
                  </a:lnTo>
                  <a:lnTo>
                    <a:pt x="18050" y="16320"/>
                  </a:lnTo>
                  <a:lnTo>
                    <a:pt x="18208" y="16320"/>
                  </a:lnTo>
                  <a:lnTo>
                    <a:pt x="18333" y="16640"/>
                  </a:lnTo>
                  <a:lnTo>
                    <a:pt x="18459" y="16960"/>
                  </a:lnTo>
                  <a:lnTo>
                    <a:pt x="18522" y="17280"/>
                  </a:lnTo>
                  <a:lnTo>
                    <a:pt x="18648" y="17280"/>
                  </a:lnTo>
                  <a:lnTo>
                    <a:pt x="18805" y="17600"/>
                  </a:lnTo>
                  <a:lnTo>
                    <a:pt x="18931" y="17920"/>
                  </a:lnTo>
                  <a:lnTo>
                    <a:pt x="19057" y="17920"/>
                  </a:lnTo>
                  <a:lnTo>
                    <a:pt x="19182" y="18240"/>
                  </a:lnTo>
                  <a:lnTo>
                    <a:pt x="19245" y="18560"/>
                  </a:lnTo>
                  <a:lnTo>
                    <a:pt x="19403" y="18880"/>
                  </a:lnTo>
                  <a:lnTo>
                    <a:pt x="19528" y="18880"/>
                  </a:lnTo>
                  <a:lnTo>
                    <a:pt x="19654" y="19200"/>
                  </a:lnTo>
                  <a:lnTo>
                    <a:pt x="19717" y="19520"/>
                  </a:lnTo>
                  <a:lnTo>
                    <a:pt x="19843" y="19520"/>
                  </a:lnTo>
                  <a:lnTo>
                    <a:pt x="19969" y="19840"/>
                  </a:lnTo>
                  <a:lnTo>
                    <a:pt x="19969" y="12320"/>
                  </a:lnTo>
                  <a:lnTo>
                    <a:pt x="19717" y="11360"/>
                  </a:lnTo>
                  <a:lnTo>
                    <a:pt x="19465" y="10720"/>
                  </a:lnTo>
                  <a:lnTo>
                    <a:pt x="19245" y="9920"/>
                  </a:lnTo>
                  <a:lnTo>
                    <a:pt x="18994" y="9280"/>
                  </a:lnTo>
                  <a:lnTo>
                    <a:pt x="18711" y="8320"/>
                  </a:lnTo>
                  <a:lnTo>
                    <a:pt x="18459" y="7680"/>
                  </a:lnTo>
                  <a:lnTo>
                    <a:pt x="18208" y="7040"/>
                  </a:lnTo>
                  <a:lnTo>
                    <a:pt x="17925" y="6400"/>
                  </a:lnTo>
                  <a:lnTo>
                    <a:pt x="17673" y="5600"/>
                  </a:lnTo>
                  <a:lnTo>
                    <a:pt x="17390" y="4960"/>
                  </a:lnTo>
                  <a:lnTo>
                    <a:pt x="17138" y="4320"/>
                  </a:lnTo>
                  <a:lnTo>
                    <a:pt x="16887" y="4000"/>
                  </a:lnTo>
                  <a:lnTo>
                    <a:pt x="16541" y="3360"/>
                  </a:lnTo>
                  <a:lnTo>
                    <a:pt x="16289" y="2720"/>
                  </a:lnTo>
                  <a:lnTo>
                    <a:pt x="16006" y="2400"/>
                  </a:lnTo>
                  <a:lnTo>
                    <a:pt x="15755" y="1760"/>
                  </a:lnTo>
                  <a:lnTo>
                    <a:pt x="15409" y="1600"/>
                  </a:lnTo>
                  <a:lnTo>
                    <a:pt x="15157" y="1280"/>
                  </a:lnTo>
                  <a:lnTo>
                    <a:pt x="14874" y="960"/>
                  </a:lnTo>
                  <a:lnTo>
                    <a:pt x="14560" y="640"/>
                  </a:lnTo>
                  <a:lnTo>
                    <a:pt x="14277" y="320"/>
                  </a:lnTo>
                  <a:lnTo>
                    <a:pt x="14025" y="320"/>
                  </a:lnTo>
                  <a:lnTo>
                    <a:pt x="13679" y="0"/>
                  </a:lnTo>
                  <a:lnTo>
                    <a:pt x="13428" y="0"/>
                  </a:lnTo>
                  <a:lnTo>
                    <a:pt x="13113" y="0"/>
                  </a:lnTo>
                  <a:lnTo>
                    <a:pt x="12830" y="320"/>
                  </a:lnTo>
                  <a:lnTo>
                    <a:pt x="12579" y="320"/>
                  </a:lnTo>
                  <a:lnTo>
                    <a:pt x="12233" y="640"/>
                  </a:lnTo>
                  <a:lnTo>
                    <a:pt x="11981" y="960"/>
                  </a:lnTo>
                  <a:lnTo>
                    <a:pt x="11635" y="1280"/>
                  </a:lnTo>
                  <a:lnTo>
                    <a:pt x="11384" y="1600"/>
                  </a:lnTo>
                  <a:lnTo>
                    <a:pt x="11101" y="2080"/>
                  </a:lnTo>
                  <a:lnTo>
                    <a:pt x="10975" y="2080"/>
                  </a:lnTo>
                  <a:lnTo>
                    <a:pt x="10912" y="2400"/>
                  </a:lnTo>
                  <a:lnTo>
                    <a:pt x="10849" y="2720"/>
                  </a:lnTo>
                  <a:lnTo>
                    <a:pt x="10786" y="3040"/>
                  </a:lnTo>
                  <a:lnTo>
                    <a:pt x="10660" y="3040"/>
                  </a:lnTo>
                  <a:lnTo>
                    <a:pt x="10597" y="3360"/>
                  </a:lnTo>
                  <a:lnTo>
                    <a:pt x="10503" y="3360"/>
                  </a:lnTo>
                  <a:lnTo>
                    <a:pt x="10440" y="3680"/>
                  </a:lnTo>
                  <a:lnTo>
                    <a:pt x="10377" y="4000"/>
                  </a:lnTo>
                  <a:lnTo>
                    <a:pt x="10314" y="4320"/>
                  </a:lnTo>
                  <a:lnTo>
                    <a:pt x="10252" y="4320"/>
                  </a:lnTo>
                  <a:lnTo>
                    <a:pt x="10252" y="4640"/>
                  </a:lnTo>
                  <a:lnTo>
                    <a:pt x="10189" y="4960"/>
                  </a:lnTo>
                  <a:lnTo>
                    <a:pt x="10126" y="5280"/>
                  </a:lnTo>
                  <a:lnTo>
                    <a:pt x="10063" y="5600"/>
                  </a:lnTo>
                  <a:lnTo>
                    <a:pt x="10000" y="5920"/>
                  </a:lnTo>
                  <a:close/>
                </a:path>
              </a:pathLst>
            </a:custGeom>
            <a:grpFill/>
            <a:ln w="13335">
              <a:solidFill>
                <a:schemeClr val="tx1"/>
              </a:solidFill>
              <a:round/>
              <a:headEnd/>
              <a:tailEnd/>
            </a:ln>
          </p:spPr>
          <p:txBody>
            <a:bodyPr/>
            <a:lstStyle/>
            <a:p>
              <a:endParaRPr lang="en-US">
                <a:solidFill>
                  <a:schemeClr val="tx1"/>
                </a:solidFill>
              </a:endParaRPr>
            </a:p>
          </p:txBody>
        </p:sp>
        <p:sp>
          <p:nvSpPr>
            <p:cNvPr id="24" name="Freeform 13"/>
            <p:cNvSpPr>
              <a:spLocks/>
            </p:cNvSpPr>
            <p:nvPr/>
          </p:nvSpPr>
          <p:spPr bwMode="auto">
            <a:xfrm>
              <a:off x="9253" y="13906"/>
              <a:ext cx="1452" cy="2506"/>
            </a:xfrm>
            <a:custGeom>
              <a:avLst/>
              <a:gdLst>
                <a:gd name="T0" fmla="*/ 8857 w 20000"/>
                <a:gd name="T1" fmla="*/ 19099 h 20000"/>
                <a:gd name="T2" fmla="*/ 7143 w 20000"/>
                <a:gd name="T3" fmla="*/ 17297 h 20000"/>
                <a:gd name="T4" fmla="*/ 5429 w 20000"/>
                <a:gd name="T5" fmla="*/ 15676 h 20000"/>
                <a:gd name="T6" fmla="*/ 3429 w 20000"/>
                <a:gd name="T7" fmla="*/ 13514 h 20000"/>
                <a:gd name="T8" fmla="*/ 1714 w 20000"/>
                <a:gd name="T9" fmla="*/ 11532 h 20000"/>
                <a:gd name="T10" fmla="*/ 1143 w 20000"/>
                <a:gd name="T11" fmla="*/ 9730 h 20000"/>
                <a:gd name="T12" fmla="*/ 0 w 20000"/>
                <a:gd name="T13" fmla="*/ 7568 h 20000"/>
                <a:gd name="T14" fmla="*/ 571 w 20000"/>
                <a:gd name="T15" fmla="*/ 5225 h 20000"/>
                <a:gd name="T16" fmla="*/ 1143 w 20000"/>
                <a:gd name="T17" fmla="*/ 3423 h 20000"/>
                <a:gd name="T18" fmla="*/ 1714 w 20000"/>
                <a:gd name="T19" fmla="*/ 2703 h 20000"/>
                <a:gd name="T20" fmla="*/ 2857 w 20000"/>
                <a:gd name="T21" fmla="*/ 1622 h 20000"/>
                <a:gd name="T22" fmla="*/ 4286 w 20000"/>
                <a:gd name="T23" fmla="*/ 1261 h 20000"/>
                <a:gd name="T24" fmla="*/ 5429 w 20000"/>
                <a:gd name="T25" fmla="*/ 721 h 20000"/>
                <a:gd name="T26" fmla="*/ 6571 w 20000"/>
                <a:gd name="T27" fmla="*/ 360 h 20000"/>
                <a:gd name="T28" fmla="*/ 7714 w 20000"/>
                <a:gd name="T29" fmla="*/ 360 h 20000"/>
                <a:gd name="T30" fmla="*/ 9714 w 20000"/>
                <a:gd name="T31" fmla="*/ 0 h 20000"/>
                <a:gd name="T32" fmla="*/ 10857 w 20000"/>
                <a:gd name="T33" fmla="*/ 0 h 20000"/>
                <a:gd name="T34" fmla="*/ 12000 w 20000"/>
                <a:gd name="T35" fmla="*/ 360 h 20000"/>
                <a:gd name="T36" fmla="*/ 13714 w 20000"/>
                <a:gd name="T37" fmla="*/ 360 h 20000"/>
                <a:gd name="T38" fmla="*/ 14857 w 20000"/>
                <a:gd name="T39" fmla="*/ 721 h 20000"/>
                <a:gd name="T40" fmla="*/ 16286 w 20000"/>
                <a:gd name="T41" fmla="*/ 1261 h 20000"/>
                <a:gd name="T42" fmla="*/ 17429 w 20000"/>
                <a:gd name="T43" fmla="*/ 1622 h 20000"/>
                <a:gd name="T44" fmla="*/ 18000 w 20000"/>
                <a:gd name="T45" fmla="*/ 2703 h 20000"/>
                <a:gd name="T46" fmla="*/ 19143 w 20000"/>
                <a:gd name="T47" fmla="*/ 3423 h 20000"/>
                <a:gd name="T48" fmla="*/ 19714 w 20000"/>
                <a:gd name="T49" fmla="*/ 5225 h 20000"/>
                <a:gd name="T50" fmla="*/ 19714 w 20000"/>
                <a:gd name="T51" fmla="*/ 7568 h 20000"/>
                <a:gd name="T52" fmla="*/ 19143 w 20000"/>
                <a:gd name="T53" fmla="*/ 9730 h 20000"/>
                <a:gd name="T54" fmla="*/ 18000 w 20000"/>
                <a:gd name="T55" fmla="*/ 11532 h 20000"/>
                <a:gd name="T56" fmla="*/ 16857 w 20000"/>
                <a:gd name="T57" fmla="*/ 13514 h 20000"/>
                <a:gd name="T58" fmla="*/ 14857 w 20000"/>
                <a:gd name="T59" fmla="*/ 15315 h 20000"/>
                <a:gd name="T60" fmla="*/ 13143 w 20000"/>
                <a:gd name="T61" fmla="*/ 16937 h 20000"/>
                <a:gd name="T62" fmla="*/ 11429 w 20000"/>
                <a:gd name="T63" fmla="*/ 1909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0286" y="19820"/>
                  </a:moveTo>
                  <a:lnTo>
                    <a:pt x="8857" y="19099"/>
                  </a:lnTo>
                  <a:lnTo>
                    <a:pt x="8286" y="18018"/>
                  </a:lnTo>
                  <a:lnTo>
                    <a:pt x="7143" y="17297"/>
                  </a:lnTo>
                  <a:lnTo>
                    <a:pt x="6000" y="16396"/>
                  </a:lnTo>
                  <a:lnTo>
                    <a:pt x="5429" y="15676"/>
                  </a:lnTo>
                  <a:lnTo>
                    <a:pt x="4286" y="14595"/>
                  </a:lnTo>
                  <a:lnTo>
                    <a:pt x="3429" y="13514"/>
                  </a:lnTo>
                  <a:lnTo>
                    <a:pt x="2286" y="12432"/>
                  </a:lnTo>
                  <a:lnTo>
                    <a:pt x="1714" y="11532"/>
                  </a:lnTo>
                  <a:lnTo>
                    <a:pt x="1143" y="10450"/>
                  </a:lnTo>
                  <a:lnTo>
                    <a:pt x="1143" y="9730"/>
                  </a:lnTo>
                  <a:lnTo>
                    <a:pt x="571" y="8649"/>
                  </a:lnTo>
                  <a:lnTo>
                    <a:pt x="0" y="7568"/>
                  </a:lnTo>
                  <a:lnTo>
                    <a:pt x="0" y="6486"/>
                  </a:lnTo>
                  <a:lnTo>
                    <a:pt x="571" y="5225"/>
                  </a:lnTo>
                  <a:lnTo>
                    <a:pt x="1143" y="4144"/>
                  </a:lnTo>
                  <a:lnTo>
                    <a:pt x="1143" y="3423"/>
                  </a:lnTo>
                  <a:lnTo>
                    <a:pt x="1714" y="3063"/>
                  </a:lnTo>
                  <a:lnTo>
                    <a:pt x="1714" y="2703"/>
                  </a:lnTo>
                  <a:lnTo>
                    <a:pt x="2286" y="1982"/>
                  </a:lnTo>
                  <a:lnTo>
                    <a:pt x="2857" y="1622"/>
                  </a:lnTo>
                  <a:lnTo>
                    <a:pt x="3429" y="1622"/>
                  </a:lnTo>
                  <a:lnTo>
                    <a:pt x="4286" y="1261"/>
                  </a:lnTo>
                  <a:lnTo>
                    <a:pt x="4857" y="1081"/>
                  </a:lnTo>
                  <a:lnTo>
                    <a:pt x="5429" y="721"/>
                  </a:lnTo>
                  <a:lnTo>
                    <a:pt x="6000" y="721"/>
                  </a:lnTo>
                  <a:lnTo>
                    <a:pt x="6571" y="360"/>
                  </a:lnTo>
                  <a:lnTo>
                    <a:pt x="7143" y="360"/>
                  </a:lnTo>
                  <a:lnTo>
                    <a:pt x="7714" y="360"/>
                  </a:lnTo>
                  <a:lnTo>
                    <a:pt x="8286" y="0"/>
                  </a:lnTo>
                  <a:lnTo>
                    <a:pt x="9714" y="0"/>
                  </a:lnTo>
                  <a:lnTo>
                    <a:pt x="10286" y="0"/>
                  </a:lnTo>
                  <a:lnTo>
                    <a:pt x="10857" y="0"/>
                  </a:lnTo>
                  <a:lnTo>
                    <a:pt x="11429" y="0"/>
                  </a:lnTo>
                  <a:lnTo>
                    <a:pt x="12000" y="360"/>
                  </a:lnTo>
                  <a:lnTo>
                    <a:pt x="13143" y="360"/>
                  </a:lnTo>
                  <a:lnTo>
                    <a:pt x="13714" y="360"/>
                  </a:lnTo>
                  <a:lnTo>
                    <a:pt x="14286" y="721"/>
                  </a:lnTo>
                  <a:lnTo>
                    <a:pt x="14857" y="721"/>
                  </a:lnTo>
                  <a:lnTo>
                    <a:pt x="15714" y="1081"/>
                  </a:lnTo>
                  <a:lnTo>
                    <a:pt x="16286" y="1261"/>
                  </a:lnTo>
                  <a:lnTo>
                    <a:pt x="16857" y="1622"/>
                  </a:lnTo>
                  <a:lnTo>
                    <a:pt x="17429" y="1622"/>
                  </a:lnTo>
                  <a:lnTo>
                    <a:pt x="18000" y="1982"/>
                  </a:lnTo>
                  <a:lnTo>
                    <a:pt x="18000" y="2703"/>
                  </a:lnTo>
                  <a:lnTo>
                    <a:pt x="18571" y="3063"/>
                  </a:lnTo>
                  <a:lnTo>
                    <a:pt x="19143" y="3423"/>
                  </a:lnTo>
                  <a:lnTo>
                    <a:pt x="19143" y="4144"/>
                  </a:lnTo>
                  <a:lnTo>
                    <a:pt x="19714" y="5225"/>
                  </a:lnTo>
                  <a:lnTo>
                    <a:pt x="19714" y="6486"/>
                  </a:lnTo>
                  <a:lnTo>
                    <a:pt x="19714" y="7568"/>
                  </a:lnTo>
                  <a:lnTo>
                    <a:pt x="19714" y="8649"/>
                  </a:lnTo>
                  <a:lnTo>
                    <a:pt x="19143" y="9730"/>
                  </a:lnTo>
                  <a:lnTo>
                    <a:pt x="18571" y="10450"/>
                  </a:lnTo>
                  <a:lnTo>
                    <a:pt x="18000" y="11532"/>
                  </a:lnTo>
                  <a:lnTo>
                    <a:pt x="18000" y="12432"/>
                  </a:lnTo>
                  <a:lnTo>
                    <a:pt x="16857" y="13514"/>
                  </a:lnTo>
                  <a:lnTo>
                    <a:pt x="16286" y="14595"/>
                  </a:lnTo>
                  <a:lnTo>
                    <a:pt x="14857" y="15315"/>
                  </a:lnTo>
                  <a:lnTo>
                    <a:pt x="14286" y="16396"/>
                  </a:lnTo>
                  <a:lnTo>
                    <a:pt x="13143" y="16937"/>
                  </a:lnTo>
                  <a:lnTo>
                    <a:pt x="12571" y="18018"/>
                  </a:lnTo>
                  <a:lnTo>
                    <a:pt x="11429" y="19099"/>
                  </a:lnTo>
                  <a:lnTo>
                    <a:pt x="10286" y="19820"/>
                  </a:lnTo>
                  <a:close/>
                </a:path>
              </a:pathLst>
            </a:custGeom>
            <a:grpFill/>
            <a:ln w="13335">
              <a:solidFill>
                <a:schemeClr val="tx1"/>
              </a:solidFill>
              <a:round/>
              <a:headEnd/>
              <a:tailEnd/>
            </a:ln>
          </p:spPr>
          <p:txBody>
            <a:bodyPr/>
            <a:lstStyle/>
            <a:p>
              <a:endParaRPr lang="en-US">
                <a:solidFill>
                  <a:schemeClr val="tx1"/>
                </a:solidFill>
              </a:endParaRPr>
            </a:p>
          </p:txBody>
        </p:sp>
        <p:sp>
          <p:nvSpPr>
            <p:cNvPr id="25" name="Freeform 14"/>
            <p:cNvSpPr>
              <a:spLocks/>
            </p:cNvSpPr>
            <p:nvPr/>
          </p:nvSpPr>
          <p:spPr bwMode="auto">
            <a:xfrm>
              <a:off x="11266" y="8352"/>
              <a:ext cx="1970" cy="3658"/>
            </a:xfrm>
            <a:custGeom>
              <a:avLst/>
              <a:gdLst>
                <a:gd name="T0" fmla="*/ 0 w 20000"/>
                <a:gd name="T1" fmla="*/ 247 h 20000"/>
                <a:gd name="T2" fmla="*/ 0 w 20000"/>
                <a:gd name="T3" fmla="*/ 1235 h 20000"/>
                <a:gd name="T4" fmla="*/ 421 w 20000"/>
                <a:gd name="T5" fmla="*/ 2222 h 20000"/>
                <a:gd name="T6" fmla="*/ 842 w 20000"/>
                <a:gd name="T7" fmla="*/ 3580 h 20000"/>
                <a:gd name="T8" fmla="*/ 2105 w 20000"/>
                <a:gd name="T9" fmla="*/ 4815 h 20000"/>
                <a:gd name="T10" fmla="*/ 2947 w 20000"/>
                <a:gd name="T11" fmla="*/ 6296 h 20000"/>
                <a:gd name="T12" fmla="*/ 4421 w 20000"/>
                <a:gd name="T13" fmla="*/ 7160 h 20000"/>
                <a:gd name="T14" fmla="*/ 5263 w 20000"/>
                <a:gd name="T15" fmla="*/ 8148 h 20000"/>
                <a:gd name="T16" fmla="*/ 6947 w 20000"/>
                <a:gd name="T17" fmla="*/ 8889 h 20000"/>
                <a:gd name="T18" fmla="*/ 8842 w 20000"/>
                <a:gd name="T19" fmla="*/ 10247 h 20000"/>
                <a:gd name="T20" fmla="*/ 10947 w 20000"/>
                <a:gd name="T21" fmla="*/ 11481 h 20000"/>
                <a:gd name="T22" fmla="*/ 12421 w 20000"/>
                <a:gd name="T23" fmla="*/ 12963 h 20000"/>
                <a:gd name="T24" fmla="*/ 14105 w 20000"/>
                <a:gd name="T25" fmla="*/ 14321 h 20000"/>
                <a:gd name="T26" fmla="*/ 15368 w 20000"/>
                <a:gd name="T27" fmla="*/ 15802 h 20000"/>
                <a:gd name="T28" fmla="*/ 16421 w 20000"/>
                <a:gd name="T29" fmla="*/ 17407 h 20000"/>
                <a:gd name="T30" fmla="*/ 17263 w 20000"/>
                <a:gd name="T31" fmla="*/ 19136 h 20000"/>
                <a:gd name="T32" fmla="*/ 17684 w 20000"/>
                <a:gd name="T33" fmla="*/ 19630 h 20000"/>
                <a:gd name="T34" fmla="*/ 18105 w 20000"/>
                <a:gd name="T35" fmla="*/ 18889 h 20000"/>
                <a:gd name="T36" fmla="*/ 18526 w 20000"/>
                <a:gd name="T37" fmla="*/ 18148 h 20000"/>
                <a:gd name="T38" fmla="*/ 18947 w 20000"/>
                <a:gd name="T39" fmla="*/ 17407 h 20000"/>
                <a:gd name="T40" fmla="*/ 19368 w 20000"/>
                <a:gd name="T41" fmla="*/ 15556 h 20000"/>
                <a:gd name="T42" fmla="*/ 19789 w 20000"/>
                <a:gd name="T43" fmla="*/ 12716 h 20000"/>
                <a:gd name="T44" fmla="*/ 18947 w 20000"/>
                <a:gd name="T45" fmla="*/ 10123 h 20000"/>
                <a:gd name="T46" fmla="*/ 16421 w 20000"/>
                <a:gd name="T47" fmla="*/ 7407 h 20000"/>
                <a:gd name="T48" fmla="*/ 14105 w 20000"/>
                <a:gd name="T49" fmla="*/ 6049 h 20000"/>
                <a:gd name="T50" fmla="*/ 12842 w 20000"/>
                <a:gd name="T51" fmla="*/ 5309 h 20000"/>
                <a:gd name="T52" fmla="*/ 11789 w 20000"/>
                <a:gd name="T53" fmla="*/ 4815 h 20000"/>
                <a:gd name="T54" fmla="*/ 10947 w 20000"/>
                <a:gd name="T55" fmla="*/ 4568 h 20000"/>
                <a:gd name="T56" fmla="*/ 10105 w 20000"/>
                <a:gd name="T57" fmla="*/ 4321 h 20000"/>
                <a:gd name="T58" fmla="*/ 9263 w 20000"/>
                <a:gd name="T59" fmla="*/ 3827 h 20000"/>
                <a:gd name="T60" fmla="*/ 8421 w 20000"/>
                <a:gd name="T61" fmla="*/ 3580 h 20000"/>
                <a:gd name="T62" fmla="*/ 7368 w 20000"/>
                <a:gd name="T63" fmla="*/ 3333 h 20000"/>
                <a:gd name="T64" fmla="*/ 6526 w 20000"/>
                <a:gd name="T65" fmla="*/ 2963 h 20000"/>
                <a:gd name="T66" fmla="*/ 5684 w 20000"/>
                <a:gd name="T67" fmla="*/ 2716 h 20000"/>
                <a:gd name="T68" fmla="*/ 4421 w 20000"/>
                <a:gd name="T69" fmla="*/ 2222 h 20000"/>
                <a:gd name="T70" fmla="*/ 3368 w 20000"/>
                <a:gd name="T71" fmla="*/ 1975 h 20000"/>
                <a:gd name="T72" fmla="*/ 2526 w 20000"/>
                <a:gd name="T73" fmla="*/ 1481 h 20000"/>
                <a:gd name="T74" fmla="*/ 2105 w 20000"/>
                <a:gd name="T75" fmla="*/ 988 h 20000"/>
                <a:gd name="T76" fmla="*/ 1263 w 20000"/>
                <a:gd name="T77" fmla="*/ 494 h 20000"/>
                <a:gd name="T78" fmla="*/ 421 w 20000"/>
                <a:gd name="T79" fmla="*/ 0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421" y="0"/>
                  </a:moveTo>
                  <a:lnTo>
                    <a:pt x="0" y="247"/>
                  </a:lnTo>
                  <a:lnTo>
                    <a:pt x="0" y="741"/>
                  </a:lnTo>
                  <a:lnTo>
                    <a:pt x="0" y="1235"/>
                  </a:lnTo>
                  <a:lnTo>
                    <a:pt x="0" y="1728"/>
                  </a:lnTo>
                  <a:lnTo>
                    <a:pt x="421" y="2222"/>
                  </a:lnTo>
                  <a:lnTo>
                    <a:pt x="842" y="2963"/>
                  </a:lnTo>
                  <a:lnTo>
                    <a:pt x="842" y="3580"/>
                  </a:lnTo>
                  <a:lnTo>
                    <a:pt x="1684" y="4321"/>
                  </a:lnTo>
                  <a:lnTo>
                    <a:pt x="2105" y="4815"/>
                  </a:lnTo>
                  <a:lnTo>
                    <a:pt x="2526" y="5556"/>
                  </a:lnTo>
                  <a:lnTo>
                    <a:pt x="2947" y="6296"/>
                  </a:lnTo>
                  <a:lnTo>
                    <a:pt x="3368" y="6790"/>
                  </a:lnTo>
                  <a:lnTo>
                    <a:pt x="4421" y="7160"/>
                  </a:lnTo>
                  <a:lnTo>
                    <a:pt x="4842" y="7654"/>
                  </a:lnTo>
                  <a:lnTo>
                    <a:pt x="5263" y="8148"/>
                  </a:lnTo>
                  <a:lnTo>
                    <a:pt x="5684" y="8395"/>
                  </a:lnTo>
                  <a:lnTo>
                    <a:pt x="6947" y="8889"/>
                  </a:lnTo>
                  <a:lnTo>
                    <a:pt x="8000" y="9630"/>
                  </a:lnTo>
                  <a:lnTo>
                    <a:pt x="8842" y="10247"/>
                  </a:lnTo>
                  <a:lnTo>
                    <a:pt x="10105" y="10988"/>
                  </a:lnTo>
                  <a:lnTo>
                    <a:pt x="10947" y="11481"/>
                  </a:lnTo>
                  <a:lnTo>
                    <a:pt x="11789" y="12222"/>
                  </a:lnTo>
                  <a:lnTo>
                    <a:pt x="12421" y="12963"/>
                  </a:lnTo>
                  <a:lnTo>
                    <a:pt x="13263" y="13704"/>
                  </a:lnTo>
                  <a:lnTo>
                    <a:pt x="14105" y="14321"/>
                  </a:lnTo>
                  <a:lnTo>
                    <a:pt x="14526" y="15062"/>
                  </a:lnTo>
                  <a:lnTo>
                    <a:pt x="15368" y="15802"/>
                  </a:lnTo>
                  <a:lnTo>
                    <a:pt x="15789" y="16790"/>
                  </a:lnTo>
                  <a:lnTo>
                    <a:pt x="16421" y="17407"/>
                  </a:lnTo>
                  <a:lnTo>
                    <a:pt x="16842" y="18148"/>
                  </a:lnTo>
                  <a:lnTo>
                    <a:pt x="17263" y="19136"/>
                  </a:lnTo>
                  <a:lnTo>
                    <a:pt x="17263" y="19877"/>
                  </a:lnTo>
                  <a:lnTo>
                    <a:pt x="17684" y="19630"/>
                  </a:lnTo>
                  <a:lnTo>
                    <a:pt x="18105" y="19136"/>
                  </a:lnTo>
                  <a:lnTo>
                    <a:pt x="18105" y="18889"/>
                  </a:lnTo>
                  <a:lnTo>
                    <a:pt x="18526" y="18642"/>
                  </a:lnTo>
                  <a:lnTo>
                    <a:pt x="18526" y="18148"/>
                  </a:lnTo>
                  <a:lnTo>
                    <a:pt x="18947" y="17654"/>
                  </a:lnTo>
                  <a:lnTo>
                    <a:pt x="18947" y="17407"/>
                  </a:lnTo>
                  <a:lnTo>
                    <a:pt x="18947" y="17037"/>
                  </a:lnTo>
                  <a:lnTo>
                    <a:pt x="19368" y="15556"/>
                  </a:lnTo>
                  <a:lnTo>
                    <a:pt x="19789" y="13827"/>
                  </a:lnTo>
                  <a:lnTo>
                    <a:pt x="19789" y="12716"/>
                  </a:lnTo>
                  <a:lnTo>
                    <a:pt x="19368" y="11235"/>
                  </a:lnTo>
                  <a:lnTo>
                    <a:pt x="18947" y="10123"/>
                  </a:lnTo>
                  <a:lnTo>
                    <a:pt x="17684" y="8889"/>
                  </a:lnTo>
                  <a:lnTo>
                    <a:pt x="16421" y="7407"/>
                  </a:lnTo>
                  <a:lnTo>
                    <a:pt x="14947" y="6296"/>
                  </a:lnTo>
                  <a:lnTo>
                    <a:pt x="14105" y="6049"/>
                  </a:lnTo>
                  <a:lnTo>
                    <a:pt x="13263" y="5556"/>
                  </a:lnTo>
                  <a:lnTo>
                    <a:pt x="12842" y="5309"/>
                  </a:lnTo>
                  <a:lnTo>
                    <a:pt x="12421" y="5062"/>
                  </a:lnTo>
                  <a:lnTo>
                    <a:pt x="11789" y="4815"/>
                  </a:lnTo>
                  <a:lnTo>
                    <a:pt x="11368" y="4815"/>
                  </a:lnTo>
                  <a:lnTo>
                    <a:pt x="10947" y="4568"/>
                  </a:lnTo>
                  <a:lnTo>
                    <a:pt x="10526" y="4321"/>
                  </a:lnTo>
                  <a:lnTo>
                    <a:pt x="10105" y="4321"/>
                  </a:lnTo>
                  <a:lnTo>
                    <a:pt x="9684" y="4074"/>
                  </a:lnTo>
                  <a:lnTo>
                    <a:pt x="9263" y="3827"/>
                  </a:lnTo>
                  <a:lnTo>
                    <a:pt x="8842" y="3827"/>
                  </a:lnTo>
                  <a:lnTo>
                    <a:pt x="8421" y="3580"/>
                  </a:lnTo>
                  <a:lnTo>
                    <a:pt x="8000" y="3333"/>
                  </a:lnTo>
                  <a:lnTo>
                    <a:pt x="7368" y="3333"/>
                  </a:lnTo>
                  <a:lnTo>
                    <a:pt x="7368" y="3210"/>
                  </a:lnTo>
                  <a:lnTo>
                    <a:pt x="6526" y="2963"/>
                  </a:lnTo>
                  <a:lnTo>
                    <a:pt x="6105" y="2716"/>
                  </a:lnTo>
                  <a:lnTo>
                    <a:pt x="5684" y="2716"/>
                  </a:lnTo>
                  <a:lnTo>
                    <a:pt x="4842" y="2469"/>
                  </a:lnTo>
                  <a:lnTo>
                    <a:pt x="4421" y="2222"/>
                  </a:lnTo>
                  <a:lnTo>
                    <a:pt x="4000" y="2222"/>
                  </a:lnTo>
                  <a:lnTo>
                    <a:pt x="3368" y="1975"/>
                  </a:lnTo>
                  <a:lnTo>
                    <a:pt x="2947" y="1728"/>
                  </a:lnTo>
                  <a:lnTo>
                    <a:pt x="2526" y="1481"/>
                  </a:lnTo>
                  <a:lnTo>
                    <a:pt x="2526" y="1235"/>
                  </a:lnTo>
                  <a:lnTo>
                    <a:pt x="2105" y="988"/>
                  </a:lnTo>
                  <a:lnTo>
                    <a:pt x="1684" y="741"/>
                  </a:lnTo>
                  <a:lnTo>
                    <a:pt x="1263" y="494"/>
                  </a:lnTo>
                  <a:lnTo>
                    <a:pt x="842" y="494"/>
                  </a:lnTo>
                  <a:lnTo>
                    <a:pt x="421" y="0"/>
                  </a:lnTo>
                  <a:close/>
                </a:path>
              </a:pathLst>
            </a:custGeom>
            <a:grpFill/>
            <a:ln w="13335">
              <a:solidFill>
                <a:schemeClr val="tx1"/>
              </a:solidFill>
              <a:round/>
              <a:headEnd/>
              <a:tailEnd/>
            </a:ln>
          </p:spPr>
          <p:txBody>
            <a:bodyPr/>
            <a:lstStyle/>
            <a:p>
              <a:endParaRPr lang="en-US">
                <a:solidFill>
                  <a:schemeClr val="tx1"/>
                </a:solidFill>
              </a:endParaRPr>
            </a:p>
          </p:txBody>
        </p:sp>
        <p:sp>
          <p:nvSpPr>
            <p:cNvPr id="26" name="Freeform 15"/>
            <p:cNvSpPr>
              <a:spLocks/>
            </p:cNvSpPr>
            <p:nvPr/>
          </p:nvSpPr>
          <p:spPr bwMode="auto">
            <a:xfrm>
              <a:off x="4835" y="6885"/>
              <a:ext cx="10331" cy="8218"/>
            </a:xfrm>
            <a:custGeom>
              <a:avLst/>
              <a:gdLst>
                <a:gd name="T0" fmla="*/ 9317 w 20000"/>
                <a:gd name="T1" fmla="*/ 1484 h 20000"/>
                <a:gd name="T2" fmla="*/ 8635 w 20000"/>
                <a:gd name="T3" fmla="*/ 495 h 20000"/>
                <a:gd name="T4" fmla="*/ 8313 w 20000"/>
                <a:gd name="T5" fmla="*/ 1703 h 20000"/>
                <a:gd name="T6" fmla="*/ 7711 w 20000"/>
                <a:gd name="T7" fmla="*/ 5385 h 20000"/>
                <a:gd name="T8" fmla="*/ 6707 w 20000"/>
                <a:gd name="T9" fmla="*/ 7747 h 20000"/>
                <a:gd name="T10" fmla="*/ 5743 w 20000"/>
                <a:gd name="T11" fmla="*/ 9121 h 20000"/>
                <a:gd name="T12" fmla="*/ 5181 w 20000"/>
                <a:gd name="T13" fmla="*/ 10604 h 20000"/>
                <a:gd name="T14" fmla="*/ 4659 w 20000"/>
                <a:gd name="T15" fmla="*/ 12637 h 20000"/>
                <a:gd name="T16" fmla="*/ 3815 w 20000"/>
                <a:gd name="T17" fmla="*/ 13132 h 20000"/>
                <a:gd name="T18" fmla="*/ 2811 w 20000"/>
                <a:gd name="T19" fmla="*/ 12802 h 20000"/>
                <a:gd name="T20" fmla="*/ 1888 w 20000"/>
                <a:gd name="T21" fmla="*/ 10824 h 20000"/>
                <a:gd name="T22" fmla="*/ 2369 w 20000"/>
                <a:gd name="T23" fmla="*/ 7308 h 20000"/>
                <a:gd name="T24" fmla="*/ 1888 w 20000"/>
                <a:gd name="T25" fmla="*/ 5165 h 20000"/>
                <a:gd name="T26" fmla="*/ 1124 w 20000"/>
                <a:gd name="T27" fmla="*/ 4670 h 20000"/>
                <a:gd name="T28" fmla="*/ 361 w 20000"/>
                <a:gd name="T29" fmla="*/ 4560 h 20000"/>
                <a:gd name="T30" fmla="*/ 843 w 20000"/>
                <a:gd name="T31" fmla="*/ 5165 h 20000"/>
                <a:gd name="T32" fmla="*/ 763 w 20000"/>
                <a:gd name="T33" fmla="*/ 7967 h 20000"/>
                <a:gd name="T34" fmla="*/ 80 w 20000"/>
                <a:gd name="T35" fmla="*/ 11868 h 20000"/>
                <a:gd name="T36" fmla="*/ 442 w 20000"/>
                <a:gd name="T37" fmla="*/ 15604 h 20000"/>
                <a:gd name="T38" fmla="*/ 2209 w 20000"/>
                <a:gd name="T39" fmla="*/ 18242 h 20000"/>
                <a:gd name="T40" fmla="*/ 4137 w 20000"/>
                <a:gd name="T41" fmla="*/ 19011 h 20000"/>
                <a:gd name="T42" fmla="*/ 6345 w 20000"/>
                <a:gd name="T43" fmla="*/ 19011 h 20000"/>
                <a:gd name="T44" fmla="*/ 8193 w 20000"/>
                <a:gd name="T45" fmla="*/ 19945 h 20000"/>
                <a:gd name="T46" fmla="*/ 8394 w 20000"/>
                <a:gd name="T47" fmla="*/ 17582 h 20000"/>
                <a:gd name="T48" fmla="*/ 7791 w 20000"/>
                <a:gd name="T49" fmla="*/ 16319 h 20000"/>
                <a:gd name="T50" fmla="*/ 7028 w 20000"/>
                <a:gd name="T51" fmla="*/ 15055 h 20000"/>
                <a:gd name="T52" fmla="*/ 6426 w 20000"/>
                <a:gd name="T53" fmla="*/ 12747 h 20000"/>
                <a:gd name="T54" fmla="*/ 7189 w 20000"/>
                <a:gd name="T55" fmla="*/ 9560 h 20000"/>
                <a:gd name="T56" fmla="*/ 8795 w 20000"/>
                <a:gd name="T57" fmla="*/ 5824 h 20000"/>
                <a:gd name="T58" fmla="*/ 10161 w 20000"/>
                <a:gd name="T59" fmla="*/ 3407 h 20000"/>
                <a:gd name="T60" fmla="*/ 11606 w 20000"/>
                <a:gd name="T61" fmla="*/ 6868 h 20000"/>
                <a:gd name="T62" fmla="*/ 13092 w 20000"/>
                <a:gd name="T63" fmla="*/ 10385 h 20000"/>
                <a:gd name="T64" fmla="*/ 13373 w 20000"/>
                <a:gd name="T65" fmla="*/ 13681 h 20000"/>
                <a:gd name="T66" fmla="*/ 12691 w 20000"/>
                <a:gd name="T67" fmla="*/ 15495 h 20000"/>
                <a:gd name="T68" fmla="*/ 11847 w 20000"/>
                <a:gd name="T69" fmla="*/ 16758 h 20000"/>
                <a:gd name="T70" fmla="*/ 11767 w 20000"/>
                <a:gd name="T71" fmla="*/ 18132 h 20000"/>
                <a:gd name="T72" fmla="*/ 12169 w 20000"/>
                <a:gd name="T73" fmla="*/ 19505 h 20000"/>
                <a:gd name="T74" fmla="*/ 14297 w 20000"/>
                <a:gd name="T75" fmla="*/ 19011 h 20000"/>
                <a:gd name="T76" fmla="*/ 16145 w 20000"/>
                <a:gd name="T77" fmla="*/ 19066 h 20000"/>
                <a:gd name="T78" fmla="*/ 18353 w 20000"/>
                <a:gd name="T79" fmla="*/ 17582 h 20000"/>
                <a:gd name="T80" fmla="*/ 19719 w 20000"/>
                <a:gd name="T81" fmla="*/ 14615 h 20000"/>
                <a:gd name="T82" fmla="*/ 19719 w 20000"/>
                <a:gd name="T83" fmla="*/ 10714 h 20000"/>
                <a:gd name="T84" fmla="*/ 19036 w 20000"/>
                <a:gd name="T85" fmla="*/ 6868 h 20000"/>
                <a:gd name="T86" fmla="*/ 19197 w 20000"/>
                <a:gd name="T87" fmla="*/ 5000 h 20000"/>
                <a:gd name="T88" fmla="*/ 19357 w 20000"/>
                <a:gd name="T89" fmla="*/ 4560 h 20000"/>
                <a:gd name="T90" fmla="*/ 18594 w 20000"/>
                <a:gd name="T91" fmla="*/ 4780 h 20000"/>
                <a:gd name="T92" fmla="*/ 17831 w 20000"/>
                <a:gd name="T93" fmla="*/ 5275 h 20000"/>
                <a:gd name="T94" fmla="*/ 17751 w 20000"/>
                <a:gd name="T95" fmla="*/ 8242 h 20000"/>
                <a:gd name="T96" fmla="*/ 17912 w 20000"/>
                <a:gd name="T97" fmla="*/ 11648 h 20000"/>
                <a:gd name="T98" fmla="*/ 16827 w 20000"/>
                <a:gd name="T99" fmla="*/ 12912 h 20000"/>
                <a:gd name="T100" fmla="*/ 15904 w 20000"/>
                <a:gd name="T101" fmla="*/ 13132 h 20000"/>
                <a:gd name="T102" fmla="*/ 15141 w 20000"/>
                <a:gd name="T103" fmla="*/ 11868 h 20000"/>
                <a:gd name="T104" fmla="*/ 14618 w 20000"/>
                <a:gd name="T105" fmla="*/ 10165 h 20000"/>
                <a:gd name="T106" fmla="*/ 13695 w 20000"/>
                <a:gd name="T107" fmla="*/ 8352 h 20000"/>
                <a:gd name="T108" fmla="*/ 12932 w 20000"/>
                <a:gd name="T109" fmla="*/ 7088 h 20000"/>
                <a:gd name="T110" fmla="*/ 12008 w 20000"/>
                <a:gd name="T111" fmla="*/ 4341 h 20000"/>
                <a:gd name="T112" fmla="*/ 11606 w 20000"/>
                <a:gd name="T113" fmla="*/ 714 h 20000"/>
                <a:gd name="T114" fmla="*/ 11165 w 20000"/>
                <a:gd name="T115" fmla="*/ 714 h 20000"/>
                <a:gd name="T116" fmla="*/ 10402 w 20000"/>
                <a:gd name="T117" fmla="*/ 1703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0000" y="2198"/>
                  </a:moveTo>
                  <a:lnTo>
                    <a:pt x="9920" y="2088"/>
                  </a:lnTo>
                  <a:lnTo>
                    <a:pt x="9719" y="1923"/>
                  </a:lnTo>
                  <a:lnTo>
                    <a:pt x="9639" y="1813"/>
                  </a:lnTo>
                  <a:lnTo>
                    <a:pt x="9558" y="1703"/>
                  </a:lnTo>
                  <a:lnTo>
                    <a:pt x="9478" y="1593"/>
                  </a:lnTo>
                  <a:lnTo>
                    <a:pt x="9317" y="1484"/>
                  </a:lnTo>
                  <a:lnTo>
                    <a:pt x="9237" y="1264"/>
                  </a:lnTo>
                  <a:lnTo>
                    <a:pt x="9157" y="1154"/>
                  </a:lnTo>
                  <a:lnTo>
                    <a:pt x="8956" y="1044"/>
                  </a:lnTo>
                  <a:lnTo>
                    <a:pt x="8876" y="934"/>
                  </a:lnTo>
                  <a:lnTo>
                    <a:pt x="8795" y="714"/>
                  </a:lnTo>
                  <a:lnTo>
                    <a:pt x="8715" y="604"/>
                  </a:lnTo>
                  <a:lnTo>
                    <a:pt x="8635" y="495"/>
                  </a:lnTo>
                  <a:lnTo>
                    <a:pt x="8554" y="330"/>
                  </a:lnTo>
                  <a:lnTo>
                    <a:pt x="8474" y="220"/>
                  </a:lnTo>
                  <a:lnTo>
                    <a:pt x="8313" y="0"/>
                  </a:lnTo>
                  <a:lnTo>
                    <a:pt x="8394" y="330"/>
                  </a:lnTo>
                  <a:lnTo>
                    <a:pt x="8313" y="714"/>
                  </a:lnTo>
                  <a:lnTo>
                    <a:pt x="8313" y="1154"/>
                  </a:lnTo>
                  <a:lnTo>
                    <a:pt x="8313" y="1703"/>
                  </a:lnTo>
                  <a:lnTo>
                    <a:pt x="8193" y="2198"/>
                  </a:lnTo>
                  <a:lnTo>
                    <a:pt x="8112" y="2747"/>
                  </a:lnTo>
                  <a:lnTo>
                    <a:pt x="8032" y="3297"/>
                  </a:lnTo>
                  <a:lnTo>
                    <a:pt x="7952" y="3791"/>
                  </a:lnTo>
                  <a:lnTo>
                    <a:pt x="7871" y="4341"/>
                  </a:lnTo>
                  <a:lnTo>
                    <a:pt x="7791" y="4890"/>
                  </a:lnTo>
                  <a:lnTo>
                    <a:pt x="7711" y="5385"/>
                  </a:lnTo>
                  <a:lnTo>
                    <a:pt x="7550" y="5824"/>
                  </a:lnTo>
                  <a:lnTo>
                    <a:pt x="7430" y="6264"/>
                  </a:lnTo>
                  <a:lnTo>
                    <a:pt x="7269" y="6593"/>
                  </a:lnTo>
                  <a:lnTo>
                    <a:pt x="7189" y="6868"/>
                  </a:lnTo>
                  <a:lnTo>
                    <a:pt x="7028" y="7088"/>
                  </a:lnTo>
                  <a:lnTo>
                    <a:pt x="6787" y="7527"/>
                  </a:lnTo>
                  <a:lnTo>
                    <a:pt x="6707" y="7747"/>
                  </a:lnTo>
                  <a:lnTo>
                    <a:pt x="6586" y="7747"/>
                  </a:lnTo>
                  <a:lnTo>
                    <a:pt x="6586" y="7857"/>
                  </a:lnTo>
                  <a:lnTo>
                    <a:pt x="6506" y="7857"/>
                  </a:lnTo>
                  <a:lnTo>
                    <a:pt x="6426" y="8077"/>
                  </a:lnTo>
                  <a:lnTo>
                    <a:pt x="6265" y="8352"/>
                  </a:lnTo>
                  <a:lnTo>
                    <a:pt x="5944" y="8901"/>
                  </a:lnTo>
                  <a:lnTo>
                    <a:pt x="5743" y="9121"/>
                  </a:lnTo>
                  <a:lnTo>
                    <a:pt x="5663" y="9341"/>
                  </a:lnTo>
                  <a:lnTo>
                    <a:pt x="5582" y="9560"/>
                  </a:lnTo>
                  <a:lnTo>
                    <a:pt x="5422" y="9725"/>
                  </a:lnTo>
                  <a:lnTo>
                    <a:pt x="5341" y="9945"/>
                  </a:lnTo>
                  <a:lnTo>
                    <a:pt x="5261" y="10165"/>
                  </a:lnTo>
                  <a:lnTo>
                    <a:pt x="5181" y="10385"/>
                  </a:lnTo>
                  <a:lnTo>
                    <a:pt x="5181" y="10604"/>
                  </a:lnTo>
                  <a:lnTo>
                    <a:pt x="5100" y="10824"/>
                  </a:lnTo>
                  <a:lnTo>
                    <a:pt x="4980" y="11044"/>
                  </a:lnTo>
                  <a:lnTo>
                    <a:pt x="4900" y="11319"/>
                  </a:lnTo>
                  <a:lnTo>
                    <a:pt x="4819" y="11538"/>
                  </a:lnTo>
                  <a:lnTo>
                    <a:pt x="4819" y="11868"/>
                  </a:lnTo>
                  <a:lnTo>
                    <a:pt x="4739" y="12198"/>
                  </a:lnTo>
                  <a:lnTo>
                    <a:pt x="4659" y="12637"/>
                  </a:lnTo>
                  <a:lnTo>
                    <a:pt x="4578" y="13022"/>
                  </a:lnTo>
                  <a:lnTo>
                    <a:pt x="4498" y="13022"/>
                  </a:lnTo>
                  <a:lnTo>
                    <a:pt x="4337" y="13022"/>
                  </a:lnTo>
                  <a:lnTo>
                    <a:pt x="4137" y="13132"/>
                  </a:lnTo>
                  <a:lnTo>
                    <a:pt x="4056" y="13132"/>
                  </a:lnTo>
                  <a:lnTo>
                    <a:pt x="3896" y="13132"/>
                  </a:lnTo>
                  <a:lnTo>
                    <a:pt x="3815" y="13132"/>
                  </a:lnTo>
                  <a:lnTo>
                    <a:pt x="3655" y="13132"/>
                  </a:lnTo>
                  <a:lnTo>
                    <a:pt x="3494" y="13022"/>
                  </a:lnTo>
                  <a:lnTo>
                    <a:pt x="3373" y="13022"/>
                  </a:lnTo>
                  <a:lnTo>
                    <a:pt x="3213" y="13022"/>
                  </a:lnTo>
                  <a:lnTo>
                    <a:pt x="3052" y="12912"/>
                  </a:lnTo>
                  <a:lnTo>
                    <a:pt x="2972" y="12802"/>
                  </a:lnTo>
                  <a:lnTo>
                    <a:pt x="2811" y="12802"/>
                  </a:lnTo>
                  <a:lnTo>
                    <a:pt x="2610" y="12747"/>
                  </a:lnTo>
                  <a:lnTo>
                    <a:pt x="2450" y="12527"/>
                  </a:lnTo>
                  <a:lnTo>
                    <a:pt x="2369" y="12418"/>
                  </a:lnTo>
                  <a:lnTo>
                    <a:pt x="2129" y="12088"/>
                  </a:lnTo>
                  <a:lnTo>
                    <a:pt x="1968" y="11648"/>
                  </a:lnTo>
                  <a:lnTo>
                    <a:pt x="1888" y="11264"/>
                  </a:lnTo>
                  <a:lnTo>
                    <a:pt x="1888" y="10824"/>
                  </a:lnTo>
                  <a:lnTo>
                    <a:pt x="1888" y="10275"/>
                  </a:lnTo>
                  <a:lnTo>
                    <a:pt x="1968" y="9835"/>
                  </a:lnTo>
                  <a:lnTo>
                    <a:pt x="2048" y="9341"/>
                  </a:lnTo>
                  <a:lnTo>
                    <a:pt x="2129" y="8791"/>
                  </a:lnTo>
                  <a:lnTo>
                    <a:pt x="2209" y="8242"/>
                  </a:lnTo>
                  <a:lnTo>
                    <a:pt x="2289" y="7747"/>
                  </a:lnTo>
                  <a:lnTo>
                    <a:pt x="2369" y="7308"/>
                  </a:lnTo>
                  <a:lnTo>
                    <a:pt x="2369" y="6758"/>
                  </a:lnTo>
                  <a:lnTo>
                    <a:pt x="2369" y="6374"/>
                  </a:lnTo>
                  <a:lnTo>
                    <a:pt x="2369" y="5934"/>
                  </a:lnTo>
                  <a:lnTo>
                    <a:pt x="2289" y="5604"/>
                  </a:lnTo>
                  <a:lnTo>
                    <a:pt x="2048" y="5275"/>
                  </a:lnTo>
                  <a:lnTo>
                    <a:pt x="1968" y="5275"/>
                  </a:lnTo>
                  <a:lnTo>
                    <a:pt x="1888" y="5165"/>
                  </a:lnTo>
                  <a:lnTo>
                    <a:pt x="1767" y="5055"/>
                  </a:lnTo>
                  <a:lnTo>
                    <a:pt x="1687" y="5000"/>
                  </a:lnTo>
                  <a:lnTo>
                    <a:pt x="1606" y="5000"/>
                  </a:lnTo>
                  <a:lnTo>
                    <a:pt x="1446" y="4890"/>
                  </a:lnTo>
                  <a:lnTo>
                    <a:pt x="1365" y="4780"/>
                  </a:lnTo>
                  <a:lnTo>
                    <a:pt x="1285" y="4780"/>
                  </a:lnTo>
                  <a:lnTo>
                    <a:pt x="1124" y="4670"/>
                  </a:lnTo>
                  <a:lnTo>
                    <a:pt x="1004" y="4670"/>
                  </a:lnTo>
                  <a:lnTo>
                    <a:pt x="924" y="4670"/>
                  </a:lnTo>
                  <a:lnTo>
                    <a:pt x="763" y="4560"/>
                  </a:lnTo>
                  <a:lnTo>
                    <a:pt x="683" y="4560"/>
                  </a:lnTo>
                  <a:lnTo>
                    <a:pt x="522" y="4560"/>
                  </a:lnTo>
                  <a:lnTo>
                    <a:pt x="442" y="4560"/>
                  </a:lnTo>
                  <a:lnTo>
                    <a:pt x="361" y="4560"/>
                  </a:lnTo>
                  <a:lnTo>
                    <a:pt x="442" y="4670"/>
                  </a:lnTo>
                  <a:lnTo>
                    <a:pt x="522" y="4780"/>
                  </a:lnTo>
                  <a:lnTo>
                    <a:pt x="602" y="4780"/>
                  </a:lnTo>
                  <a:lnTo>
                    <a:pt x="683" y="4890"/>
                  </a:lnTo>
                  <a:lnTo>
                    <a:pt x="763" y="5000"/>
                  </a:lnTo>
                  <a:lnTo>
                    <a:pt x="763" y="5055"/>
                  </a:lnTo>
                  <a:lnTo>
                    <a:pt x="843" y="5165"/>
                  </a:lnTo>
                  <a:lnTo>
                    <a:pt x="924" y="5275"/>
                  </a:lnTo>
                  <a:lnTo>
                    <a:pt x="924" y="5604"/>
                  </a:lnTo>
                  <a:lnTo>
                    <a:pt x="1004" y="6044"/>
                  </a:lnTo>
                  <a:lnTo>
                    <a:pt x="1004" y="6484"/>
                  </a:lnTo>
                  <a:lnTo>
                    <a:pt x="924" y="6868"/>
                  </a:lnTo>
                  <a:lnTo>
                    <a:pt x="843" y="7418"/>
                  </a:lnTo>
                  <a:lnTo>
                    <a:pt x="763" y="7967"/>
                  </a:lnTo>
                  <a:lnTo>
                    <a:pt x="683" y="8462"/>
                  </a:lnTo>
                  <a:lnTo>
                    <a:pt x="522" y="9011"/>
                  </a:lnTo>
                  <a:lnTo>
                    <a:pt x="442" y="9560"/>
                  </a:lnTo>
                  <a:lnTo>
                    <a:pt x="361" y="10165"/>
                  </a:lnTo>
                  <a:lnTo>
                    <a:pt x="161" y="10714"/>
                  </a:lnTo>
                  <a:lnTo>
                    <a:pt x="80" y="11264"/>
                  </a:lnTo>
                  <a:lnTo>
                    <a:pt x="80" y="11868"/>
                  </a:lnTo>
                  <a:lnTo>
                    <a:pt x="0" y="12418"/>
                  </a:lnTo>
                  <a:lnTo>
                    <a:pt x="0" y="13022"/>
                  </a:lnTo>
                  <a:lnTo>
                    <a:pt x="80" y="13571"/>
                  </a:lnTo>
                  <a:lnTo>
                    <a:pt x="80" y="14121"/>
                  </a:lnTo>
                  <a:lnTo>
                    <a:pt x="161" y="14615"/>
                  </a:lnTo>
                  <a:lnTo>
                    <a:pt x="361" y="15165"/>
                  </a:lnTo>
                  <a:lnTo>
                    <a:pt x="442" y="15604"/>
                  </a:lnTo>
                  <a:lnTo>
                    <a:pt x="683" y="16099"/>
                  </a:lnTo>
                  <a:lnTo>
                    <a:pt x="843" y="16538"/>
                  </a:lnTo>
                  <a:lnTo>
                    <a:pt x="1124" y="16978"/>
                  </a:lnTo>
                  <a:lnTo>
                    <a:pt x="1365" y="17308"/>
                  </a:lnTo>
                  <a:lnTo>
                    <a:pt x="1606" y="17582"/>
                  </a:lnTo>
                  <a:lnTo>
                    <a:pt x="1968" y="17912"/>
                  </a:lnTo>
                  <a:lnTo>
                    <a:pt x="2209" y="18242"/>
                  </a:lnTo>
                  <a:lnTo>
                    <a:pt x="2530" y="18462"/>
                  </a:lnTo>
                  <a:lnTo>
                    <a:pt x="2811" y="18681"/>
                  </a:lnTo>
                  <a:lnTo>
                    <a:pt x="3133" y="18901"/>
                  </a:lnTo>
                  <a:lnTo>
                    <a:pt x="3494" y="19011"/>
                  </a:lnTo>
                  <a:lnTo>
                    <a:pt x="3815" y="19066"/>
                  </a:lnTo>
                  <a:lnTo>
                    <a:pt x="3976" y="19011"/>
                  </a:lnTo>
                  <a:lnTo>
                    <a:pt x="4137" y="19011"/>
                  </a:lnTo>
                  <a:lnTo>
                    <a:pt x="4418" y="19011"/>
                  </a:lnTo>
                  <a:lnTo>
                    <a:pt x="4739" y="19011"/>
                  </a:lnTo>
                  <a:lnTo>
                    <a:pt x="4980" y="19011"/>
                  </a:lnTo>
                  <a:lnTo>
                    <a:pt x="5341" y="19011"/>
                  </a:lnTo>
                  <a:lnTo>
                    <a:pt x="5663" y="19011"/>
                  </a:lnTo>
                  <a:lnTo>
                    <a:pt x="6024" y="19011"/>
                  </a:lnTo>
                  <a:lnTo>
                    <a:pt x="6345" y="19011"/>
                  </a:lnTo>
                  <a:lnTo>
                    <a:pt x="6707" y="19066"/>
                  </a:lnTo>
                  <a:lnTo>
                    <a:pt x="6948" y="19066"/>
                  </a:lnTo>
                  <a:lnTo>
                    <a:pt x="7269" y="19176"/>
                  </a:lnTo>
                  <a:lnTo>
                    <a:pt x="7550" y="19286"/>
                  </a:lnTo>
                  <a:lnTo>
                    <a:pt x="7791" y="19505"/>
                  </a:lnTo>
                  <a:lnTo>
                    <a:pt x="8032" y="19725"/>
                  </a:lnTo>
                  <a:lnTo>
                    <a:pt x="8193" y="19945"/>
                  </a:lnTo>
                  <a:lnTo>
                    <a:pt x="8112" y="19615"/>
                  </a:lnTo>
                  <a:lnTo>
                    <a:pt x="8112" y="19176"/>
                  </a:lnTo>
                  <a:lnTo>
                    <a:pt x="8112" y="18901"/>
                  </a:lnTo>
                  <a:lnTo>
                    <a:pt x="8112" y="18571"/>
                  </a:lnTo>
                  <a:lnTo>
                    <a:pt x="8193" y="18132"/>
                  </a:lnTo>
                  <a:lnTo>
                    <a:pt x="8313" y="17802"/>
                  </a:lnTo>
                  <a:lnTo>
                    <a:pt x="8394" y="17582"/>
                  </a:lnTo>
                  <a:lnTo>
                    <a:pt x="8554" y="17308"/>
                  </a:lnTo>
                  <a:lnTo>
                    <a:pt x="8474" y="17198"/>
                  </a:lnTo>
                  <a:lnTo>
                    <a:pt x="8313" y="17088"/>
                  </a:lnTo>
                  <a:lnTo>
                    <a:pt x="8193" y="16868"/>
                  </a:lnTo>
                  <a:lnTo>
                    <a:pt x="8032" y="16758"/>
                  </a:lnTo>
                  <a:lnTo>
                    <a:pt x="7952" y="16538"/>
                  </a:lnTo>
                  <a:lnTo>
                    <a:pt x="7791" y="16319"/>
                  </a:lnTo>
                  <a:lnTo>
                    <a:pt x="7711" y="16209"/>
                  </a:lnTo>
                  <a:lnTo>
                    <a:pt x="7631" y="15989"/>
                  </a:lnTo>
                  <a:lnTo>
                    <a:pt x="7430" y="15824"/>
                  </a:lnTo>
                  <a:lnTo>
                    <a:pt x="7349" y="15714"/>
                  </a:lnTo>
                  <a:lnTo>
                    <a:pt x="7269" y="15495"/>
                  </a:lnTo>
                  <a:lnTo>
                    <a:pt x="7189" y="15275"/>
                  </a:lnTo>
                  <a:lnTo>
                    <a:pt x="7028" y="15055"/>
                  </a:lnTo>
                  <a:lnTo>
                    <a:pt x="6948" y="14835"/>
                  </a:lnTo>
                  <a:lnTo>
                    <a:pt x="6867" y="14615"/>
                  </a:lnTo>
                  <a:lnTo>
                    <a:pt x="6787" y="14396"/>
                  </a:lnTo>
                  <a:lnTo>
                    <a:pt x="6707" y="14121"/>
                  </a:lnTo>
                  <a:lnTo>
                    <a:pt x="6586" y="13681"/>
                  </a:lnTo>
                  <a:lnTo>
                    <a:pt x="6506" y="13132"/>
                  </a:lnTo>
                  <a:lnTo>
                    <a:pt x="6426" y="12747"/>
                  </a:lnTo>
                  <a:lnTo>
                    <a:pt x="6426" y="12308"/>
                  </a:lnTo>
                  <a:lnTo>
                    <a:pt x="6426" y="11758"/>
                  </a:lnTo>
                  <a:lnTo>
                    <a:pt x="6506" y="11319"/>
                  </a:lnTo>
                  <a:lnTo>
                    <a:pt x="6707" y="10824"/>
                  </a:lnTo>
                  <a:lnTo>
                    <a:pt x="6867" y="10385"/>
                  </a:lnTo>
                  <a:lnTo>
                    <a:pt x="7028" y="9945"/>
                  </a:lnTo>
                  <a:lnTo>
                    <a:pt x="7189" y="9560"/>
                  </a:lnTo>
                  <a:lnTo>
                    <a:pt x="7430" y="9121"/>
                  </a:lnTo>
                  <a:lnTo>
                    <a:pt x="7631" y="8571"/>
                  </a:lnTo>
                  <a:lnTo>
                    <a:pt x="7871" y="8077"/>
                  </a:lnTo>
                  <a:lnTo>
                    <a:pt x="8112" y="7527"/>
                  </a:lnTo>
                  <a:lnTo>
                    <a:pt x="8394" y="6868"/>
                  </a:lnTo>
                  <a:lnTo>
                    <a:pt x="8554" y="6374"/>
                  </a:lnTo>
                  <a:lnTo>
                    <a:pt x="8795" y="5824"/>
                  </a:lnTo>
                  <a:lnTo>
                    <a:pt x="9036" y="5275"/>
                  </a:lnTo>
                  <a:lnTo>
                    <a:pt x="9237" y="4780"/>
                  </a:lnTo>
                  <a:lnTo>
                    <a:pt x="9478" y="4231"/>
                  </a:lnTo>
                  <a:lnTo>
                    <a:pt x="9639" y="3791"/>
                  </a:lnTo>
                  <a:lnTo>
                    <a:pt x="9799" y="3407"/>
                  </a:lnTo>
                  <a:lnTo>
                    <a:pt x="10000" y="2967"/>
                  </a:lnTo>
                  <a:lnTo>
                    <a:pt x="10161" y="3407"/>
                  </a:lnTo>
                  <a:lnTo>
                    <a:pt x="10321" y="3791"/>
                  </a:lnTo>
                  <a:lnTo>
                    <a:pt x="10482" y="4231"/>
                  </a:lnTo>
                  <a:lnTo>
                    <a:pt x="10763" y="4780"/>
                  </a:lnTo>
                  <a:lnTo>
                    <a:pt x="10924" y="5275"/>
                  </a:lnTo>
                  <a:lnTo>
                    <a:pt x="11165" y="5824"/>
                  </a:lnTo>
                  <a:lnTo>
                    <a:pt x="11325" y="6374"/>
                  </a:lnTo>
                  <a:lnTo>
                    <a:pt x="11606" y="6868"/>
                  </a:lnTo>
                  <a:lnTo>
                    <a:pt x="11847" y="7527"/>
                  </a:lnTo>
                  <a:lnTo>
                    <a:pt x="12088" y="8077"/>
                  </a:lnTo>
                  <a:lnTo>
                    <a:pt x="12249" y="8571"/>
                  </a:lnTo>
                  <a:lnTo>
                    <a:pt x="12530" y="9121"/>
                  </a:lnTo>
                  <a:lnTo>
                    <a:pt x="12691" y="9560"/>
                  </a:lnTo>
                  <a:lnTo>
                    <a:pt x="12932" y="9945"/>
                  </a:lnTo>
                  <a:lnTo>
                    <a:pt x="13092" y="10385"/>
                  </a:lnTo>
                  <a:lnTo>
                    <a:pt x="13293" y="10824"/>
                  </a:lnTo>
                  <a:lnTo>
                    <a:pt x="13373" y="11319"/>
                  </a:lnTo>
                  <a:lnTo>
                    <a:pt x="13454" y="11758"/>
                  </a:lnTo>
                  <a:lnTo>
                    <a:pt x="13534" y="12308"/>
                  </a:lnTo>
                  <a:lnTo>
                    <a:pt x="13454" y="12747"/>
                  </a:lnTo>
                  <a:lnTo>
                    <a:pt x="13454" y="13132"/>
                  </a:lnTo>
                  <a:lnTo>
                    <a:pt x="13373" y="13681"/>
                  </a:lnTo>
                  <a:lnTo>
                    <a:pt x="13293" y="14121"/>
                  </a:lnTo>
                  <a:lnTo>
                    <a:pt x="13213" y="14396"/>
                  </a:lnTo>
                  <a:lnTo>
                    <a:pt x="13092" y="14615"/>
                  </a:lnTo>
                  <a:lnTo>
                    <a:pt x="13012" y="14835"/>
                  </a:lnTo>
                  <a:lnTo>
                    <a:pt x="12851" y="15055"/>
                  </a:lnTo>
                  <a:lnTo>
                    <a:pt x="12771" y="15275"/>
                  </a:lnTo>
                  <a:lnTo>
                    <a:pt x="12691" y="15495"/>
                  </a:lnTo>
                  <a:lnTo>
                    <a:pt x="12610" y="15714"/>
                  </a:lnTo>
                  <a:lnTo>
                    <a:pt x="12450" y="15824"/>
                  </a:lnTo>
                  <a:lnTo>
                    <a:pt x="12369" y="15989"/>
                  </a:lnTo>
                  <a:lnTo>
                    <a:pt x="12249" y="16209"/>
                  </a:lnTo>
                  <a:lnTo>
                    <a:pt x="12088" y="16319"/>
                  </a:lnTo>
                  <a:lnTo>
                    <a:pt x="12008" y="16538"/>
                  </a:lnTo>
                  <a:lnTo>
                    <a:pt x="11847" y="16758"/>
                  </a:lnTo>
                  <a:lnTo>
                    <a:pt x="11767" y="16868"/>
                  </a:lnTo>
                  <a:lnTo>
                    <a:pt x="11687" y="17088"/>
                  </a:lnTo>
                  <a:lnTo>
                    <a:pt x="11486" y="17198"/>
                  </a:lnTo>
                  <a:lnTo>
                    <a:pt x="11406" y="17308"/>
                  </a:lnTo>
                  <a:lnTo>
                    <a:pt x="11606" y="17582"/>
                  </a:lnTo>
                  <a:lnTo>
                    <a:pt x="11687" y="17802"/>
                  </a:lnTo>
                  <a:lnTo>
                    <a:pt x="11767" y="18132"/>
                  </a:lnTo>
                  <a:lnTo>
                    <a:pt x="11847" y="18571"/>
                  </a:lnTo>
                  <a:lnTo>
                    <a:pt x="11847" y="18901"/>
                  </a:lnTo>
                  <a:lnTo>
                    <a:pt x="11847" y="19176"/>
                  </a:lnTo>
                  <a:lnTo>
                    <a:pt x="11847" y="19615"/>
                  </a:lnTo>
                  <a:lnTo>
                    <a:pt x="11767" y="19945"/>
                  </a:lnTo>
                  <a:lnTo>
                    <a:pt x="11928" y="19725"/>
                  </a:lnTo>
                  <a:lnTo>
                    <a:pt x="12169" y="19505"/>
                  </a:lnTo>
                  <a:lnTo>
                    <a:pt x="12450" y="19286"/>
                  </a:lnTo>
                  <a:lnTo>
                    <a:pt x="12691" y="19176"/>
                  </a:lnTo>
                  <a:lnTo>
                    <a:pt x="12932" y="19066"/>
                  </a:lnTo>
                  <a:lnTo>
                    <a:pt x="13293" y="19066"/>
                  </a:lnTo>
                  <a:lnTo>
                    <a:pt x="13614" y="19011"/>
                  </a:lnTo>
                  <a:lnTo>
                    <a:pt x="13976" y="19011"/>
                  </a:lnTo>
                  <a:lnTo>
                    <a:pt x="14297" y="19011"/>
                  </a:lnTo>
                  <a:lnTo>
                    <a:pt x="14618" y="19011"/>
                  </a:lnTo>
                  <a:lnTo>
                    <a:pt x="14900" y="19011"/>
                  </a:lnTo>
                  <a:lnTo>
                    <a:pt x="15221" y="19011"/>
                  </a:lnTo>
                  <a:lnTo>
                    <a:pt x="15462" y="19011"/>
                  </a:lnTo>
                  <a:lnTo>
                    <a:pt x="15743" y="19011"/>
                  </a:lnTo>
                  <a:lnTo>
                    <a:pt x="15984" y="19011"/>
                  </a:lnTo>
                  <a:lnTo>
                    <a:pt x="16145" y="19066"/>
                  </a:lnTo>
                  <a:lnTo>
                    <a:pt x="16506" y="19011"/>
                  </a:lnTo>
                  <a:lnTo>
                    <a:pt x="16827" y="18901"/>
                  </a:lnTo>
                  <a:lnTo>
                    <a:pt x="17068" y="18681"/>
                  </a:lnTo>
                  <a:lnTo>
                    <a:pt x="17430" y="18462"/>
                  </a:lnTo>
                  <a:lnTo>
                    <a:pt x="17751" y="18242"/>
                  </a:lnTo>
                  <a:lnTo>
                    <a:pt x="18032" y="17912"/>
                  </a:lnTo>
                  <a:lnTo>
                    <a:pt x="18353" y="17582"/>
                  </a:lnTo>
                  <a:lnTo>
                    <a:pt x="18594" y="17308"/>
                  </a:lnTo>
                  <a:lnTo>
                    <a:pt x="18876" y="16978"/>
                  </a:lnTo>
                  <a:lnTo>
                    <a:pt x="19116" y="16538"/>
                  </a:lnTo>
                  <a:lnTo>
                    <a:pt x="19277" y="16099"/>
                  </a:lnTo>
                  <a:lnTo>
                    <a:pt x="19438" y="15604"/>
                  </a:lnTo>
                  <a:lnTo>
                    <a:pt x="19639" y="15165"/>
                  </a:lnTo>
                  <a:lnTo>
                    <a:pt x="19719" y="14615"/>
                  </a:lnTo>
                  <a:lnTo>
                    <a:pt x="19880" y="14121"/>
                  </a:lnTo>
                  <a:lnTo>
                    <a:pt x="19880" y="13571"/>
                  </a:lnTo>
                  <a:lnTo>
                    <a:pt x="19960" y="13022"/>
                  </a:lnTo>
                  <a:lnTo>
                    <a:pt x="19960" y="12418"/>
                  </a:lnTo>
                  <a:lnTo>
                    <a:pt x="19880" y="11868"/>
                  </a:lnTo>
                  <a:lnTo>
                    <a:pt x="19799" y="11264"/>
                  </a:lnTo>
                  <a:lnTo>
                    <a:pt x="19719" y="10714"/>
                  </a:lnTo>
                  <a:lnTo>
                    <a:pt x="19639" y="10165"/>
                  </a:lnTo>
                  <a:lnTo>
                    <a:pt x="19518" y="9560"/>
                  </a:lnTo>
                  <a:lnTo>
                    <a:pt x="19357" y="9011"/>
                  </a:lnTo>
                  <a:lnTo>
                    <a:pt x="19277" y="8462"/>
                  </a:lnTo>
                  <a:lnTo>
                    <a:pt x="19197" y="7967"/>
                  </a:lnTo>
                  <a:lnTo>
                    <a:pt x="19116" y="7418"/>
                  </a:lnTo>
                  <a:lnTo>
                    <a:pt x="19036" y="6868"/>
                  </a:lnTo>
                  <a:lnTo>
                    <a:pt x="18956" y="6484"/>
                  </a:lnTo>
                  <a:lnTo>
                    <a:pt x="18956" y="6044"/>
                  </a:lnTo>
                  <a:lnTo>
                    <a:pt x="18956" y="5604"/>
                  </a:lnTo>
                  <a:lnTo>
                    <a:pt x="19036" y="5275"/>
                  </a:lnTo>
                  <a:lnTo>
                    <a:pt x="19116" y="5165"/>
                  </a:lnTo>
                  <a:lnTo>
                    <a:pt x="19116" y="5055"/>
                  </a:lnTo>
                  <a:lnTo>
                    <a:pt x="19197" y="5000"/>
                  </a:lnTo>
                  <a:lnTo>
                    <a:pt x="19277" y="4890"/>
                  </a:lnTo>
                  <a:lnTo>
                    <a:pt x="19357" y="4780"/>
                  </a:lnTo>
                  <a:lnTo>
                    <a:pt x="19438" y="4780"/>
                  </a:lnTo>
                  <a:lnTo>
                    <a:pt x="19518" y="4670"/>
                  </a:lnTo>
                  <a:lnTo>
                    <a:pt x="19639" y="4560"/>
                  </a:lnTo>
                  <a:lnTo>
                    <a:pt x="19518" y="4560"/>
                  </a:lnTo>
                  <a:lnTo>
                    <a:pt x="19357" y="4560"/>
                  </a:lnTo>
                  <a:lnTo>
                    <a:pt x="19277" y="4560"/>
                  </a:lnTo>
                  <a:lnTo>
                    <a:pt x="19197" y="4560"/>
                  </a:lnTo>
                  <a:lnTo>
                    <a:pt x="19036" y="4670"/>
                  </a:lnTo>
                  <a:lnTo>
                    <a:pt x="18956" y="4670"/>
                  </a:lnTo>
                  <a:lnTo>
                    <a:pt x="18795" y="4670"/>
                  </a:lnTo>
                  <a:lnTo>
                    <a:pt x="18675" y="4780"/>
                  </a:lnTo>
                  <a:lnTo>
                    <a:pt x="18594" y="4780"/>
                  </a:lnTo>
                  <a:lnTo>
                    <a:pt x="18434" y="4890"/>
                  </a:lnTo>
                  <a:lnTo>
                    <a:pt x="18353" y="5000"/>
                  </a:lnTo>
                  <a:lnTo>
                    <a:pt x="18273" y="5000"/>
                  </a:lnTo>
                  <a:lnTo>
                    <a:pt x="18112" y="5055"/>
                  </a:lnTo>
                  <a:lnTo>
                    <a:pt x="18032" y="5165"/>
                  </a:lnTo>
                  <a:lnTo>
                    <a:pt x="17912" y="5275"/>
                  </a:lnTo>
                  <a:lnTo>
                    <a:pt x="17831" y="5275"/>
                  </a:lnTo>
                  <a:lnTo>
                    <a:pt x="17671" y="5604"/>
                  </a:lnTo>
                  <a:lnTo>
                    <a:pt x="17590" y="5934"/>
                  </a:lnTo>
                  <a:lnTo>
                    <a:pt x="17510" y="6374"/>
                  </a:lnTo>
                  <a:lnTo>
                    <a:pt x="17510" y="6758"/>
                  </a:lnTo>
                  <a:lnTo>
                    <a:pt x="17590" y="7308"/>
                  </a:lnTo>
                  <a:lnTo>
                    <a:pt x="17671" y="7747"/>
                  </a:lnTo>
                  <a:lnTo>
                    <a:pt x="17751" y="8242"/>
                  </a:lnTo>
                  <a:lnTo>
                    <a:pt x="17831" y="8791"/>
                  </a:lnTo>
                  <a:lnTo>
                    <a:pt x="17912" y="9341"/>
                  </a:lnTo>
                  <a:lnTo>
                    <a:pt x="18032" y="9835"/>
                  </a:lnTo>
                  <a:lnTo>
                    <a:pt x="18032" y="10275"/>
                  </a:lnTo>
                  <a:lnTo>
                    <a:pt x="18112" y="10824"/>
                  </a:lnTo>
                  <a:lnTo>
                    <a:pt x="18032" y="11264"/>
                  </a:lnTo>
                  <a:lnTo>
                    <a:pt x="17912" y="11648"/>
                  </a:lnTo>
                  <a:lnTo>
                    <a:pt x="17831" y="12088"/>
                  </a:lnTo>
                  <a:lnTo>
                    <a:pt x="17590" y="12418"/>
                  </a:lnTo>
                  <a:lnTo>
                    <a:pt x="17430" y="12527"/>
                  </a:lnTo>
                  <a:lnTo>
                    <a:pt x="17349" y="12747"/>
                  </a:lnTo>
                  <a:lnTo>
                    <a:pt x="17189" y="12802"/>
                  </a:lnTo>
                  <a:lnTo>
                    <a:pt x="16988" y="12802"/>
                  </a:lnTo>
                  <a:lnTo>
                    <a:pt x="16827" y="12912"/>
                  </a:lnTo>
                  <a:lnTo>
                    <a:pt x="16747" y="13022"/>
                  </a:lnTo>
                  <a:lnTo>
                    <a:pt x="16586" y="13022"/>
                  </a:lnTo>
                  <a:lnTo>
                    <a:pt x="16426" y="13022"/>
                  </a:lnTo>
                  <a:lnTo>
                    <a:pt x="16305" y="13132"/>
                  </a:lnTo>
                  <a:lnTo>
                    <a:pt x="16145" y="13132"/>
                  </a:lnTo>
                  <a:lnTo>
                    <a:pt x="15984" y="13132"/>
                  </a:lnTo>
                  <a:lnTo>
                    <a:pt x="15904" y="13132"/>
                  </a:lnTo>
                  <a:lnTo>
                    <a:pt x="15743" y="13132"/>
                  </a:lnTo>
                  <a:lnTo>
                    <a:pt x="15663" y="13022"/>
                  </a:lnTo>
                  <a:lnTo>
                    <a:pt x="15462" y="13022"/>
                  </a:lnTo>
                  <a:lnTo>
                    <a:pt x="15382" y="13022"/>
                  </a:lnTo>
                  <a:lnTo>
                    <a:pt x="15301" y="12637"/>
                  </a:lnTo>
                  <a:lnTo>
                    <a:pt x="15221" y="12198"/>
                  </a:lnTo>
                  <a:lnTo>
                    <a:pt x="15141" y="11868"/>
                  </a:lnTo>
                  <a:lnTo>
                    <a:pt x="15060" y="11538"/>
                  </a:lnTo>
                  <a:lnTo>
                    <a:pt x="15060" y="11319"/>
                  </a:lnTo>
                  <a:lnTo>
                    <a:pt x="14980" y="11044"/>
                  </a:lnTo>
                  <a:lnTo>
                    <a:pt x="14900" y="10824"/>
                  </a:lnTo>
                  <a:lnTo>
                    <a:pt x="14819" y="10604"/>
                  </a:lnTo>
                  <a:lnTo>
                    <a:pt x="14699" y="10385"/>
                  </a:lnTo>
                  <a:lnTo>
                    <a:pt x="14618" y="10165"/>
                  </a:lnTo>
                  <a:lnTo>
                    <a:pt x="14538" y="9945"/>
                  </a:lnTo>
                  <a:lnTo>
                    <a:pt x="14458" y="9725"/>
                  </a:lnTo>
                  <a:lnTo>
                    <a:pt x="14378" y="9560"/>
                  </a:lnTo>
                  <a:lnTo>
                    <a:pt x="14297" y="9341"/>
                  </a:lnTo>
                  <a:lnTo>
                    <a:pt x="14137" y="9121"/>
                  </a:lnTo>
                  <a:lnTo>
                    <a:pt x="14056" y="8901"/>
                  </a:lnTo>
                  <a:lnTo>
                    <a:pt x="13695" y="8352"/>
                  </a:lnTo>
                  <a:lnTo>
                    <a:pt x="13534" y="8077"/>
                  </a:lnTo>
                  <a:lnTo>
                    <a:pt x="13454" y="7857"/>
                  </a:lnTo>
                  <a:lnTo>
                    <a:pt x="13373" y="7857"/>
                  </a:lnTo>
                  <a:lnTo>
                    <a:pt x="13293" y="7747"/>
                  </a:lnTo>
                  <a:lnTo>
                    <a:pt x="13092" y="7527"/>
                  </a:lnTo>
                  <a:lnTo>
                    <a:pt x="12932" y="7088"/>
                  </a:lnTo>
                  <a:lnTo>
                    <a:pt x="12771" y="6868"/>
                  </a:lnTo>
                  <a:lnTo>
                    <a:pt x="12610" y="6593"/>
                  </a:lnTo>
                  <a:lnTo>
                    <a:pt x="12530" y="6264"/>
                  </a:lnTo>
                  <a:lnTo>
                    <a:pt x="12450" y="5824"/>
                  </a:lnTo>
                  <a:lnTo>
                    <a:pt x="12249" y="5385"/>
                  </a:lnTo>
                  <a:lnTo>
                    <a:pt x="12169" y="4890"/>
                  </a:lnTo>
                  <a:lnTo>
                    <a:pt x="12008" y="4341"/>
                  </a:lnTo>
                  <a:lnTo>
                    <a:pt x="11928" y="3791"/>
                  </a:lnTo>
                  <a:lnTo>
                    <a:pt x="11847" y="3297"/>
                  </a:lnTo>
                  <a:lnTo>
                    <a:pt x="11767" y="2747"/>
                  </a:lnTo>
                  <a:lnTo>
                    <a:pt x="11767" y="2198"/>
                  </a:lnTo>
                  <a:lnTo>
                    <a:pt x="11687" y="1703"/>
                  </a:lnTo>
                  <a:lnTo>
                    <a:pt x="11606" y="1154"/>
                  </a:lnTo>
                  <a:lnTo>
                    <a:pt x="11606" y="714"/>
                  </a:lnTo>
                  <a:lnTo>
                    <a:pt x="11606" y="330"/>
                  </a:lnTo>
                  <a:lnTo>
                    <a:pt x="11606" y="0"/>
                  </a:lnTo>
                  <a:lnTo>
                    <a:pt x="11486" y="220"/>
                  </a:lnTo>
                  <a:lnTo>
                    <a:pt x="11406" y="330"/>
                  </a:lnTo>
                  <a:lnTo>
                    <a:pt x="11325" y="495"/>
                  </a:lnTo>
                  <a:lnTo>
                    <a:pt x="11245" y="604"/>
                  </a:lnTo>
                  <a:lnTo>
                    <a:pt x="11165" y="714"/>
                  </a:lnTo>
                  <a:lnTo>
                    <a:pt x="11004" y="934"/>
                  </a:lnTo>
                  <a:lnTo>
                    <a:pt x="10924" y="1044"/>
                  </a:lnTo>
                  <a:lnTo>
                    <a:pt x="10843" y="1154"/>
                  </a:lnTo>
                  <a:lnTo>
                    <a:pt x="10763" y="1264"/>
                  </a:lnTo>
                  <a:lnTo>
                    <a:pt x="10562" y="1484"/>
                  </a:lnTo>
                  <a:lnTo>
                    <a:pt x="10482" y="1593"/>
                  </a:lnTo>
                  <a:lnTo>
                    <a:pt x="10402" y="1703"/>
                  </a:lnTo>
                  <a:lnTo>
                    <a:pt x="10321" y="1813"/>
                  </a:lnTo>
                  <a:lnTo>
                    <a:pt x="10161" y="1923"/>
                  </a:lnTo>
                  <a:lnTo>
                    <a:pt x="10080" y="2088"/>
                  </a:lnTo>
                  <a:lnTo>
                    <a:pt x="10000" y="2198"/>
                  </a:lnTo>
                  <a:close/>
                </a:path>
              </a:pathLst>
            </a:custGeom>
            <a:grpFill/>
            <a:ln w="13335">
              <a:solidFill>
                <a:schemeClr val="tx1"/>
              </a:solidFill>
              <a:round/>
              <a:headEnd/>
              <a:tailEnd/>
            </a:ln>
          </p:spPr>
          <p:txBody>
            <a:bodyPr/>
            <a:lstStyle/>
            <a:p>
              <a:endParaRPr lang="en-US">
                <a:solidFill>
                  <a:schemeClr val="tx1"/>
                </a:solidFill>
              </a:endParaRPr>
            </a:p>
          </p:txBody>
        </p:sp>
        <p:sp>
          <p:nvSpPr>
            <p:cNvPr id="27" name="Freeform 16"/>
            <p:cNvSpPr>
              <a:spLocks/>
            </p:cNvSpPr>
            <p:nvPr/>
          </p:nvSpPr>
          <p:spPr bwMode="auto">
            <a:xfrm>
              <a:off x="10042" y="4966"/>
              <a:ext cx="9936" cy="11739"/>
            </a:xfrm>
            <a:custGeom>
              <a:avLst/>
              <a:gdLst>
                <a:gd name="T0" fmla="*/ 17578 w 20000"/>
                <a:gd name="T1" fmla="*/ 1615 h 20000"/>
                <a:gd name="T2" fmla="*/ 18288 w 20000"/>
                <a:gd name="T3" fmla="*/ 3692 h 20000"/>
                <a:gd name="T4" fmla="*/ 18706 w 20000"/>
                <a:gd name="T5" fmla="*/ 5577 h 20000"/>
                <a:gd name="T6" fmla="*/ 18372 w 20000"/>
                <a:gd name="T7" fmla="*/ 6962 h 20000"/>
                <a:gd name="T8" fmla="*/ 17495 w 20000"/>
                <a:gd name="T9" fmla="*/ 7808 h 20000"/>
                <a:gd name="T10" fmla="*/ 17035 w 20000"/>
                <a:gd name="T11" fmla="*/ 8000 h 20000"/>
                <a:gd name="T12" fmla="*/ 15616 w 20000"/>
                <a:gd name="T13" fmla="*/ 8077 h 20000"/>
                <a:gd name="T14" fmla="*/ 14238 w 20000"/>
                <a:gd name="T15" fmla="*/ 7808 h 20000"/>
                <a:gd name="T16" fmla="*/ 12902 w 20000"/>
                <a:gd name="T17" fmla="*/ 7269 h 20000"/>
                <a:gd name="T18" fmla="*/ 11482 w 20000"/>
                <a:gd name="T19" fmla="*/ 6769 h 20000"/>
                <a:gd name="T20" fmla="*/ 10104 w 20000"/>
                <a:gd name="T21" fmla="*/ 6769 h 20000"/>
                <a:gd name="T22" fmla="*/ 10021 w 20000"/>
                <a:gd name="T23" fmla="*/ 8308 h 20000"/>
                <a:gd name="T24" fmla="*/ 10898 w 20000"/>
                <a:gd name="T25" fmla="*/ 11269 h 20000"/>
                <a:gd name="T26" fmla="*/ 10438 w 20000"/>
                <a:gd name="T27" fmla="*/ 14346 h 20000"/>
                <a:gd name="T28" fmla="*/ 9395 w 20000"/>
                <a:gd name="T29" fmla="*/ 15654 h 20000"/>
                <a:gd name="T30" fmla="*/ 7975 w 20000"/>
                <a:gd name="T31" fmla="*/ 16615 h 20000"/>
                <a:gd name="T32" fmla="*/ 6388 w 20000"/>
                <a:gd name="T33" fmla="*/ 17077 h 20000"/>
                <a:gd name="T34" fmla="*/ 5094 w 20000"/>
                <a:gd name="T35" fmla="*/ 17077 h 20000"/>
                <a:gd name="T36" fmla="*/ 3925 w 20000"/>
                <a:gd name="T37" fmla="*/ 16923 h 20000"/>
                <a:gd name="T38" fmla="*/ 2881 w 20000"/>
                <a:gd name="T39" fmla="*/ 17077 h 20000"/>
                <a:gd name="T40" fmla="*/ 2004 w 20000"/>
                <a:gd name="T41" fmla="*/ 17538 h 20000"/>
                <a:gd name="T42" fmla="*/ 960 w 20000"/>
                <a:gd name="T43" fmla="*/ 18654 h 20000"/>
                <a:gd name="T44" fmla="*/ 0 w 20000"/>
                <a:gd name="T45" fmla="*/ 19962 h 20000"/>
                <a:gd name="T46" fmla="*/ 1587 w 20000"/>
                <a:gd name="T47" fmla="*/ 18423 h 20000"/>
                <a:gd name="T48" fmla="*/ 3507 w 20000"/>
                <a:gd name="T49" fmla="*/ 17538 h 20000"/>
                <a:gd name="T50" fmla="*/ 5511 w 20000"/>
                <a:gd name="T51" fmla="*/ 17808 h 20000"/>
                <a:gd name="T52" fmla="*/ 8267 w 20000"/>
                <a:gd name="T53" fmla="*/ 18577 h 20000"/>
                <a:gd name="T54" fmla="*/ 11232 w 20000"/>
                <a:gd name="T55" fmla="*/ 19154 h 20000"/>
                <a:gd name="T56" fmla="*/ 14154 w 20000"/>
                <a:gd name="T57" fmla="*/ 18923 h 20000"/>
                <a:gd name="T58" fmla="*/ 16409 w 20000"/>
                <a:gd name="T59" fmla="*/ 17615 h 20000"/>
                <a:gd name="T60" fmla="*/ 16701 w 20000"/>
                <a:gd name="T61" fmla="*/ 17231 h 20000"/>
                <a:gd name="T62" fmla="*/ 15282 w 20000"/>
                <a:gd name="T63" fmla="*/ 17731 h 20000"/>
                <a:gd name="T64" fmla="*/ 13612 w 20000"/>
                <a:gd name="T65" fmla="*/ 17538 h 20000"/>
                <a:gd name="T66" fmla="*/ 14489 w 20000"/>
                <a:gd name="T67" fmla="*/ 17385 h 20000"/>
                <a:gd name="T68" fmla="*/ 16159 w 20000"/>
                <a:gd name="T69" fmla="*/ 17000 h 20000"/>
                <a:gd name="T70" fmla="*/ 17495 w 20000"/>
                <a:gd name="T71" fmla="*/ 15885 h 20000"/>
                <a:gd name="T72" fmla="*/ 17829 w 20000"/>
                <a:gd name="T73" fmla="*/ 15000 h 20000"/>
                <a:gd name="T74" fmla="*/ 16326 w 20000"/>
                <a:gd name="T75" fmla="*/ 15308 h 20000"/>
                <a:gd name="T76" fmla="*/ 14405 w 20000"/>
                <a:gd name="T77" fmla="*/ 14846 h 20000"/>
                <a:gd name="T78" fmla="*/ 15992 w 20000"/>
                <a:gd name="T79" fmla="*/ 14923 h 20000"/>
                <a:gd name="T80" fmla="*/ 17578 w 20000"/>
                <a:gd name="T81" fmla="*/ 14538 h 20000"/>
                <a:gd name="T82" fmla="*/ 18873 w 20000"/>
                <a:gd name="T83" fmla="*/ 13154 h 20000"/>
                <a:gd name="T84" fmla="*/ 18539 w 20000"/>
                <a:gd name="T85" fmla="*/ 12846 h 20000"/>
                <a:gd name="T86" fmla="*/ 16868 w 20000"/>
                <a:gd name="T87" fmla="*/ 13308 h 20000"/>
                <a:gd name="T88" fmla="*/ 15992 w 20000"/>
                <a:gd name="T89" fmla="*/ 12923 h 20000"/>
                <a:gd name="T90" fmla="*/ 17411 w 20000"/>
                <a:gd name="T91" fmla="*/ 12846 h 20000"/>
                <a:gd name="T92" fmla="*/ 18789 w 20000"/>
                <a:gd name="T93" fmla="*/ 12115 h 20000"/>
                <a:gd name="T94" fmla="*/ 19666 w 20000"/>
                <a:gd name="T95" fmla="*/ 10231 h 20000"/>
                <a:gd name="T96" fmla="*/ 18539 w 20000"/>
                <a:gd name="T97" fmla="*/ 10538 h 20000"/>
                <a:gd name="T98" fmla="*/ 16618 w 20000"/>
                <a:gd name="T99" fmla="*/ 10692 h 20000"/>
                <a:gd name="T100" fmla="*/ 16785 w 20000"/>
                <a:gd name="T101" fmla="*/ 10462 h 20000"/>
                <a:gd name="T102" fmla="*/ 18372 w 20000"/>
                <a:gd name="T103" fmla="*/ 10154 h 20000"/>
                <a:gd name="T104" fmla="*/ 19833 w 20000"/>
                <a:gd name="T105" fmla="*/ 8769 h 20000"/>
                <a:gd name="T106" fmla="*/ 19332 w 20000"/>
                <a:gd name="T107" fmla="*/ 4615 h 20000"/>
                <a:gd name="T108" fmla="*/ 18372 w 20000"/>
                <a:gd name="T109" fmla="*/ 2077 h 20000"/>
                <a:gd name="T110" fmla="*/ 17119 w 20000"/>
                <a:gd name="T111" fmla="*/ 154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6952" y="0"/>
                  </a:moveTo>
                  <a:lnTo>
                    <a:pt x="17035" y="231"/>
                  </a:lnTo>
                  <a:lnTo>
                    <a:pt x="17119" y="500"/>
                  </a:lnTo>
                  <a:lnTo>
                    <a:pt x="17203" y="808"/>
                  </a:lnTo>
                  <a:lnTo>
                    <a:pt x="17411" y="1038"/>
                  </a:lnTo>
                  <a:lnTo>
                    <a:pt x="17495" y="1346"/>
                  </a:lnTo>
                  <a:lnTo>
                    <a:pt x="17578" y="1615"/>
                  </a:lnTo>
                  <a:lnTo>
                    <a:pt x="17662" y="1923"/>
                  </a:lnTo>
                  <a:lnTo>
                    <a:pt x="17745" y="2231"/>
                  </a:lnTo>
                  <a:lnTo>
                    <a:pt x="17829" y="2500"/>
                  </a:lnTo>
                  <a:lnTo>
                    <a:pt x="17912" y="2808"/>
                  </a:lnTo>
                  <a:lnTo>
                    <a:pt x="17996" y="3115"/>
                  </a:lnTo>
                  <a:lnTo>
                    <a:pt x="18163" y="3423"/>
                  </a:lnTo>
                  <a:lnTo>
                    <a:pt x="18288" y="3692"/>
                  </a:lnTo>
                  <a:lnTo>
                    <a:pt x="18372" y="4000"/>
                  </a:lnTo>
                  <a:lnTo>
                    <a:pt x="18455" y="4308"/>
                  </a:lnTo>
                  <a:lnTo>
                    <a:pt x="18539" y="4615"/>
                  </a:lnTo>
                  <a:lnTo>
                    <a:pt x="18622" y="4808"/>
                  </a:lnTo>
                  <a:lnTo>
                    <a:pt x="18706" y="5115"/>
                  </a:lnTo>
                  <a:lnTo>
                    <a:pt x="18706" y="5346"/>
                  </a:lnTo>
                  <a:lnTo>
                    <a:pt x="18706" y="5577"/>
                  </a:lnTo>
                  <a:lnTo>
                    <a:pt x="18706" y="5769"/>
                  </a:lnTo>
                  <a:lnTo>
                    <a:pt x="18706" y="6000"/>
                  </a:lnTo>
                  <a:lnTo>
                    <a:pt x="18622" y="6231"/>
                  </a:lnTo>
                  <a:lnTo>
                    <a:pt x="18622" y="6462"/>
                  </a:lnTo>
                  <a:lnTo>
                    <a:pt x="18539" y="6615"/>
                  </a:lnTo>
                  <a:lnTo>
                    <a:pt x="18455" y="6808"/>
                  </a:lnTo>
                  <a:lnTo>
                    <a:pt x="18372" y="6962"/>
                  </a:lnTo>
                  <a:lnTo>
                    <a:pt x="18163" y="7192"/>
                  </a:lnTo>
                  <a:lnTo>
                    <a:pt x="18079" y="7346"/>
                  </a:lnTo>
                  <a:lnTo>
                    <a:pt x="17912" y="7500"/>
                  </a:lnTo>
                  <a:lnTo>
                    <a:pt x="17745" y="7654"/>
                  </a:lnTo>
                  <a:lnTo>
                    <a:pt x="17578" y="7808"/>
                  </a:lnTo>
                  <a:lnTo>
                    <a:pt x="17495" y="7808"/>
                  </a:lnTo>
                  <a:lnTo>
                    <a:pt x="17411" y="7885"/>
                  </a:lnTo>
                  <a:lnTo>
                    <a:pt x="17286" y="7923"/>
                  </a:lnTo>
                  <a:lnTo>
                    <a:pt x="17035" y="8000"/>
                  </a:lnTo>
                  <a:lnTo>
                    <a:pt x="16868" y="8077"/>
                  </a:lnTo>
                  <a:lnTo>
                    <a:pt x="16618" y="8077"/>
                  </a:lnTo>
                  <a:lnTo>
                    <a:pt x="16409" y="8154"/>
                  </a:lnTo>
                  <a:lnTo>
                    <a:pt x="16242" y="8154"/>
                  </a:lnTo>
                  <a:lnTo>
                    <a:pt x="15992" y="8154"/>
                  </a:lnTo>
                  <a:lnTo>
                    <a:pt x="15825" y="8154"/>
                  </a:lnTo>
                  <a:lnTo>
                    <a:pt x="15616" y="8077"/>
                  </a:lnTo>
                  <a:lnTo>
                    <a:pt x="15449" y="8077"/>
                  </a:lnTo>
                  <a:lnTo>
                    <a:pt x="15198" y="8077"/>
                  </a:lnTo>
                  <a:lnTo>
                    <a:pt x="15031" y="8000"/>
                  </a:lnTo>
                  <a:lnTo>
                    <a:pt x="14823" y="7923"/>
                  </a:lnTo>
                  <a:lnTo>
                    <a:pt x="14656" y="7923"/>
                  </a:lnTo>
                  <a:lnTo>
                    <a:pt x="14405" y="7885"/>
                  </a:lnTo>
                  <a:lnTo>
                    <a:pt x="14238" y="7808"/>
                  </a:lnTo>
                  <a:lnTo>
                    <a:pt x="14071" y="7731"/>
                  </a:lnTo>
                  <a:lnTo>
                    <a:pt x="13862" y="7654"/>
                  </a:lnTo>
                  <a:lnTo>
                    <a:pt x="13695" y="7577"/>
                  </a:lnTo>
                  <a:lnTo>
                    <a:pt x="13528" y="7500"/>
                  </a:lnTo>
                  <a:lnTo>
                    <a:pt x="13278" y="7423"/>
                  </a:lnTo>
                  <a:lnTo>
                    <a:pt x="13069" y="7346"/>
                  </a:lnTo>
                  <a:lnTo>
                    <a:pt x="12902" y="7269"/>
                  </a:lnTo>
                  <a:lnTo>
                    <a:pt x="12735" y="7192"/>
                  </a:lnTo>
                  <a:lnTo>
                    <a:pt x="12568" y="7115"/>
                  </a:lnTo>
                  <a:lnTo>
                    <a:pt x="12276" y="7038"/>
                  </a:lnTo>
                  <a:lnTo>
                    <a:pt x="12109" y="6962"/>
                  </a:lnTo>
                  <a:lnTo>
                    <a:pt x="11942" y="6885"/>
                  </a:lnTo>
                  <a:lnTo>
                    <a:pt x="11775" y="6808"/>
                  </a:lnTo>
                  <a:lnTo>
                    <a:pt x="11482" y="6769"/>
                  </a:lnTo>
                  <a:lnTo>
                    <a:pt x="11315" y="6692"/>
                  </a:lnTo>
                  <a:lnTo>
                    <a:pt x="11148" y="6692"/>
                  </a:lnTo>
                  <a:lnTo>
                    <a:pt x="10898" y="6615"/>
                  </a:lnTo>
                  <a:lnTo>
                    <a:pt x="10731" y="6615"/>
                  </a:lnTo>
                  <a:lnTo>
                    <a:pt x="10438" y="6692"/>
                  </a:lnTo>
                  <a:lnTo>
                    <a:pt x="10271" y="6692"/>
                  </a:lnTo>
                  <a:lnTo>
                    <a:pt x="10104" y="6769"/>
                  </a:lnTo>
                  <a:lnTo>
                    <a:pt x="9937" y="6885"/>
                  </a:lnTo>
                  <a:lnTo>
                    <a:pt x="9812" y="7038"/>
                  </a:lnTo>
                  <a:lnTo>
                    <a:pt x="9729" y="7269"/>
                  </a:lnTo>
                  <a:lnTo>
                    <a:pt x="9729" y="7500"/>
                  </a:lnTo>
                  <a:lnTo>
                    <a:pt x="9812" y="7731"/>
                  </a:lnTo>
                  <a:lnTo>
                    <a:pt x="9937" y="8000"/>
                  </a:lnTo>
                  <a:lnTo>
                    <a:pt x="10021" y="8308"/>
                  </a:lnTo>
                  <a:lnTo>
                    <a:pt x="10188" y="8692"/>
                  </a:lnTo>
                  <a:lnTo>
                    <a:pt x="10271" y="9038"/>
                  </a:lnTo>
                  <a:lnTo>
                    <a:pt x="10438" y="9500"/>
                  </a:lnTo>
                  <a:lnTo>
                    <a:pt x="10522" y="9885"/>
                  </a:lnTo>
                  <a:lnTo>
                    <a:pt x="10731" y="10308"/>
                  </a:lnTo>
                  <a:lnTo>
                    <a:pt x="10814" y="10846"/>
                  </a:lnTo>
                  <a:lnTo>
                    <a:pt x="10898" y="11269"/>
                  </a:lnTo>
                  <a:lnTo>
                    <a:pt x="10898" y="11808"/>
                  </a:lnTo>
                  <a:lnTo>
                    <a:pt x="10898" y="12231"/>
                  </a:lnTo>
                  <a:lnTo>
                    <a:pt x="10898" y="12769"/>
                  </a:lnTo>
                  <a:lnTo>
                    <a:pt x="10814" y="13231"/>
                  </a:lnTo>
                  <a:lnTo>
                    <a:pt x="10731" y="13654"/>
                  </a:lnTo>
                  <a:lnTo>
                    <a:pt x="10438" y="14115"/>
                  </a:lnTo>
                  <a:lnTo>
                    <a:pt x="10438" y="14346"/>
                  </a:lnTo>
                  <a:lnTo>
                    <a:pt x="10271" y="14538"/>
                  </a:lnTo>
                  <a:lnTo>
                    <a:pt x="10188" y="14769"/>
                  </a:lnTo>
                  <a:lnTo>
                    <a:pt x="10021" y="14923"/>
                  </a:lnTo>
                  <a:lnTo>
                    <a:pt x="9937" y="15154"/>
                  </a:lnTo>
                  <a:lnTo>
                    <a:pt x="9729" y="15385"/>
                  </a:lnTo>
                  <a:lnTo>
                    <a:pt x="9562" y="15500"/>
                  </a:lnTo>
                  <a:lnTo>
                    <a:pt x="9395" y="15654"/>
                  </a:lnTo>
                  <a:lnTo>
                    <a:pt x="9144" y="15885"/>
                  </a:lnTo>
                  <a:lnTo>
                    <a:pt x="8935" y="16038"/>
                  </a:lnTo>
                  <a:lnTo>
                    <a:pt x="8768" y="16192"/>
                  </a:lnTo>
                  <a:lnTo>
                    <a:pt x="8601" y="16346"/>
                  </a:lnTo>
                  <a:lnTo>
                    <a:pt x="8351" y="16423"/>
                  </a:lnTo>
                  <a:lnTo>
                    <a:pt x="8142" y="16577"/>
                  </a:lnTo>
                  <a:lnTo>
                    <a:pt x="7975" y="16615"/>
                  </a:lnTo>
                  <a:lnTo>
                    <a:pt x="7808" y="16692"/>
                  </a:lnTo>
                  <a:lnTo>
                    <a:pt x="7557" y="16769"/>
                  </a:lnTo>
                  <a:lnTo>
                    <a:pt x="7265" y="16846"/>
                  </a:lnTo>
                  <a:lnTo>
                    <a:pt x="7098" y="16923"/>
                  </a:lnTo>
                  <a:lnTo>
                    <a:pt x="6848" y="17000"/>
                  </a:lnTo>
                  <a:lnTo>
                    <a:pt x="6681" y="17000"/>
                  </a:lnTo>
                  <a:lnTo>
                    <a:pt x="6388" y="17077"/>
                  </a:lnTo>
                  <a:lnTo>
                    <a:pt x="6221" y="17077"/>
                  </a:lnTo>
                  <a:lnTo>
                    <a:pt x="6054" y="17077"/>
                  </a:lnTo>
                  <a:lnTo>
                    <a:pt x="5804" y="17077"/>
                  </a:lnTo>
                  <a:lnTo>
                    <a:pt x="5595" y="17077"/>
                  </a:lnTo>
                  <a:lnTo>
                    <a:pt x="5428" y="17077"/>
                  </a:lnTo>
                  <a:lnTo>
                    <a:pt x="5261" y="17077"/>
                  </a:lnTo>
                  <a:lnTo>
                    <a:pt x="5094" y="17077"/>
                  </a:lnTo>
                  <a:lnTo>
                    <a:pt x="4927" y="17077"/>
                  </a:lnTo>
                  <a:lnTo>
                    <a:pt x="4718" y="17000"/>
                  </a:lnTo>
                  <a:lnTo>
                    <a:pt x="4551" y="17000"/>
                  </a:lnTo>
                  <a:lnTo>
                    <a:pt x="4384" y="17000"/>
                  </a:lnTo>
                  <a:lnTo>
                    <a:pt x="4217" y="17000"/>
                  </a:lnTo>
                  <a:lnTo>
                    <a:pt x="4134" y="16923"/>
                  </a:lnTo>
                  <a:lnTo>
                    <a:pt x="3925" y="16923"/>
                  </a:lnTo>
                  <a:lnTo>
                    <a:pt x="3758" y="16923"/>
                  </a:lnTo>
                  <a:lnTo>
                    <a:pt x="3591" y="16923"/>
                  </a:lnTo>
                  <a:lnTo>
                    <a:pt x="3424" y="16923"/>
                  </a:lnTo>
                  <a:lnTo>
                    <a:pt x="3340" y="16923"/>
                  </a:lnTo>
                  <a:lnTo>
                    <a:pt x="3132" y="17000"/>
                  </a:lnTo>
                  <a:lnTo>
                    <a:pt x="2965" y="17000"/>
                  </a:lnTo>
                  <a:lnTo>
                    <a:pt x="2881" y="17077"/>
                  </a:lnTo>
                  <a:lnTo>
                    <a:pt x="2714" y="17077"/>
                  </a:lnTo>
                  <a:lnTo>
                    <a:pt x="2547" y="17154"/>
                  </a:lnTo>
                  <a:lnTo>
                    <a:pt x="2463" y="17231"/>
                  </a:lnTo>
                  <a:lnTo>
                    <a:pt x="2255" y="17308"/>
                  </a:lnTo>
                  <a:lnTo>
                    <a:pt x="2088" y="17462"/>
                  </a:lnTo>
                  <a:lnTo>
                    <a:pt x="2004" y="17538"/>
                  </a:lnTo>
                  <a:lnTo>
                    <a:pt x="1921" y="17615"/>
                  </a:lnTo>
                  <a:lnTo>
                    <a:pt x="1837" y="17731"/>
                  </a:lnTo>
                  <a:lnTo>
                    <a:pt x="1670" y="17885"/>
                  </a:lnTo>
                  <a:lnTo>
                    <a:pt x="1461" y="18038"/>
                  </a:lnTo>
                  <a:lnTo>
                    <a:pt x="1294" y="18269"/>
                  </a:lnTo>
                  <a:lnTo>
                    <a:pt x="1127" y="18423"/>
                  </a:lnTo>
                  <a:lnTo>
                    <a:pt x="960" y="18654"/>
                  </a:lnTo>
                  <a:lnTo>
                    <a:pt x="793" y="18769"/>
                  </a:lnTo>
                  <a:lnTo>
                    <a:pt x="585" y="19000"/>
                  </a:lnTo>
                  <a:lnTo>
                    <a:pt x="418" y="19231"/>
                  </a:lnTo>
                  <a:lnTo>
                    <a:pt x="334" y="19385"/>
                  </a:lnTo>
                  <a:lnTo>
                    <a:pt x="167" y="19615"/>
                  </a:lnTo>
                  <a:lnTo>
                    <a:pt x="84" y="19769"/>
                  </a:lnTo>
                  <a:lnTo>
                    <a:pt x="0" y="19962"/>
                  </a:lnTo>
                  <a:lnTo>
                    <a:pt x="167" y="19769"/>
                  </a:lnTo>
                  <a:lnTo>
                    <a:pt x="418" y="19538"/>
                  </a:lnTo>
                  <a:lnTo>
                    <a:pt x="585" y="19308"/>
                  </a:lnTo>
                  <a:lnTo>
                    <a:pt x="877" y="19077"/>
                  </a:lnTo>
                  <a:lnTo>
                    <a:pt x="1127" y="18846"/>
                  </a:lnTo>
                  <a:lnTo>
                    <a:pt x="1294" y="18654"/>
                  </a:lnTo>
                  <a:lnTo>
                    <a:pt x="1587" y="18423"/>
                  </a:lnTo>
                  <a:lnTo>
                    <a:pt x="1837" y="18269"/>
                  </a:lnTo>
                  <a:lnTo>
                    <a:pt x="2088" y="18038"/>
                  </a:lnTo>
                  <a:lnTo>
                    <a:pt x="2380" y="17885"/>
                  </a:lnTo>
                  <a:lnTo>
                    <a:pt x="2630" y="17731"/>
                  </a:lnTo>
                  <a:lnTo>
                    <a:pt x="2965" y="17692"/>
                  </a:lnTo>
                  <a:lnTo>
                    <a:pt x="3257" y="17615"/>
                  </a:lnTo>
                  <a:lnTo>
                    <a:pt x="3507" y="17538"/>
                  </a:lnTo>
                  <a:lnTo>
                    <a:pt x="3758" y="17462"/>
                  </a:lnTo>
                  <a:lnTo>
                    <a:pt x="4050" y="17462"/>
                  </a:lnTo>
                  <a:lnTo>
                    <a:pt x="4301" y="17538"/>
                  </a:lnTo>
                  <a:lnTo>
                    <a:pt x="4635" y="17615"/>
                  </a:lnTo>
                  <a:lnTo>
                    <a:pt x="4927" y="17692"/>
                  </a:lnTo>
                  <a:lnTo>
                    <a:pt x="5261" y="17731"/>
                  </a:lnTo>
                  <a:lnTo>
                    <a:pt x="5511" y="17808"/>
                  </a:lnTo>
                  <a:lnTo>
                    <a:pt x="5971" y="17885"/>
                  </a:lnTo>
                  <a:lnTo>
                    <a:pt x="6305" y="18038"/>
                  </a:lnTo>
                  <a:lnTo>
                    <a:pt x="6681" y="18115"/>
                  </a:lnTo>
                  <a:lnTo>
                    <a:pt x="7015" y="18269"/>
                  </a:lnTo>
                  <a:lnTo>
                    <a:pt x="7474" y="18346"/>
                  </a:lnTo>
                  <a:lnTo>
                    <a:pt x="7808" y="18500"/>
                  </a:lnTo>
                  <a:lnTo>
                    <a:pt x="8267" y="18577"/>
                  </a:lnTo>
                  <a:lnTo>
                    <a:pt x="8685" y="18731"/>
                  </a:lnTo>
                  <a:lnTo>
                    <a:pt x="9144" y="18769"/>
                  </a:lnTo>
                  <a:lnTo>
                    <a:pt x="9478" y="18846"/>
                  </a:lnTo>
                  <a:lnTo>
                    <a:pt x="9937" y="18923"/>
                  </a:lnTo>
                  <a:lnTo>
                    <a:pt x="10355" y="19077"/>
                  </a:lnTo>
                  <a:lnTo>
                    <a:pt x="10814" y="19077"/>
                  </a:lnTo>
                  <a:lnTo>
                    <a:pt x="11232" y="19154"/>
                  </a:lnTo>
                  <a:lnTo>
                    <a:pt x="11691" y="19154"/>
                  </a:lnTo>
                  <a:lnTo>
                    <a:pt x="12109" y="19154"/>
                  </a:lnTo>
                  <a:lnTo>
                    <a:pt x="12568" y="19154"/>
                  </a:lnTo>
                  <a:lnTo>
                    <a:pt x="12902" y="19154"/>
                  </a:lnTo>
                  <a:lnTo>
                    <a:pt x="13361" y="19077"/>
                  </a:lnTo>
                  <a:lnTo>
                    <a:pt x="13779" y="19000"/>
                  </a:lnTo>
                  <a:lnTo>
                    <a:pt x="14154" y="18923"/>
                  </a:lnTo>
                  <a:lnTo>
                    <a:pt x="14572" y="18769"/>
                  </a:lnTo>
                  <a:lnTo>
                    <a:pt x="14948" y="18654"/>
                  </a:lnTo>
                  <a:lnTo>
                    <a:pt x="15282" y="18500"/>
                  </a:lnTo>
                  <a:lnTo>
                    <a:pt x="15616" y="18269"/>
                  </a:lnTo>
                  <a:lnTo>
                    <a:pt x="15992" y="18038"/>
                  </a:lnTo>
                  <a:lnTo>
                    <a:pt x="16326" y="17731"/>
                  </a:lnTo>
                  <a:lnTo>
                    <a:pt x="16409" y="17615"/>
                  </a:lnTo>
                  <a:lnTo>
                    <a:pt x="16493" y="17538"/>
                  </a:lnTo>
                  <a:lnTo>
                    <a:pt x="16493" y="17462"/>
                  </a:lnTo>
                  <a:lnTo>
                    <a:pt x="16618" y="17462"/>
                  </a:lnTo>
                  <a:lnTo>
                    <a:pt x="16618" y="17385"/>
                  </a:lnTo>
                  <a:lnTo>
                    <a:pt x="16618" y="17308"/>
                  </a:lnTo>
                  <a:lnTo>
                    <a:pt x="16701" y="17308"/>
                  </a:lnTo>
                  <a:lnTo>
                    <a:pt x="16701" y="17231"/>
                  </a:lnTo>
                  <a:lnTo>
                    <a:pt x="16493" y="17308"/>
                  </a:lnTo>
                  <a:lnTo>
                    <a:pt x="16326" y="17385"/>
                  </a:lnTo>
                  <a:lnTo>
                    <a:pt x="16159" y="17462"/>
                  </a:lnTo>
                  <a:lnTo>
                    <a:pt x="15992" y="17538"/>
                  </a:lnTo>
                  <a:lnTo>
                    <a:pt x="15741" y="17615"/>
                  </a:lnTo>
                  <a:lnTo>
                    <a:pt x="15532" y="17692"/>
                  </a:lnTo>
                  <a:lnTo>
                    <a:pt x="15282" y="17731"/>
                  </a:lnTo>
                  <a:lnTo>
                    <a:pt x="15115" y="17731"/>
                  </a:lnTo>
                  <a:lnTo>
                    <a:pt x="14823" y="17731"/>
                  </a:lnTo>
                  <a:lnTo>
                    <a:pt x="14656" y="17731"/>
                  </a:lnTo>
                  <a:lnTo>
                    <a:pt x="14405" y="17731"/>
                  </a:lnTo>
                  <a:lnTo>
                    <a:pt x="14154" y="17731"/>
                  </a:lnTo>
                  <a:lnTo>
                    <a:pt x="13862" y="17692"/>
                  </a:lnTo>
                  <a:lnTo>
                    <a:pt x="13612" y="17538"/>
                  </a:lnTo>
                  <a:lnTo>
                    <a:pt x="13361" y="17385"/>
                  </a:lnTo>
                  <a:lnTo>
                    <a:pt x="13069" y="17231"/>
                  </a:lnTo>
                  <a:lnTo>
                    <a:pt x="13361" y="17308"/>
                  </a:lnTo>
                  <a:lnTo>
                    <a:pt x="13612" y="17385"/>
                  </a:lnTo>
                  <a:lnTo>
                    <a:pt x="13862" y="17385"/>
                  </a:lnTo>
                  <a:lnTo>
                    <a:pt x="14238" y="17385"/>
                  </a:lnTo>
                  <a:lnTo>
                    <a:pt x="14489" y="17385"/>
                  </a:lnTo>
                  <a:lnTo>
                    <a:pt x="14739" y="17385"/>
                  </a:lnTo>
                  <a:lnTo>
                    <a:pt x="15031" y="17385"/>
                  </a:lnTo>
                  <a:lnTo>
                    <a:pt x="15198" y="17308"/>
                  </a:lnTo>
                  <a:lnTo>
                    <a:pt x="15449" y="17308"/>
                  </a:lnTo>
                  <a:lnTo>
                    <a:pt x="15741" y="17231"/>
                  </a:lnTo>
                  <a:lnTo>
                    <a:pt x="15992" y="17077"/>
                  </a:lnTo>
                  <a:lnTo>
                    <a:pt x="16159" y="17000"/>
                  </a:lnTo>
                  <a:lnTo>
                    <a:pt x="16409" y="16923"/>
                  </a:lnTo>
                  <a:lnTo>
                    <a:pt x="16618" y="16769"/>
                  </a:lnTo>
                  <a:lnTo>
                    <a:pt x="16785" y="16615"/>
                  </a:lnTo>
                  <a:lnTo>
                    <a:pt x="16952" y="16500"/>
                  </a:lnTo>
                  <a:lnTo>
                    <a:pt x="17119" y="16346"/>
                  </a:lnTo>
                  <a:lnTo>
                    <a:pt x="17286" y="16115"/>
                  </a:lnTo>
                  <a:lnTo>
                    <a:pt x="17495" y="15885"/>
                  </a:lnTo>
                  <a:lnTo>
                    <a:pt x="17662" y="15654"/>
                  </a:lnTo>
                  <a:lnTo>
                    <a:pt x="17829" y="15462"/>
                  </a:lnTo>
                  <a:lnTo>
                    <a:pt x="17912" y="15231"/>
                  </a:lnTo>
                  <a:lnTo>
                    <a:pt x="18079" y="15000"/>
                  </a:lnTo>
                  <a:lnTo>
                    <a:pt x="18163" y="14846"/>
                  </a:lnTo>
                  <a:lnTo>
                    <a:pt x="17996" y="14923"/>
                  </a:lnTo>
                  <a:lnTo>
                    <a:pt x="17829" y="15000"/>
                  </a:lnTo>
                  <a:lnTo>
                    <a:pt x="17662" y="15077"/>
                  </a:lnTo>
                  <a:lnTo>
                    <a:pt x="17495" y="15077"/>
                  </a:lnTo>
                  <a:lnTo>
                    <a:pt x="17286" y="15154"/>
                  </a:lnTo>
                  <a:lnTo>
                    <a:pt x="17035" y="15231"/>
                  </a:lnTo>
                  <a:lnTo>
                    <a:pt x="16868" y="15308"/>
                  </a:lnTo>
                  <a:lnTo>
                    <a:pt x="16618" y="15308"/>
                  </a:lnTo>
                  <a:lnTo>
                    <a:pt x="16326" y="15308"/>
                  </a:lnTo>
                  <a:lnTo>
                    <a:pt x="16159" y="15308"/>
                  </a:lnTo>
                  <a:lnTo>
                    <a:pt x="15908" y="15308"/>
                  </a:lnTo>
                  <a:lnTo>
                    <a:pt x="15616" y="15308"/>
                  </a:lnTo>
                  <a:lnTo>
                    <a:pt x="15282" y="15231"/>
                  </a:lnTo>
                  <a:lnTo>
                    <a:pt x="15031" y="15154"/>
                  </a:lnTo>
                  <a:lnTo>
                    <a:pt x="14739" y="15000"/>
                  </a:lnTo>
                  <a:lnTo>
                    <a:pt x="14405" y="14846"/>
                  </a:lnTo>
                  <a:lnTo>
                    <a:pt x="14572" y="14846"/>
                  </a:lnTo>
                  <a:lnTo>
                    <a:pt x="14823" y="14923"/>
                  </a:lnTo>
                  <a:lnTo>
                    <a:pt x="15031" y="14923"/>
                  </a:lnTo>
                  <a:lnTo>
                    <a:pt x="15282" y="14923"/>
                  </a:lnTo>
                  <a:lnTo>
                    <a:pt x="15449" y="14923"/>
                  </a:lnTo>
                  <a:lnTo>
                    <a:pt x="15741" y="14923"/>
                  </a:lnTo>
                  <a:lnTo>
                    <a:pt x="15992" y="14923"/>
                  </a:lnTo>
                  <a:lnTo>
                    <a:pt x="16159" y="14846"/>
                  </a:lnTo>
                  <a:lnTo>
                    <a:pt x="16409" y="14846"/>
                  </a:lnTo>
                  <a:lnTo>
                    <a:pt x="16701" y="14769"/>
                  </a:lnTo>
                  <a:lnTo>
                    <a:pt x="16952" y="14769"/>
                  </a:lnTo>
                  <a:lnTo>
                    <a:pt x="17119" y="14692"/>
                  </a:lnTo>
                  <a:lnTo>
                    <a:pt x="17411" y="14615"/>
                  </a:lnTo>
                  <a:lnTo>
                    <a:pt x="17578" y="14538"/>
                  </a:lnTo>
                  <a:lnTo>
                    <a:pt x="17829" y="14423"/>
                  </a:lnTo>
                  <a:lnTo>
                    <a:pt x="17996" y="14346"/>
                  </a:lnTo>
                  <a:lnTo>
                    <a:pt x="18288" y="14115"/>
                  </a:lnTo>
                  <a:lnTo>
                    <a:pt x="18455" y="13885"/>
                  </a:lnTo>
                  <a:lnTo>
                    <a:pt x="18622" y="13577"/>
                  </a:lnTo>
                  <a:lnTo>
                    <a:pt x="18789" y="13346"/>
                  </a:lnTo>
                  <a:lnTo>
                    <a:pt x="18873" y="13154"/>
                  </a:lnTo>
                  <a:lnTo>
                    <a:pt x="18956" y="12923"/>
                  </a:lnTo>
                  <a:lnTo>
                    <a:pt x="19165" y="12692"/>
                  </a:lnTo>
                  <a:lnTo>
                    <a:pt x="19248" y="12462"/>
                  </a:lnTo>
                  <a:lnTo>
                    <a:pt x="19081" y="12538"/>
                  </a:lnTo>
                  <a:lnTo>
                    <a:pt x="18956" y="12615"/>
                  </a:lnTo>
                  <a:lnTo>
                    <a:pt x="18789" y="12769"/>
                  </a:lnTo>
                  <a:lnTo>
                    <a:pt x="18539" y="12846"/>
                  </a:lnTo>
                  <a:lnTo>
                    <a:pt x="18372" y="12923"/>
                  </a:lnTo>
                  <a:lnTo>
                    <a:pt x="18163" y="13077"/>
                  </a:lnTo>
                  <a:lnTo>
                    <a:pt x="17912" y="13154"/>
                  </a:lnTo>
                  <a:lnTo>
                    <a:pt x="17662" y="13154"/>
                  </a:lnTo>
                  <a:lnTo>
                    <a:pt x="17411" y="13231"/>
                  </a:lnTo>
                  <a:lnTo>
                    <a:pt x="17119" y="13308"/>
                  </a:lnTo>
                  <a:lnTo>
                    <a:pt x="16868" y="13308"/>
                  </a:lnTo>
                  <a:lnTo>
                    <a:pt x="16618" y="13231"/>
                  </a:lnTo>
                  <a:lnTo>
                    <a:pt x="16326" y="13231"/>
                  </a:lnTo>
                  <a:lnTo>
                    <a:pt x="16075" y="13154"/>
                  </a:lnTo>
                  <a:lnTo>
                    <a:pt x="15825" y="13077"/>
                  </a:lnTo>
                  <a:lnTo>
                    <a:pt x="15616" y="12923"/>
                  </a:lnTo>
                  <a:lnTo>
                    <a:pt x="15825" y="12923"/>
                  </a:lnTo>
                  <a:lnTo>
                    <a:pt x="15992" y="12923"/>
                  </a:lnTo>
                  <a:lnTo>
                    <a:pt x="16159" y="12923"/>
                  </a:lnTo>
                  <a:lnTo>
                    <a:pt x="16326" y="12923"/>
                  </a:lnTo>
                  <a:lnTo>
                    <a:pt x="16618" y="12923"/>
                  </a:lnTo>
                  <a:lnTo>
                    <a:pt x="16785" y="12923"/>
                  </a:lnTo>
                  <a:lnTo>
                    <a:pt x="17035" y="12923"/>
                  </a:lnTo>
                  <a:lnTo>
                    <a:pt x="17203" y="12846"/>
                  </a:lnTo>
                  <a:lnTo>
                    <a:pt x="17411" y="12846"/>
                  </a:lnTo>
                  <a:lnTo>
                    <a:pt x="17662" y="12769"/>
                  </a:lnTo>
                  <a:lnTo>
                    <a:pt x="17829" y="12692"/>
                  </a:lnTo>
                  <a:lnTo>
                    <a:pt x="18079" y="12615"/>
                  </a:lnTo>
                  <a:lnTo>
                    <a:pt x="18288" y="12538"/>
                  </a:lnTo>
                  <a:lnTo>
                    <a:pt x="18455" y="12385"/>
                  </a:lnTo>
                  <a:lnTo>
                    <a:pt x="18622" y="12231"/>
                  </a:lnTo>
                  <a:lnTo>
                    <a:pt x="18789" y="12115"/>
                  </a:lnTo>
                  <a:lnTo>
                    <a:pt x="18956" y="11885"/>
                  </a:lnTo>
                  <a:lnTo>
                    <a:pt x="19165" y="11654"/>
                  </a:lnTo>
                  <a:lnTo>
                    <a:pt x="19332" y="11346"/>
                  </a:lnTo>
                  <a:lnTo>
                    <a:pt x="19415" y="11154"/>
                  </a:lnTo>
                  <a:lnTo>
                    <a:pt x="19499" y="10846"/>
                  </a:lnTo>
                  <a:lnTo>
                    <a:pt x="19582" y="10538"/>
                  </a:lnTo>
                  <a:lnTo>
                    <a:pt x="19666" y="10231"/>
                  </a:lnTo>
                  <a:lnTo>
                    <a:pt x="19749" y="9885"/>
                  </a:lnTo>
                  <a:lnTo>
                    <a:pt x="19582" y="10038"/>
                  </a:lnTo>
                  <a:lnTo>
                    <a:pt x="19415" y="10154"/>
                  </a:lnTo>
                  <a:lnTo>
                    <a:pt x="19248" y="10231"/>
                  </a:lnTo>
                  <a:lnTo>
                    <a:pt x="19081" y="10385"/>
                  </a:lnTo>
                  <a:lnTo>
                    <a:pt x="18789" y="10462"/>
                  </a:lnTo>
                  <a:lnTo>
                    <a:pt x="18539" y="10538"/>
                  </a:lnTo>
                  <a:lnTo>
                    <a:pt x="18288" y="10615"/>
                  </a:lnTo>
                  <a:lnTo>
                    <a:pt x="17996" y="10692"/>
                  </a:lnTo>
                  <a:lnTo>
                    <a:pt x="17662" y="10769"/>
                  </a:lnTo>
                  <a:lnTo>
                    <a:pt x="17411" y="10769"/>
                  </a:lnTo>
                  <a:lnTo>
                    <a:pt x="17119" y="10769"/>
                  </a:lnTo>
                  <a:lnTo>
                    <a:pt x="16868" y="10692"/>
                  </a:lnTo>
                  <a:lnTo>
                    <a:pt x="16618" y="10692"/>
                  </a:lnTo>
                  <a:lnTo>
                    <a:pt x="16326" y="10615"/>
                  </a:lnTo>
                  <a:lnTo>
                    <a:pt x="16075" y="10462"/>
                  </a:lnTo>
                  <a:lnTo>
                    <a:pt x="15908" y="10385"/>
                  </a:lnTo>
                  <a:lnTo>
                    <a:pt x="16075" y="10385"/>
                  </a:lnTo>
                  <a:lnTo>
                    <a:pt x="16326" y="10385"/>
                  </a:lnTo>
                  <a:lnTo>
                    <a:pt x="16618" y="10385"/>
                  </a:lnTo>
                  <a:lnTo>
                    <a:pt x="16785" y="10462"/>
                  </a:lnTo>
                  <a:lnTo>
                    <a:pt x="17035" y="10385"/>
                  </a:lnTo>
                  <a:lnTo>
                    <a:pt x="17286" y="10385"/>
                  </a:lnTo>
                  <a:lnTo>
                    <a:pt x="17495" y="10385"/>
                  </a:lnTo>
                  <a:lnTo>
                    <a:pt x="17745" y="10385"/>
                  </a:lnTo>
                  <a:lnTo>
                    <a:pt x="17912" y="10308"/>
                  </a:lnTo>
                  <a:lnTo>
                    <a:pt x="18163" y="10231"/>
                  </a:lnTo>
                  <a:lnTo>
                    <a:pt x="18372" y="10154"/>
                  </a:lnTo>
                  <a:lnTo>
                    <a:pt x="18539" y="10154"/>
                  </a:lnTo>
                  <a:lnTo>
                    <a:pt x="18706" y="10038"/>
                  </a:lnTo>
                  <a:lnTo>
                    <a:pt x="18873" y="9962"/>
                  </a:lnTo>
                  <a:lnTo>
                    <a:pt x="19081" y="9885"/>
                  </a:lnTo>
                  <a:lnTo>
                    <a:pt x="19248" y="9731"/>
                  </a:lnTo>
                  <a:lnTo>
                    <a:pt x="19582" y="9269"/>
                  </a:lnTo>
                  <a:lnTo>
                    <a:pt x="19833" y="8769"/>
                  </a:lnTo>
                  <a:lnTo>
                    <a:pt x="19958" y="8154"/>
                  </a:lnTo>
                  <a:lnTo>
                    <a:pt x="19958" y="7500"/>
                  </a:lnTo>
                  <a:lnTo>
                    <a:pt x="19958" y="6885"/>
                  </a:lnTo>
                  <a:lnTo>
                    <a:pt x="19749" y="6231"/>
                  </a:lnTo>
                  <a:lnTo>
                    <a:pt x="19666" y="5577"/>
                  </a:lnTo>
                  <a:lnTo>
                    <a:pt x="19415" y="4962"/>
                  </a:lnTo>
                  <a:lnTo>
                    <a:pt x="19332" y="4615"/>
                  </a:lnTo>
                  <a:lnTo>
                    <a:pt x="19248" y="4231"/>
                  </a:lnTo>
                  <a:lnTo>
                    <a:pt x="19081" y="3846"/>
                  </a:lnTo>
                  <a:lnTo>
                    <a:pt x="18956" y="3500"/>
                  </a:lnTo>
                  <a:lnTo>
                    <a:pt x="18789" y="3115"/>
                  </a:lnTo>
                  <a:lnTo>
                    <a:pt x="18622" y="2731"/>
                  </a:lnTo>
                  <a:lnTo>
                    <a:pt x="18455" y="2423"/>
                  </a:lnTo>
                  <a:lnTo>
                    <a:pt x="18372" y="2077"/>
                  </a:lnTo>
                  <a:lnTo>
                    <a:pt x="18163" y="1769"/>
                  </a:lnTo>
                  <a:lnTo>
                    <a:pt x="17996" y="1462"/>
                  </a:lnTo>
                  <a:lnTo>
                    <a:pt x="17829" y="1192"/>
                  </a:lnTo>
                  <a:lnTo>
                    <a:pt x="17662" y="885"/>
                  </a:lnTo>
                  <a:lnTo>
                    <a:pt x="17495" y="654"/>
                  </a:lnTo>
                  <a:lnTo>
                    <a:pt x="17286" y="423"/>
                  </a:lnTo>
                  <a:lnTo>
                    <a:pt x="17119" y="154"/>
                  </a:lnTo>
                  <a:lnTo>
                    <a:pt x="16952" y="0"/>
                  </a:lnTo>
                  <a:close/>
                </a:path>
              </a:pathLst>
            </a:custGeom>
            <a:grpFill/>
            <a:ln w="13335">
              <a:solidFill>
                <a:schemeClr val="tx1"/>
              </a:solidFill>
              <a:round/>
              <a:headEnd/>
              <a:tailEnd/>
            </a:ln>
          </p:spPr>
          <p:txBody>
            <a:bodyPr/>
            <a:lstStyle/>
            <a:p>
              <a:endParaRPr lang="en-US">
                <a:solidFill>
                  <a:schemeClr val="tx1"/>
                </a:solidFill>
              </a:endParaRPr>
            </a:p>
          </p:txBody>
        </p:sp>
      </p:grpSp>
      <p:pic>
        <p:nvPicPr>
          <p:cNvPr id="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26800" y="1"/>
            <a:ext cx="1778000" cy="200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3525147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330200" y="254000"/>
            <a:ext cx="12039600" cy="1803400"/>
          </a:xfrm>
        </p:spPr>
        <p:txBody>
          <a:bodyPr/>
          <a:lstStyle/>
          <a:p>
            <a:r>
              <a:rPr lang="en-US" sz="6600" dirty="0" smtClean="0">
                <a:solidFill>
                  <a:srgbClr val="002060"/>
                </a:solidFill>
                <a:latin typeface="Copperplate Gothic Bold" pitchFamily="34" charset="0"/>
              </a:rPr>
              <a:t>Smart Art </a:t>
            </a:r>
            <a:br>
              <a:rPr lang="en-US" sz="6600" dirty="0" smtClean="0">
                <a:solidFill>
                  <a:srgbClr val="002060"/>
                </a:solidFill>
                <a:latin typeface="Copperplate Gothic Bold" pitchFamily="34" charset="0"/>
              </a:rPr>
            </a:br>
            <a:r>
              <a:rPr lang="en-US" sz="6600" dirty="0" err="1" smtClean="0">
                <a:solidFill>
                  <a:srgbClr val="FF0000"/>
                </a:solidFill>
                <a:latin typeface="Copperplate Gothic Bold" pitchFamily="34" charset="0"/>
              </a:rPr>
              <a:t>Hierarki</a:t>
            </a:r>
            <a:r>
              <a:rPr lang="en-US" sz="6600" dirty="0" smtClean="0">
                <a:solidFill>
                  <a:srgbClr val="FF0000"/>
                </a:solidFill>
                <a:latin typeface="Copperplate Gothic Bold" pitchFamily="34" charset="0"/>
              </a:rPr>
              <a:t> </a:t>
            </a:r>
            <a:r>
              <a:rPr lang="en-US" sz="6600" dirty="0" err="1" smtClean="0">
                <a:solidFill>
                  <a:srgbClr val="FF0000"/>
                </a:solidFill>
                <a:latin typeface="Copperplate Gothic Bold" pitchFamily="34" charset="0"/>
              </a:rPr>
              <a:t>Organisasi</a:t>
            </a:r>
            <a:endParaRPr lang="en-US" sz="6600" dirty="0" smtClean="0">
              <a:solidFill>
                <a:srgbClr val="FF0000"/>
              </a:solidFill>
              <a:latin typeface="Copperplate Gothic Bold" pitchFamily="34" charset="0"/>
            </a:endParaRP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sp>
        <p:nvSpPr>
          <p:cNvPr id="7" name="Rectangle 6"/>
          <p:cNvSpPr/>
          <p:nvPr/>
        </p:nvSpPr>
        <p:spPr>
          <a:xfrm>
            <a:off x="254000" y="2209800"/>
            <a:ext cx="12496800" cy="1446550"/>
          </a:xfrm>
          <a:prstGeom prst="rect">
            <a:avLst/>
          </a:prstGeom>
        </p:spPr>
        <p:txBody>
          <a:bodyPr wrap="square">
            <a:spAutoFit/>
          </a:bodyPr>
          <a:lstStyle/>
          <a:p>
            <a:pPr algn="ctr"/>
            <a:r>
              <a:rPr lang="en-US" sz="4400" i="1" dirty="0">
                <a:solidFill>
                  <a:srgbClr val="002060"/>
                </a:solidFill>
              </a:rPr>
              <a:t>Use to show hierarchical information or reporting relationships in an organization</a:t>
            </a:r>
          </a:p>
        </p:txBody>
      </p:sp>
      <p:graphicFrame>
        <p:nvGraphicFramePr>
          <p:cNvPr id="5" name="Diagram 4"/>
          <p:cNvGraphicFramePr/>
          <p:nvPr>
            <p:extLst>
              <p:ext uri="{D42A27DB-BD31-4B8C-83A1-F6EECF244321}">
                <p14:modId xmlns="" xmlns:p14="http://schemas.microsoft.com/office/powerpoint/2010/main" val="832203599"/>
              </p:ext>
            </p:extLst>
          </p:nvPr>
        </p:nvGraphicFramePr>
        <p:xfrm>
          <a:off x="2167466" y="3733800"/>
          <a:ext cx="8669867"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81025307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G_5230"/>
          <p:cNvPicPr>
            <a:picLocks noChangeAspect="1" noChangeArrowheads="1"/>
          </p:cNvPicPr>
          <p:nvPr/>
        </p:nvPicPr>
        <p:blipFill>
          <a:blip r:embed="rId2"/>
          <a:srcRect/>
          <a:stretch>
            <a:fillRect/>
          </a:stretch>
        </p:blipFill>
        <p:spPr bwMode="auto">
          <a:xfrm>
            <a:off x="1625600" y="325120"/>
            <a:ext cx="10078720" cy="92117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3011" name="AutoShape 3"/>
          <p:cNvSpPr>
            <a:spLocks noChangeArrowheads="1"/>
          </p:cNvSpPr>
          <p:nvPr/>
        </p:nvSpPr>
        <p:spPr bwMode="auto">
          <a:xfrm>
            <a:off x="108373" y="1842347"/>
            <a:ext cx="1733973" cy="195072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55D33"/>
          </a:solidFill>
          <a:ln w="9525">
            <a:solidFill>
              <a:schemeClr val="tx1"/>
            </a:solidFill>
            <a:miter lim="800000"/>
            <a:headEnd/>
            <a:tailEnd/>
          </a:ln>
        </p:spPr>
        <p:txBody>
          <a:bodyPr wrap="none" lIns="130046" tIns="65023" rIns="130046" bIns="65023" anchor="ctr"/>
          <a:lstStyle/>
          <a:p>
            <a:pPr algn="ctr" eaLnBrk="0" hangingPunct="0"/>
            <a:r>
              <a:rPr lang="en-US" b="1"/>
              <a:t>Gambar</a:t>
            </a:r>
          </a:p>
        </p:txBody>
      </p:sp>
    </p:spTree>
    <p:extLst>
      <p:ext uri="{BB962C8B-B14F-4D97-AF65-F5344CB8AC3E}">
        <p14:creationId xmlns="" xmlns:p14="http://schemas.microsoft.com/office/powerpoint/2010/main" val="160344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4" name="Title 1"/>
          <p:cNvSpPr>
            <a:spLocks noGrp="1"/>
          </p:cNvSpPr>
          <p:nvPr>
            <p:ph type="title"/>
          </p:nvPr>
        </p:nvSpPr>
        <p:spPr>
          <a:xfrm>
            <a:off x="330200" y="254000"/>
            <a:ext cx="12039600" cy="1803400"/>
          </a:xfrm>
        </p:spPr>
        <p:txBody>
          <a:bodyPr/>
          <a:lstStyle/>
          <a:p>
            <a:r>
              <a:rPr lang="en-US" sz="6600" dirty="0" smtClean="0">
                <a:solidFill>
                  <a:srgbClr val="002060"/>
                </a:solidFill>
                <a:latin typeface="Copperplate Gothic Bold" pitchFamily="34" charset="0"/>
              </a:rPr>
              <a:t/>
            </a:r>
            <a:br>
              <a:rPr lang="en-US" sz="6600" dirty="0" smtClean="0">
                <a:solidFill>
                  <a:srgbClr val="002060"/>
                </a:solidFill>
                <a:latin typeface="Copperplate Gothic Bold" pitchFamily="34" charset="0"/>
              </a:rPr>
            </a:br>
            <a:r>
              <a:rPr lang="en-US" sz="6600" dirty="0">
                <a:solidFill>
                  <a:srgbClr val="002060"/>
                </a:solidFill>
                <a:latin typeface="Copperplate Gothic Bold" pitchFamily="34" charset="0"/>
              </a:rPr>
              <a:t/>
            </a:r>
            <a:br>
              <a:rPr lang="en-US" sz="6600" dirty="0">
                <a:solidFill>
                  <a:srgbClr val="002060"/>
                </a:solidFill>
                <a:latin typeface="Copperplate Gothic Bold" pitchFamily="34" charset="0"/>
              </a:rPr>
            </a:br>
            <a:r>
              <a:rPr lang="en-US" sz="6600" dirty="0" err="1" smtClean="0">
                <a:solidFill>
                  <a:srgbClr val="002060"/>
                </a:solidFill>
                <a:latin typeface="Copperplate Gothic Bold" pitchFamily="34" charset="0"/>
              </a:rPr>
              <a:t>Chart</a:t>
            </a:r>
            <a:r>
              <a:rPr lang="en-US" sz="6600" dirty="0" err="1" smtClean="0">
                <a:solidFill>
                  <a:srgbClr val="FF0000"/>
                </a:solidFill>
                <a:latin typeface="Copperplate Gothic Bold" pitchFamily="34" charset="0"/>
              </a:rPr>
              <a:t>Line</a:t>
            </a:r>
            <a:r>
              <a:rPr lang="en-US" sz="6600" dirty="0">
                <a:solidFill>
                  <a:srgbClr val="FF0000"/>
                </a:solidFill>
                <a:latin typeface="Copperplate Gothic Bold" pitchFamily="34" charset="0"/>
              </a:rPr>
              <a:t/>
            </a:r>
            <a:br>
              <a:rPr lang="en-US" sz="6600" dirty="0">
                <a:solidFill>
                  <a:srgbClr val="FF0000"/>
                </a:solidFill>
                <a:latin typeface="Copperplate Gothic Bold" pitchFamily="34" charset="0"/>
              </a:rPr>
            </a:br>
            <a:r>
              <a:rPr lang="en-US" sz="6600" dirty="0" smtClean="0">
                <a:solidFill>
                  <a:srgbClr val="002060"/>
                </a:solidFill>
                <a:latin typeface="Copperplate Gothic Bold" pitchFamily="34" charset="0"/>
              </a:rPr>
              <a:t/>
            </a:r>
            <a:br>
              <a:rPr lang="en-US" sz="6600" dirty="0" smtClean="0">
                <a:solidFill>
                  <a:srgbClr val="002060"/>
                </a:solidFill>
                <a:latin typeface="Copperplate Gothic Bold" pitchFamily="34" charset="0"/>
              </a:rPr>
            </a:br>
            <a:endParaRPr lang="en-US" sz="6600" dirty="0" smtClean="0">
              <a:solidFill>
                <a:srgbClr val="FF0000"/>
              </a:solidFill>
              <a:latin typeface="Copperplate Gothic Bold" pitchFamily="34" charset="0"/>
            </a:endParaRPr>
          </a:p>
        </p:txBody>
      </p:sp>
      <p:cxnSp>
        <p:nvCxnSpPr>
          <p:cNvPr id="3" name="Elbow Connector 2"/>
          <p:cNvCxnSpPr/>
          <p:nvPr/>
        </p:nvCxnSpPr>
        <p:spPr bwMode="auto">
          <a:xfrm>
            <a:off x="4368800" y="3276600"/>
            <a:ext cx="3200400" cy="2590800"/>
          </a:xfrm>
          <a:prstGeom prst="bentConnector3">
            <a:avLst>
              <a:gd name="adj1" fmla="val 44410"/>
            </a:avLst>
          </a:prstGeom>
          <a:solidFill>
            <a:srgbClr val="095CC4"/>
          </a:solidFill>
          <a:ln w="12700" cap="flat" cmpd="sng" algn="ctr">
            <a:noFill/>
            <a:prstDash val="solid"/>
            <a:miter lim="0"/>
            <a:headEnd type="arrow"/>
            <a:tailEnd type="arrow"/>
          </a:ln>
          <a:effectLst/>
        </p:spPr>
      </p:cxnSp>
      <p:graphicFrame>
        <p:nvGraphicFramePr>
          <p:cNvPr id="2" name="Chart 1"/>
          <p:cNvGraphicFramePr/>
          <p:nvPr>
            <p:extLst>
              <p:ext uri="{D42A27DB-BD31-4B8C-83A1-F6EECF244321}">
                <p14:modId xmlns="" xmlns:p14="http://schemas.microsoft.com/office/powerpoint/2010/main" val="1443733268"/>
              </p:ext>
            </p:extLst>
          </p:nvPr>
        </p:nvGraphicFramePr>
        <p:xfrm>
          <a:off x="2158734" y="2667000"/>
          <a:ext cx="8669867" cy="57799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08363333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752924"/>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eaLnBrk="0" hangingPunct="0">
              <a:lnSpc>
                <a:spcPct val="90000"/>
              </a:lnSpc>
              <a:spcBef>
                <a:spcPts val="1707"/>
              </a:spcBef>
              <a:spcAft>
                <a:spcPts val="0"/>
              </a:spcAft>
              <a:buClr>
                <a:schemeClr val="tx1"/>
              </a:buClr>
              <a:defRPr/>
            </a:pPr>
            <a:endParaRPr lang="en-US" sz="8800" dirty="0">
              <a:solidFill>
                <a:srgbClr val="FFFF00"/>
              </a:solidFill>
            </a:endParaRPr>
          </a:p>
          <a:p>
            <a:pPr marL="248352" eaLnBrk="0" hangingPunct="0">
              <a:lnSpc>
                <a:spcPct val="90000"/>
              </a:lnSpc>
              <a:spcBef>
                <a:spcPts val="1707"/>
              </a:spcBef>
              <a:spcAft>
                <a:spcPts val="0"/>
              </a:spcAft>
              <a:buClr>
                <a:schemeClr val="tx1"/>
              </a:buClr>
              <a:defRPr/>
            </a:pPr>
            <a:r>
              <a:rPr lang="en-US" sz="8800" dirty="0">
                <a:solidFill>
                  <a:srgbClr val="FF0000"/>
                </a:solidFill>
              </a:rPr>
              <a:t>Kontribusi</a:t>
            </a:r>
            <a:r>
              <a:rPr lang="en-US" sz="8800" dirty="0">
                <a:solidFill>
                  <a:srgbClr val="FFFF00"/>
                </a:solidFill>
              </a:rPr>
              <a:t> </a:t>
            </a:r>
            <a:r>
              <a:rPr lang="en-US" sz="8800" dirty="0" err="1">
                <a:solidFill>
                  <a:schemeClr val="bg1"/>
                </a:solidFill>
              </a:rPr>
              <a:t>Ilustrasi</a:t>
            </a:r>
            <a:r>
              <a:rPr lang="en-US" sz="8800" dirty="0">
                <a:solidFill>
                  <a:schemeClr val="bg1"/>
                </a:solidFill>
              </a:rPr>
              <a:t> </a:t>
            </a:r>
            <a:r>
              <a:rPr lang="en-US" sz="8800" dirty="0" err="1" smtClean="0">
                <a:solidFill>
                  <a:schemeClr val="bg1"/>
                </a:solidFill>
              </a:rPr>
              <a:t>Artikel</a:t>
            </a:r>
            <a:r>
              <a:rPr lang="en-US" sz="8800" dirty="0" smtClean="0">
                <a:solidFill>
                  <a:schemeClr val="bg1"/>
                </a:solidFill>
              </a:rPr>
              <a:t> </a:t>
            </a:r>
            <a:r>
              <a:rPr lang="en-US" sz="8800" dirty="0" err="1" smtClean="0">
                <a:solidFill>
                  <a:srgbClr val="FFFF00"/>
                </a:solidFill>
              </a:rPr>
              <a:t>terhadap</a:t>
            </a:r>
            <a:r>
              <a:rPr lang="en-US" sz="8800" dirty="0" smtClean="0">
                <a:solidFill>
                  <a:srgbClr val="FFFF00"/>
                </a:solidFill>
              </a:rPr>
              <a:t> </a:t>
            </a:r>
            <a:r>
              <a:rPr lang="en-US" sz="8800" dirty="0">
                <a:solidFill>
                  <a:schemeClr val="bg1"/>
                </a:solidFill>
              </a:rPr>
              <a:t>TBI Bereputasi</a:t>
            </a:r>
          </a:p>
          <a:p>
            <a:pPr marL="248352"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752924"/>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eaLnBrk="0" hangingPunct="0">
              <a:lnSpc>
                <a:spcPct val="90000"/>
              </a:lnSpc>
              <a:spcBef>
                <a:spcPts val="1707"/>
              </a:spcBef>
              <a:spcAft>
                <a:spcPts val="0"/>
              </a:spcAft>
              <a:buClr>
                <a:schemeClr val="tx1"/>
              </a:buClr>
              <a:defRPr/>
            </a:pPr>
            <a:r>
              <a:rPr lang="en-US" sz="8800" dirty="0">
                <a:solidFill>
                  <a:srgbClr val="FF0000"/>
                </a:solidFill>
              </a:rPr>
              <a:t>Posisi</a:t>
            </a:r>
            <a:r>
              <a:rPr lang="en-US" sz="8800" dirty="0">
                <a:solidFill>
                  <a:srgbClr val="FFFF00"/>
                </a:solidFill>
              </a:rPr>
              <a:t> </a:t>
            </a:r>
            <a:r>
              <a:rPr lang="en-US" sz="8800" dirty="0">
                <a:solidFill>
                  <a:schemeClr val="bg1"/>
                </a:solidFill>
              </a:rPr>
              <a:t>(:Penempatan) Ilustrasi </a:t>
            </a:r>
          </a:p>
          <a:p>
            <a:pPr marL="248352" eaLnBrk="0" hangingPunct="0">
              <a:lnSpc>
                <a:spcPct val="90000"/>
              </a:lnSpc>
              <a:spcBef>
                <a:spcPts val="1707"/>
              </a:spcBef>
              <a:spcAft>
                <a:spcPts val="0"/>
              </a:spcAft>
              <a:buClr>
                <a:schemeClr val="tx1"/>
              </a:buClr>
              <a:defRPr/>
            </a:pPr>
            <a:r>
              <a:rPr lang="en-US" sz="8800" dirty="0">
                <a:solidFill>
                  <a:srgbClr val="FFFF00"/>
                </a:solidFill>
              </a:rPr>
              <a:t>terhadap </a:t>
            </a:r>
            <a:r>
              <a:rPr lang="en-US" sz="8800" dirty="0">
                <a:solidFill>
                  <a:schemeClr val="bg1"/>
                </a:solidFill>
              </a:rPr>
              <a:t>TBI Bereputasi</a:t>
            </a:r>
          </a:p>
          <a:p>
            <a:pPr marL="248352"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752924"/>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8800" dirty="0" smtClean="0">
                <a:solidFill>
                  <a:schemeClr val="bg1"/>
                </a:solidFill>
              </a:rPr>
              <a:t>ANALISIS DAN PEMBAHASAN</a:t>
            </a:r>
          </a:p>
          <a:p>
            <a:pPr marL="248352" algn="ctr" eaLnBrk="0" hangingPunct="0">
              <a:lnSpc>
                <a:spcPct val="90000"/>
              </a:lnSpc>
              <a:spcBef>
                <a:spcPts val="1707"/>
              </a:spcBef>
              <a:spcAft>
                <a:spcPts val="0"/>
              </a:spcAft>
              <a:buClr>
                <a:schemeClr val="tx1"/>
              </a:buClr>
              <a:defRPr/>
            </a:pPr>
            <a:endParaRPr lang="en-US" sz="8800" dirty="0">
              <a:solidFill>
                <a:schemeClr val="bg1"/>
              </a:solidFill>
            </a:endParaRPr>
          </a:p>
          <a:p>
            <a:pPr marL="248352" algn="ctr" eaLnBrk="0" hangingPunct="0">
              <a:lnSpc>
                <a:spcPct val="90000"/>
              </a:lnSpc>
              <a:spcBef>
                <a:spcPts val="1707"/>
              </a:spcBef>
              <a:spcAft>
                <a:spcPts val="0"/>
              </a:spcAft>
              <a:buClr>
                <a:schemeClr val="tx1"/>
              </a:buClr>
              <a:defRPr/>
            </a:pPr>
            <a:endParaRPr lang="en-US" sz="8800" dirty="0" smtClean="0">
              <a:solidFill>
                <a:srgbClr val="FFFF00"/>
              </a:solidFill>
            </a:endParaRPr>
          </a:p>
          <a:p>
            <a:pPr marL="248352" algn="ctr" eaLnBrk="0" hangingPunct="0">
              <a:lnSpc>
                <a:spcPct val="90000"/>
              </a:lnSpc>
              <a:spcBef>
                <a:spcPts val="1707"/>
              </a:spcBef>
              <a:spcAft>
                <a:spcPts val="0"/>
              </a:spcAft>
              <a:buClr>
                <a:schemeClr val="tx1"/>
              </a:buClr>
              <a:defRPr/>
            </a:pPr>
            <a:r>
              <a:rPr lang="en-US" sz="8800" dirty="0" smtClean="0">
                <a:solidFill>
                  <a:srgbClr val="FFFF00"/>
                </a:solidFill>
              </a:rPr>
              <a:t>ILUSTRASI</a:t>
            </a: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
        <p:nvSpPr>
          <p:cNvPr id="4" name="Striped Right Arrow 3"/>
          <p:cNvSpPr/>
          <p:nvPr/>
        </p:nvSpPr>
        <p:spPr bwMode="auto">
          <a:xfrm rot="5400000">
            <a:off x="5816600" y="4495800"/>
            <a:ext cx="1524000" cy="1371600"/>
          </a:xfrm>
          <a:prstGeom prst="stripedRightArrow">
            <a:avLst/>
          </a:prstGeom>
          <a:solidFill>
            <a:srgbClr val="FF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pic>
        <p:nvPicPr>
          <p:cNvPr id="5"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9752924"/>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D. PENAMPILAN</a:t>
            </a:r>
          </a:p>
          <a:p>
            <a:pPr marL="248352"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2. Tata </a:t>
            </a:r>
            <a:r>
              <a:rPr lang="en-US" sz="8800" b="1" dirty="0" err="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Letak</a:t>
            </a: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[1]</a:t>
            </a:r>
          </a:p>
          <a:p>
            <a:pPr marL="1497013" indent="-63500" eaLnBrk="0" hangingPunct="0">
              <a:lnSpc>
                <a:spcPct val="90000"/>
              </a:lnSpc>
              <a:spcBef>
                <a:spcPts val="1707"/>
              </a:spcBef>
              <a:spcAft>
                <a:spcPts val="0"/>
              </a:spcAft>
              <a:buClr>
                <a:schemeClr val="tx1"/>
              </a:buClr>
              <a:defRPr/>
            </a:pPr>
            <a:r>
              <a:rPr lang="en-US" sz="8800" dirty="0">
                <a:solidFill>
                  <a:srgbClr val="FFFF00"/>
                </a:solidFill>
              </a:rPr>
              <a:t>Sistem penempatan tata letak ilustrasi</a:t>
            </a:r>
          </a:p>
          <a:p>
            <a:pPr marL="1497013" indent="-63500"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4"/>
          <p:cNvSpPr>
            <a:spLocks noGrp="1" noChangeArrowheads="1"/>
          </p:cNvSpPr>
          <p:nvPr>
            <p:ph type="ctrTitle"/>
          </p:nvPr>
        </p:nvSpPr>
        <p:spPr>
          <a:xfrm rot="16200000">
            <a:off x="-3251199" y="4335462"/>
            <a:ext cx="9753600" cy="1082675"/>
          </a:xfrm>
        </p:spPr>
        <p:txBody>
          <a:bodyPr/>
          <a:lstStyle/>
          <a:p>
            <a:pPr eaLnBrk="1" hangingPunct="1"/>
            <a:r>
              <a:rPr lang="en-US" sz="4600" b="1" smtClean="0">
                <a:solidFill>
                  <a:srgbClr val="0070C0"/>
                </a:solidFill>
                <a:latin typeface="Calibri" pitchFamily="34" charset="0"/>
              </a:rPr>
              <a:t>TAKTIK </a:t>
            </a:r>
            <a:r>
              <a:rPr lang="en-US" sz="4600" b="1" smtClean="0">
                <a:solidFill>
                  <a:srgbClr val="FF0000"/>
                </a:solidFill>
                <a:latin typeface="Calibri" pitchFamily="34" charset="0"/>
              </a:rPr>
              <a:t>PENAMPILAN</a:t>
            </a:r>
          </a:p>
        </p:txBody>
      </p:sp>
      <p:sp>
        <p:nvSpPr>
          <p:cNvPr id="4" name="TextBox 3"/>
          <p:cNvSpPr txBox="1"/>
          <p:nvPr/>
        </p:nvSpPr>
        <p:spPr>
          <a:xfrm>
            <a:off x="2733039" y="990600"/>
            <a:ext cx="9712961" cy="7517953"/>
          </a:xfrm>
          <a:prstGeom prst="rect">
            <a:avLst/>
          </a:prstGeom>
          <a:solidFill>
            <a:schemeClr val="bg2"/>
          </a:solidFill>
        </p:spPr>
        <p:txBody>
          <a:bodyPr lIns="130046" tIns="65023" rIns="130046" bIns="65023">
            <a:spAutoFit/>
          </a:bodyPr>
          <a:lstStyle/>
          <a:p>
            <a:pPr>
              <a:defRPr/>
            </a:pPr>
            <a:r>
              <a:rPr lang="en-US" sz="4800" b="1" dirty="0" err="1">
                <a:solidFill>
                  <a:srgbClr val="002060"/>
                </a:solidFill>
                <a:latin typeface="Calibri" pitchFamily="34" charset="0"/>
              </a:rPr>
              <a:t>Ihwal</a:t>
            </a:r>
            <a:r>
              <a:rPr lang="en-US" sz="4800" b="1" dirty="0">
                <a:solidFill>
                  <a:srgbClr val="002060"/>
                </a:solidFill>
                <a:latin typeface="Calibri" pitchFamily="34" charset="0"/>
              </a:rPr>
              <a:t> </a:t>
            </a:r>
            <a:r>
              <a:rPr lang="en-US" sz="4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alibri" pitchFamily="34" charset="0"/>
              </a:rPr>
              <a:t>Penampilan</a:t>
            </a:r>
            <a:r>
              <a:rPr lang="en-US" sz="4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alibri" pitchFamily="34" charset="0"/>
              </a:rPr>
              <a:t> [8]</a:t>
            </a:r>
            <a:endParaRPr lang="en-US" sz="4800" b="1" dirty="0">
              <a:solidFill>
                <a:srgbClr val="00B0F0"/>
              </a:solidFill>
              <a:latin typeface="Calibri" pitchFamily="34" charset="0"/>
            </a:endParaRPr>
          </a:p>
          <a:p>
            <a:pPr marL="517024" indent="-517024">
              <a:buFontTx/>
              <a:buBlip>
                <a:blip r:embed="rId2"/>
              </a:buBlip>
              <a:defRPr/>
            </a:pPr>
            <a:r>
              <a:rPr lang="en-US" sz="4800" dirty="0" err="1">
                <a:latin typeface="Calibri" pitchFamily="34" charset="0"/>
              </a:rPr>
              <a:t>Ajeg</a:t>
            </a:r>
            <a:r>
              <a:rPr lang="en-US" sz="4800" dirty="0">
                <a:latin typeface="Calibri" pitchFamily="34" charset="0"/>
              </a:rPr>
              <a:t>/</a:t>
            </a:r>
            <a:r>
              <a:rPr lang="en-US" sz="4800" dirty="0" err="1">
                <a:latin typeface="Calibri" pitchFamily="34" charset="0"/>
              </a:rPr>
              <a:t>konsisten</a:t>
            </a:r>
            <a:endParaRPr lang="en-US" sz="4800" dirty="0">
              <a:latin typeface="Calibri" pitchFamily="34" charset="0"/>
            </a:endParaRPr>
          </a:p>
          <a:p>
            <a:pPr marL="517024" indent="-517024">
              <a:buFontTx/>
              <a:buBlip>
                <a:blip r:embed="rId2"/>
              </a:buBlip>
              <a:defRPr/>
            </a:pPr>
            <a:r>
              <a:rPr lang="en-US" sz="4800" dirty="0" err="1">
                <a:latin typeface="Calibri" pitchFamily="34" charset="0"/>
              </a:rPr>
              <a:t>Berpenciri</a:t>
            </a:r>
            <a:endParaRPr lang="en-US" sz="4800" dirty="0">
              <a:latin typeface="Calibri" pitchFamily="34" charset="0"/>
            </a:endParaRPr>
          </a:p>
          <a:p>
            <a:pPr marL="517024" indent="-517024">
              <a:buFontTx/>
              <a:buBlip>
                <a:blip r:embed="rId2"/>
              </a:buBlip>
              <a:defRPr/>
            </a:pPr>
            <a:r>
              <a:rPr lang="en-US" sz="4800" dirty="0">
                <a:latin typeface="Calibri" pitchFamily="34" charset="0"/>
              </a:rPr>
              <a:t>Memikat</a:t>
            </a:r>
          </a:p>
          <a:p>
            <a:pPr marL="517024" indent="-517024">
              <a:buFontTx/>
              <a:buBlip>
                <a:blip r:embed="rId2"/>
              </a:buBlip>
              <a:defRPr/>
            </a:pPr>
            <a:r>
              <a:rPr lang="en-US" sz="4800" dirty="0">
                <a:solidFill>
                  <a:srgbClr val="FFFF00"/>
                </a:solidFill>
                <a:latin typeface="Calibri" pitchFamily="34" charset="0"/>
              </a:rPr>
              <a:t>Tata Letak Penempatan Ilustrasi</a:t>
            </a:r>
          </a:p>
          <a:p>
            <a:pPr marL="517024" indent="-517024">
              <a:buFontTx/>
              <a:buBlip>
                <a:blip r:embed="rId2"/>
              </a:buBlip>
              <a:defRPr/>
            </a:pPr>
            <a:r>
              <a:rPr lang="en-US" sz="4800" dirty="0" err="1">
                <a:solidFill>
                  <a:schemeClr val="tx1"/>
                </a:solidFill>
                <a:latin typeface="Calibri" pitchFamily="34" charset="0"/>
              </a:rPr>
              <a:t>Tipografi</a:t>
            </a:r>
            <a:r>
              <a:rPr lang="en-US" sz="4800" dirty="0">
                <a:solidFill>
                  <a:schemeClr val="tx1"/>
                </a:solidFill>
                <a:latin typeface="Calibri" pitchFamily="34" charset="0"/>
              </a:rPr>
              <a:t> </a:t>
            </a:r>
            <a:r>
              <a:rPr lang="en-US" sz="4800" dirty="0" err="1">
                <a:solidFill>
                  <a:schemeClr val="tx1"/>
                </a:solidFill>
                <a:latin typeface="Calibri" pitchFamily="34" charset="0"/>
              </a:rPr>
              <a:t>taun</a:t>
            </a:r>
            <a:r>
              <a:rPr lang="en-US" sz="4800" dirty="0">
                <a:solidFill>
                  <a:schemeClr val="tx1"/>
                </a:solidFill>
                <a:latin typeface="Calibri" pitchFamily="34" charset="0"/>
              </a:rPr>
              <a:t> 60-an [no]</a:t>
            </a:r>
          </a:p>
          <a:p>
            <a:pPr marL="517024" indent="-517024">
              <a:buFontTx/>
              <a:buBlip>
                <a:blip r:embed="rId2"/>
              </a:buBlip>
              <a:defRPr/>
            </a:pPr>
            <a:r>
              <a:rPr lang="en-US" sz="4800" dirty="0" err="1">
                <a:solidFill>
                  <a:schemeClr val="tx1"/>
                </a:solidFill>
                <a:latin typeface="Calibri" pitchFamily="34" charset="0"/>
              </a:rPr>
              <a:t>Skor</a:t>
            </a:r>
            <a:r>
              <a:rPr lang="en-US" sz="4800" dirty="0">
                <a:solidFill>
                  <a:schemeClr val="tx1"/>
                </a:solidFill>
                <a:latin typeface="Calibri" pitchFamily="34" charset="0"/>
              </a:rPr>
              <a:t> 8 (</a:t>
            </a:r>
            <a:r>
              <a:rPr lang="en-US" sz="4800" dirty="0" err="1">
                <a:solidFill>
                  <a:schemeClr val="tx1"/>
                </a:solidFill>
                <a:latin typeface="Calibri" pitchFamily="34" charset="0"/>
              </a:rPr>
              <a:t>usahakan</a:t>
            </a:r>
            <a:r>
              <a:rPr lang="en-US" sz="4800" dirty="0">
                <a:solidFill>
                  <a:schemeClr val="tx1"/>
                </a:solidFill>
                <a:latin typeface="Calibri" pitchFamily="34" charset="0"/>
              </a:rPr>
              <a:t> </a:t>
            </a:r>
            <a:r>
              <a:rPr lang="en-US" sz="4800" dirty="0" err="1">
                <a:solidFill>
                  <a:schemeClr val="tx1"/>
                </a:solidFill>
                <a:latin typeface="Calibri" pitchFamily="34" charset="0"/>
              </a:rPr>
              <a:t>maksimal</a:t>
            </a:r>
            <a:r>
              <a:rPr lang="en-US" sz="4800" dirty="0">
                <a:solidFill>
                  <a:schemeClr val="tx1"/>
                </a:solidFill>
                <a:latin typeface="Calibri" pitchFamily="34" charset="0"/>
              </a:rPr>
              <a:t>)</a:t>
            </a:r>
          </a:p>
          <a:p>
            <a:pPr marL="517024" indent="-517024">
              <a:buFontTx/>
              <a:buBlip>
                <a:blip r:embed="rId2"/>
              </a:buBlip>
              <a:defRPr/>
            </a:pPr>
            <a:r>
              <a:rPr lang="en-US" sz="4800" dirty="0" err="1">
                <a:latin typeface="Calibri" pitchFamily="34" charset="0"/>
              </a:rPr>
              <a:t>Asumsinya</a:t>
            </a:r>
            <a:r>
              <a:rPr lang="en-US" sz="4800" dirty="0">
                <a:latin typeface="Calibri" pitchFamily="34" charset="0"/>
              </a:rPr>
              <a:t> </a:t>
            </a:r>
            <a:r>
              <a:rPr lang="en-US" sz="4800" dirty="0" err="1">
                <a:latin typeface="Calibri" pitchFamily="34" charset="0"/>
              </a:rPr>
              <a:t>variabel</a:t>
            </a:r>
            <a:r>
              <a:rPr lang="en-US" sz="4800" dirty="0">
                <a:latin typeface="Calibri" pitchFamily="34" charset="0"/>
              </a:rPr>
              <a:t> yang lain (</a:t>
            </a:r>
            <a:r>
              <a:rPr lang="en-US" sz="4800" dirty="0" err="1">
                <a:latin typeface="Calibri" pitchFamily="34" charset="0"/>
              </a:rPr>
              <a:t>selain</a:t>
            </a:r>
            <a:r>
              <a:rPr lang="en-US" sz="4800" dirty="0">
                <a:latin typeface="Calibri" pitchFamily="34" charset="0"/>
              </a:rPr>
              <a:t> </a:t>
            </a:r>
            <a:r>
              <a:rPr lang="en-US" sz="4800" dirty="0" err="1">
                <a:latin typeface="Calibri" pitchFamily="34" charset="0"/>
              </a:rPr>
              <a:t>nama</a:t>
            </a:r>
            <a:r>
              <a:rPr lang="en-US" sz="4800" dirty="0">
                <a:latin typeface="Calibri" pitchFamily="34" charset="0"/>
              </a:rPr>
              <a:t> &amp; </a:t>
            </a:r>
            <a:r>
              <a:rPr lang="en-US" sz="4800" dirty="0" err="1">
                <a:latin typeface="Calibri" pitchFamily="34" charset="0"/>
              </a:rPr>
              <a:t>kelembagaan</a:t>
            </a:r>
            <a:r>
              <a:rPr lang="en-US" sz="4800" dirty="0">
                <a:latin typeface="Calibri" pitchFamily="34" charset="0"/>
              </a:rPr>
              <a:t> </a:t>
            </a:r>
            <a:r>
              <a:rPr lang="en-US" sz="4800" dirty="0" err="1">
                <a:latin typeface="Calibri" pitchFamily="34" charset="0"/>
              </a:rPr>
              <a:t>penerbit</a:t>
            </a:r>
            <a:r>
              <a:rPr lang="en-US" sz="4800" dirty="0">
                <a:latin typeface="Calibri" pitchFamily="34" charset="0"/>
              </a:rPr>
              <a:t> </a:t>
            </a:r>
            <a:r>
              <a:rPr lang="en-US" sz="4800" i="1" dirty="0">
                <a:solidFill>
                  <a:srgbClr val="FF0000"/>
                </a:solidFill>
                <a:latin typeface="Calibri" pitchFamily="34" charset="0"/>
              </a:rPr>
              <a:t>power full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10971719"/>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E. GAYA PENULISAN</a:t>
            </a:r>
          </a:p>
          <a:p>
            <a:pPr marL="248352"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6. Tata </a:t>
            </a:r>
            <a:r>
              <a:rPr lang="en-US" sz="8800" b="1" dirty="0" err="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Letak</a:t>
            </a: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[1]</a:t>
            </a:r>
          </a:p>
          <a:p>
            <a:pPr marL="1497013" indent="-63500" eaLnBrk="0" hangingPunct="0">
              <a:lnSpc>
                <a:spcPct val="90000"/>
              </a:lnSpc>
              <a:spcBef>
                <a:spcPts val="1707"/>
              </a:spcBef>
              <a:spcAft>
                <a:spcPts val="0"/>
              </a:spcAft>
              <a:buClr>
                <a:schemeClr val="tx1"/>
              </a:buClr>
              <a:defRPr/>
            </a:pPr>
            <a:r>
              <a:rPr lang="en-US" sz="8800" dirty="0">
                <a:solidFill>
                  <a:srgbClr val="FFFF00"/>
                </a:solidFill>
              </a:rPr>
              <a:t>Pemanfaatan instrumen dan data pendukung</a:t>
            </a:r>
          </a:p>
          <a:p>
            <a:pPr marL="1497013" indent="-63500"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878087"/>
          </a:xfrm>
          <a:prstGeom prst="rect">
            <a:avLst/>
          </a:prstGeom>
          <a:solidFill>
            <a:schemeClr val="tx1"/>
          </a:solidFill>
        </p:spPr>
        <p:txBody>
          <a:bodyPr lIns="130046" tIns="65023" rIns="130046" bIns="65023">
            <a:spAutoFit/>
          </a:bodyPr>
          <a:lstStyle/>
          <a:p>
            <a:pPr marL="747713" indent="-747713">
              <a:tabLst>
                <a:tab pos="747713" algn="l"/>
                <a:tab pos="1766888" algn="l"/>
              </a:tabLst>
              <a:defRPr/>
            </a:pPr>
            <a:endParaRPr lang="en-US" sz="4800" dirty="0">
              <a:solidFill>
                <a:srgbClr val="FFFF00"/>
              </a:solidFill>
            </a:endParaRPr>
          </a:p>
          <a:p>
            <a:pPr marL="747713" indent="-747713">
              <a:tabLst>
                <a:tab pos="747713" algn="l"/>
                <a:tab pos="1766888" algn="l"/>
              </a:tabLst>
              <a:defRPr/>
            </a:pPr>
            <a:endParaRPr lang="en-US" sz="4800" dirty="0">
              <a:solidFill>
                <a:srgbClr val="FFFF00"/>
              </a:solidFill>
            </a:endParaRPr>
          </a:p>
          <a:p>
            <a:pPr marL="747713" indent="-747713">
              <a:tabLst>
                <a:tab pos="747713" algn="l"/>
                <a:tab pos="1766888" algn="l"/>
              </a:tabLst>
              <a:defRPr/>
            </a:pPr>
            <a:r>
              <a:rPr lang="en-US" sz="4800" dirty="0">
                <a:solidFill>
                  <a:schemeClr val="bg1"/>
                </a:solidFill>
              </a:rPr>
              <a:t>6. </a:t>
            </a:r>
            <a:r>
              <a:rPr lang="en-US" sz="4800" dirty="0" err="1">
                <a:solidFill>
                  <a:srgbClr val="FFFF00"/>
                </a:solidFill>
              </a:rPr>
              <a:t>Pemanfaatan</a:t>
            </a:r>
            <a:r>
              <a:rPr lang="en-US" sz="4800" dirty="0">
                <a:solidFill>
                  <a:srgbClr val="FFFF00"/>
                </a:solidFill>
              </a:rPr>
              <a:t> </a:t>
            </a:r>
            <a:r>
              <a:rPr lang="en-US" sz="4800" dirty="0" err="1">
                <a:solidFill>
                  <a:srgbClr val="FFFF00"/>
                </a:solidFill>
              </a:rPr>
              <a:t>instrumen</a:t>
            </a:r>
            <a:r>
              <a:rPr lang="en-US" sz="4800" dirty="0">
                <a:solidFill>
                  <a:srgbClr val="FFFF00"/>
                </a:solidFill>
              </a:rPr>
              <a:t> </a:t>
            </a:r>
            <a:r>
              <a:rPr lang="en-US" sz="4800" dirty="0" err="1">
                <a:solidFill>
                  <a:srgbClr val="FFFF00"/>
                </a:solidFill>
              </a:rPr>
              <a:t>pendukung</a:t>
            </a:r>
            <a:r>
              <a:rPr lang="en-US" sz="4800" dirty="0">
                <a:solidFill>
                  <a:srgbClr val="FFFF00"/>
                </a:solidFill>
              </a:rPr>
              <a:t> [1]</a:t>
            </a:r>
          </a:p>
          <a:p>
            <a:pPr marL="1538288" indent="-852488">
              <a:buFontTx/>
              <a:buBlip>
                <a:blip r:embed="rId2"/>
              </a:buBlip>
              <a:tabLst>
                <a:tab pos="1538288" algn="l"/>
                <a:tab pos="1766888" algn="l"/>
              </a:tabLst>
              <a:defRPr/>
            </a:pPr>
            <a:r>
              <a:rPr lang="en-US" sz="4800" dirty="0" err="1">
                <a:solidFill>
                  <a:schemeClr val="bg1"/>
                </a:solidFill>
              </a:rPr>
              <a:t>Dalam</a:t>
            </a:r>
            <a:r>
              <a:rPr lang="en-US" sz="4800" dirty="0">
                <a:solidFill>
                  <a:schemeClr val="bg1"/>
                </a:solidFill>
              </a:rPr>
              <a:t> </a:t>
            </a:r>
            <a:r>
              <a:rPr lang="en-US" sz="4800" dirty="0" err="1">
                <a:solidFill>
                  <a:schemeClr val="bg1"/>
                </a:solidFill>
              </a:rPr>
              <a:t>beberapa</a:t>
            </a:r>
            <a:r>
              <a:rPr lang="en-US" sz="4800" dirty="0">
                <a:solidFill>
                  <a:schemeClr val="bg1"/>
                </a:solidFill>
              </a:rPr>
              <a:t> </a:t>
            </a:r>
            <a:r>
              <a:rPr lang="en-US" sz="4800" dirty="0" err="1">
                <a:solidFill>
                  <a:srgbClr val="FFFF00"/>
                </a:solidFill>
              </a:rPr>
              <a:t>bidang</a:t>
            </a:r>
            <a:r>
              <a:rPr lang="en-US" sz="4800" dirty="0">
                <a:solidFill>
                  <a:srgbClr val="FFFF00"/>
                </a:solidFill>
              </a:rPr>
              <a:t> </a:t>
            </a:r>
            <a:r>
              <a:rPr lang="en-US" sz="4800" dirty="0" err="1">
                <a:solidFill>
                  <a:srgbClr val="FFFF00"/>
                </a:solidFill>
              </a:rPr>
              <a:t>ilmu</a:t>
            </a:r>
            <a:r>
              <a:rPr lang="en-US" sz="4800" dirty="0">
                <a:solidFill>
                  <a:srgbClr val="FFFF00"/>
                </a:solidFill>
              </a:rPr>
              <a:t> </a:t>
            </a:r>
            <a:r>
              <a:rPr lang="en-US" sz="4800" dirty="0" err="1">
                <a:solidFill>
                  <a:srgbClr val="FFFF00"/>
                </a:solidFill>
              </a:rPr>
              <a:t>tertentu</a:t>
            </a:r>
            <a:r>
              <a:rPr lang="en-US" sz="4800" dirty="0">
                <a:solidFill>
                  <a:schemeClr val="bg1"/>
                </a:solidFill>
              </a:rPr>
              <a:t>, </a:t>
            </a:r>
            <a:r>
              <a:rPr lang="en-US" sz="4800" dirty="0" err="1">
                <a:solidFill>
                  <a:schemeClr val="bg1"/>
                </a:solidFill>
              </a:rPr>
              <a:t>penulisan</a:t>
            </a:r>
            <a:r>
              <a:rPr lang="en-US" sz="4800" dirty="0">
                <a:solidFill>
                  <a:schemeClr val="bg1"/>
                </a:solidFill>
              </a:rPr>
              <a:t> </a:t>
            </a:r>
            <a:r>
              <a:rPr lang="en-US" sz="4800" dirty="0" err="1">
                <a:solidFill>
                  <a:schemeClr val="bg1"/>
                </a:solidFill>
              </a:rPr>
              <a:t>artikel</a:t>
            </a:r>
            <a:r>
              <a:rPr lang="en-US" sz="4800" dirty="0">
                <a:solidFill>
                  <a:schemeClr val="bg1"/>
                </a:solidFill>
              </a:rPr>
              <a:t> </a:t>
            </a:r>
            <a:r>
              <a:rPr lang="en-US" sz="4800" dirty="0" err="1">
                <a:solidFill>
                  <a:schemeClr val="bg1"/>
                </a:solidFill>
              </a:rPr>
              <a:t>dituntut</a:t>
            </a:r>
            <a:r>
              <a:rPr lang="en-US" sz="4800" dirty="0">
                <a:solidFill>
                  <a:schemeClr val="bg1"/>
                </a:solidFill>
              </a:rPr>
              <a:t> </a:t>
            </a:r>
            <a:r>
              <a:rPr lang="en-US" sz="4800" dirty="0" err="1">
                <a:solidFill>
                  <a:schemeClr val="bg1"/>
                </a:solidFill>
              </a:rPr>
              <a:t>untuk</a:t>
            </a:r>
            <a:r>
              <a:rPr lang="en-US" sz="4800" dirty="0">
                <a:solidFill>
                  <a:schemeClr val="bg1"/>
                </a:solidFill>
              </a:rPr>
              <a:t> </a:t>
            </a:r>
            <a:r>
              <a:rPr lang="en-US" sz="4800" dirty="0" err="1">
                <a:solidFill>
                  <a:schemeClr val="bg1"/>
                </a:solidFill>
              </a:rPr>
              <a:t>menggunakan</a:t>
            </a:r>
            <a:r>
              <a:rPr lang="en-US" sz="4800" dirty="0">
                <a:solidFill>
                  <a:schemeClr val="bg1"/>
                </a:solidFill>
              </a:rPr>
              <a:t> </a:t>
            </a:r>
            <a:r>
              <a:rPr lang="en-US" sz="4800" dirty="0" err="1">
                <a:solidFill>
                  <a:schemeClr val="bg1"/>
                </a:solidFill>
              </a:rPr>
              <a:t>semua</a:t>
            </a:r>
            <a:r>
              <a:rPr lang="en-US" sz="4800" dirty="0">
                <a:solidFill>
                  <a:schemeClr val="bg1"/>
                </a:solidFill>
              </a:rPr>
              <a:t> </a:t>
            </a:r>
            <a:r>
              <a:rPr lang="en-US" sz="4800" dirty="0" err="1">
                <a:solidFill>
                  <a:schemeClr val="bg1"/>
                </a:solidFill>
              </a:rPr>
              <a:t>sarana</a:t>
            </a:r>
            <a:r>
              <a:rPr lang="en-US" sz="4800" dirty="0">
                <a:solidFill>
                  <a:schemeClr val="bg1"/>
                </a:solidFill>
              </a:rPr>
              <a:t> </a:t>
            </a:r>
            <a:r>
              <a:rPr lang="en-US" sz="4800" dirty="0" err="1">
                <a:solidFill>
                  <a:schemeClr val="bg1"/>
                </a:solidFill>
              </a:rPr>
              <a:t>pelengkap</a:t>
            </a:r>
            <a:r>
              <a:rPr lang="en-US" sz="4800" dirty="0">
                <a:solidFill>
                  <a:schemeClr val="bg1"/>
                </a:solidFill>
              </a:rPr>
              <a:t> (</a:t>
            </a:r>
            <a:r>
              <a:rPr lang="en-US" sz="4800" dirty="0" err="1">
                <a:solidFill>
                  <a:schemeClr val="bg1"/>
                </a:solidFill>
              </a:rPr>
              <a:t>seperti</a:t>
            </a:r>
            <a:r>
              <a:rPr lang="en-US" sz="4800" dirty="0">
                <a:solidFill>
                  <a:schemeClr val="bg1"/>
                </a:solidFill>
              </a:rPr>
              <a:t> </a:t>
            </a:r>
            <a:r>
              <a:rPr lang="en-US" sz="4800" dirty="0" err="1">
                <a:solidFill>
                  <a:schemeClr val="bg1"/>
                </a:solidFill>
              </a:rPr>
              <a:t>ilustrasi</a:t>
            </a:r>
            <a:r>
              <a:rPr lang="en-US" sz="4800" dirty="0">
                <a:solidFill>
                  <a:schemeClr val="bg1"/>
                </a:solidFill>
              </a:rPr>
              <a:t>, </a:t>
            </a:r>
            <a:r>
              <a:rPr lang="en-US" sz="4800" dirty="0" err="1">
                <a:solidFill>
                  <a:schemeClr val="bg1"/>
                </a:solidFill>
              </a:rPr>
              <a:t>gambar</a:t>
            </a:r>
            <a:r>
              <a:rPr lang="en-US" sz="4800" dirty="0">
                <a:solidFill>
                  <a:schemeClr val="bg1"/>
                </a:solidFill>
              </a:rPr>
              <a:t>, </a:t>
            </a:r>
            <a:r>
              <a:rPr lang="en-US" sz="4800" dirty="0" err="1">
                <a:solidFill>
                  <a:schemeClr val="bg1"/>
                </a:solidFill>
              </a:rPr>
              <a:t>foto</a:t>
            </a:r>
            <a:r>
              <a:rPr lang="en-US" sz="4800" dirty="0">
                <a:solidFill>
                  <a:schemeClr val="bg1"/>
                </a:solidFill>
              </a:rPr>
              <a:t>, </a:t>
            </a:r>
            <a:r>
              <a:rPr lang="en-US" sz="4800" dirty="0" err="1">
                <a:solidFill>
                  <a:schemeClr val="bg1"/>
                </a:solidFill>
              </a:rPr>
              <a:t>tabel</a:t>
            </a:r>
            <a:r>
              <a:rPr lang="en-US" sz="4800" dirty="0">
                <a:solidFill>
                  <a:schemeClr val="bg1"/>
                </a:solidFill>
              </a:rPr>
              <a:t>,  </a:t>
            </a:r>
            <a:r>
              <a:rPr lang="en-US" sz="4800" dirty="0" err="1">
                <a:solidFill>
                  <a:schemeClr val="bg1"/>
                </a:solidFill>
              </a:rPr>
              <a:t>dan</a:t>
            </a:r>
            <a:r>
              <a:rPr lang="en-US" sz="4800" dirty="0">
                <a:solidFill>
                  <a:schemeClr val="bg1"/>
                </a:solidFill>
              </a:rPr>
              <a:t>  </a:t>
            </a:r>
            <a:r>
              <a:rPr lang="en-US" sz="4800" dirty="0" err="1">
                <a:solidFill>
                  <a:schemeClr val="bg1"/>
                </a:solidFill>
              </a:rPr>
              <a:t>grafik</a:t>
            </a:r>
            <a:r>
              <a:rPr lang="en-US" sz="4800" dirty="0">
                <a:solidFill>
                  <a:schemeClr val="bg1"/>
                </a:solidFill>
              </a:rPr>
              <a:t>)  </a:t>
            </a:r>
            <a:r>
              <a:rPr lang="en-US" sz="4800" dirty="0" err="1">
                <a:solidFill>
                  <a:schemeClr val="bg1"/>
                </a:solidFill>
              </a:rPr>
              <a:t>untuk</a:t>
            </a:r>
            <a:r>
              <a:rPr lang="en-US" sz="4800" dirty="0">
                <a:solidFill>
                  <a:schemeClr val="bg1"/>
                </a:solidFill>
              </a:rPr>
              <a:t>  </a:t>
            </a:r>
            <a:r>
              <a:rPr lang="en-US" sz="4800" dirty="0" err="1">
                <a:solidFill>
                  <a:schemeClr val="bg1"/>
                </a:solidFill>
              </a:rPr>
              <a:t>mendukung</a:t>
            </a:r>
            <a:r>
              <a:rPr lang="en-US" sz="4800" dirty="0">
                <a:solidFill>
                  <a:schemeClr val="bg1"/>
                </a:solidFill>
              </a:rPr>
              <a:t>  </a:t>
            </a:r>
            <a:r>
              <a:rPr lang="en-US" sz="4800" dirty="0" err="1">
                <a:solidFill>
                  <a:schemeClr val="bg1"/>
                </a:solidFill>
              </a:rPr>
              <a:t>pemaparan</a:t>
            </a:r>
            <a:r>
              <a:rPr lang="en-US" sz="4800" dirty="0">
                <a:solidFill>
                  <a:schemeClr val="bg1"/>
                </a:solidFill>
              </a:rPr>
              <a:t>  </a:t>
            </a:r>
            <a:r>
              <a:rPr lang="en-US" sz="4800" dirty="0" err="1">
                <a:solidFill>
                  <a:schemeClr val="bg1"/>
                </a:solidFill>
              </a:rPr>
              <a:t>deskriptif</a:t>
            </a:r>
            <a:r>
              <a:rPr lang="en-US" sz="4800" dirty="0">
                <a:solidFill>
                  <a:schemeClr val="bg1"/>
                </a:solidFill>
              </a:rPr>
              <a:t>.  </a:t>
            </a:r>
          </a:p>
          <a:p>
            <a:pPr marL="1538288" indent="-852488">
              <a:buFontTx/>
              <a:buBlip>
                <a:blip r:embed="rId2"/>
              </a:buBlip>
              <a:tabLst>
                <a:tab pos="1538288" algn="l"/>
                <a:tab pos="1766888" algn="l"/>
              </a:tabLst>
              <a:defRPr/>
            </a:pPr>
            <a:r>
              <a:rPr lang="en-US" sz="4800" dirty="0" err="1">
                <a:solidFill>
                  <a:schemeClr val="bg1"/>
                </a:solidFill>
              </a:rPr>
              <a:t>Dalam</a:t>
            </a:r>
            <a:r>
              <a:rPr lang="en-US" sz="4800" dirty="0">
                <a:solidFill>
                  <a:schemeClr val="bg1"/>
                </a:solidFill>
              </a:rPr>
              <a:t> </a:t>
            </a:r>
            <a:r>
              <a:rPr lang="en-US" sz="4800" dirty="0" err="1">
                <a:solidFill>
                  <a:srgbClr val="FFFF00"/>
                </a:solidFill>
              </a:rPr>
              <a:t>bidang</a:t>
            </a:r>
            <a:r>
              <a:rPr lang="en-US" sz="4800" dirty="0">
                <a:solidFill>
                  <a:srgbClr val="FFFF00"/>
                </a:solidFill>
              </a:rPr>
              <a:t> lain</a:t>
            </a:r>
            <a:r>
              <a:rPr lang="en-US" sz="4800" dirty="0">
                <a:solidFill>
                  <a:schemeClr val="bg1"/>
                </a:solidFill>
              </a:rPr>
              <a:t>, </a:t>
            </a:r>
            <a:r>
              <a:rPr lang="en-US" sz="4800" dirty="0" err="1">
                <a:solidFill>
                  <a:schemeClr val="bg1"/>
                </a:solidFill>
              </a:rPr>
              <a:t>sarana</a:t>
            </a:r>
            <a:r>
              <a:rPr lang="en-US" sz="4800" dirty="0">
                <a:solidFill>
                  <a:schemeClr val="bg1"/>
                </a:solidFill>
              </a:rPr>
              <a:t> </a:t>
            </a:r>
            <a:r>
              <a:rPr lang="en-US" sz="4800" dirty="0" err="1">
                <a:solidFill>
                  <a:schemeClr val="bg1"/>
                </a:solidFill>
              </a:rPr>
              <a:t>pelengkap</a:t>
            </a:r>
            <a:r>
              <a:rPr lang="en-US" sz="4800" dirty="0">
                <a:solidFill>
                  <a:schemeClr val="bg1"/>
                </a:solidFill>
              </a:rPr>
              <a:t> </a:t>
            </a:r>
            <a:r>
              <a:rPr lang="en-US" sz="4800" dirty="0" err="1">
                <a:solidFill>
                  <a:schemeClr val="bg1"/>
                </a:solidFill>
              </a:rPr>
              <a:t>dapat</a:t>
            </a:r>
            <a:r>
              <a:rPr lang="en-US" sz="4800" dirty="0">
                <a:solidFill>
                  <a:schemeClr val="bg1"/>
                </a:solidFill>
              </a:rPr>
              <a:t> </a:t>
            </a:r>
            <a:r>
              <a:rPr lang="en-US" sz="4800" dirty="0" err="1">
                <a:solidFill>
                  <a:schemeClr val="bg1"/>
                </a:solidFill>
              </a:rPr>
              <a:t>diwujudkan</a:t>
            </a:r>
            <a:r>
              <a:rPr lang="en-US" sz="4800" dirty="0">
                <a:solidFill>
                  <a:schemeClr val="bg1"/>
                </a:solidFill>
              </a:rPr>
              <a:t> </a:t>
            </a:r>
            <a:r>
              <a:rPr lang="en-US" sz="4800" dirty="0" err="1">
                <a:solidFill>
                  <a:schemeClr val="bg1"/>
                </a:solidFill>
              </a:rPr>
              <a:t>dalam</a:t>
            </a:r>
            <a:r>
              <a:rPr lang="en-US" sz="4800" dirty="0">
                <a:solidFill>
                  <a:schemeClr val="bg1"/>
                </a:solidFill>
              </a:rPr>
              <a:t> </a:t>
            </a:r>
            <a:r>
              <a:rPr lang="en-US" sz="4800" dirty="0" err="1">
                <a:solidFill>
                  <a:schemeClr val="bg1"/>
                </a:solidFill>
              </a:rPr>
              <a:t>bentuk</a:t>
            </a:r>
            <a:r>
              <a:rPr lang="en-US" sz="4800" dirty="0">
                <a:solidFill>
                  <a:schemeClr val="bg1"/>
                </a:solidFill>
              </a:rPr>
              <a:t> </a:t>
            </a:r>
            <a:r>
              <a:rPr lang="en-US" sz="4800" dirty="0" err="1">
                <a:solidFill>
                  <a:schemeClr val="bg1"/>
                </a:solidFill>
              </a:rPr>
              <a:t>catatan</a:t>
            </a:r>
            <a:r>
              <a:rPr lang="en-US" sz="4800" dirty="0">
                <a:solidFill>
                  <a:schemeClr val="bg1"/>
                </a:solidFill>
              </a:rPr>
              <a:t> kaki </a:t>
            </a:r>
            <a:r>
              <a:rPr lang="en-US" sz="4800" dirty="0" err="1">
                <a:solidFill>
                  <a:schemeClr val="bg1"/>
                </a:solidFill>
              </a:rPr>
              <a:t>dan</a:t>
            </a:r>
            <a:r>
              <a:rPr lang="en-US" sz="4800" dirty="0">
                <a:solidFill>
                  <a:schemeClr val="bg1"/>
                </a:solidFill>
              </a:rPr>
              <a:t> </a:t>
            </a:r>
            <a:r>
              <a:rPr lang="en-US" sz="4800" dirty="0" err="1">
                <a:solidFill>
                  <a:schemeClr val="bg1"/>
                </a:solidFill>
              </a:rPr>
              <a:t>catatan</a:t>
            </a:r>
            <a:r>
              <a:rPr lang="en-US" sz="4800" dirty="0">
                <a:solidFill>
                  <a:schemeClr val="bg1"/>
                </a:solidFill>
              </a:rPr>
              <a:t> </a:t>
            </a:r>
            <a:r>
              <a:rPr lang="en-US" sz="4800" dirty="0" err="1">
                <a:solidFill>
                  <a:schemeClr val="bg1"/>
                </a:solidFill>
              </a:rPr>
              <a:t>akhir</a:t>
            </a:r>
            <a:r>
              <a:rPr lang="en-US" sz="4800" dirty="0">
                <a:solidFill>
                  <a:schemeClr val="bg1"/>
                </a:solidFill>
              </a:rPr>
              <a:t>.</a:t>
            </a:r>
            <a:endParaRPr lang="en-US" sz="4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747713" indent="-747713" algn="ctr" eaLnBrk="0" hangingPunct="0">
              <a:lnSpc>
                <a:spcPct val="90000"/>
              </a:lnSpc>
              <a:spcBef>
                <a:spcPts val="1707"/>
              </a:spcBef>
              <a:spcAft>
                <a:spcPts val="0"/>
              </a:spcAft>
              <a:buClr>
                <a:schemeClr val="tx1"/>
              </a:buClr>
              <a:tabLst>
                <a:tab pos="747713" algn="l"/>
                <a:tab pos="1766888" algn="l"/>
              </a:tabLst>
              <a:defRPr/>
            </a:pPr>
            <a:endParaRPr lang="en-US" sz="4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3"/>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963023"/>
            <a:ext cx="1733973" cy="573830"/>
          </a:xfrm>
          <a:prstGeom prst="rect">
            <a:avLst/>
          </a:prstGeom>
          <a:solidFill>
            <a:srgbClr val="D06D00"/>
          </a:solidFill>
        </p:spPr>
        <p:txBody>
          <a:bodyPr wrap="square" lIns="91435" tIns="45718" rIns="91435" bIns="45718" rtlCol="0">
            <a:spAutoFit/>
          </a:bodyPr>
          <a:lstStyle/>
          <a:p>
            <a:endParaRPr lang="en-US" sz="3100" dirty="0"/>
          </a:p>
        </p:txBody>
      </p:sp>
      <p:sp>
        <p:nvSpPr>
          <p:cNvPr id="9" name="TextBox 8"/>
          <p:cNvSpPr txBox="1"/>
          <p:nvPr/>
        </p:nvSpPr>
        <p:spPr>
          <a:xfrm>
            <a:off x="1733974" y="8963023"/>
            <a:ext cx="11162453" cy="573830"/>
          </a:xfrm>
          <a:prstGeom prst="rect">
            <a:avLst/>
          </a:prstGeom>
          <a:solidFill>
            <a:srgbClr val="0070C0"/>
          </a:solidFill>
        </p:spPr>
        <p:txBody>
          <a:bodyPr wrap="square" lIns="91435" tIns="45718" rIns="91435" bIns="45718" rtlCol="0">
            <a:spAutoFit/>
          </a:bodyPr>
          <a:lstStyle/>
          <a:p>
            <a:endParaRPr lang="en-US" sz="3100" dirty="0"/>
          </a:p>
        </p:txBody>
      </p:sp>
      <p:pic>
        <p:nvPicPr>
          <p:cNvPr id="6" name="Picture 15"/>
          <p:cNvPicPr>
            <a:picLocks noChangeAspect="1" noChangeArrowheads="1"/>
          </p:cNvPicPr>
          <p:nvPr/>
        </p:nvPicPr>
        <p:blipFill>
          <a:blip r:embed="rId2" cstate="print"/>
          <a:srcRect/>
          <a:stretch>
            <a:fillRect/>
          </a:stretch>
        </p:blipFill>
        <p:spPr bwMode="auto">
          <a:xfrm>
            <a:off x="11956627" y="8886614"/>
            <a:ext cx="939800" cy="762000"/>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42" y="8453120"/>
            <a:ext cx="1185165" cy="1192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2"/>
          <p:cNvSpPr>
            <a:spLocks noGrp="1"/>
          </p:cNvSpPr>
          <p:nvPr>
            <p:ph type="title"/>
          </p:nvPr>
        </p:nvSpPr>
        <p:spPr>
          <a:xfrm>
            <a:off x="6942" y="0"/>
            <a:ext cx="12997858" cy="1950720"/>
          </a:xfrm>
          <a:solidFill>
            <a:srgbClr val="002060"/>
          </a:solidFill>
        </p:spPr>
        <p:txBody>
          <a:bodyPr>
            <a:noAutofit/>
          </a:bodyPr>
          <a:lstStyle/>
          <a:p>
            <a:pPr algn="ctr"/>
            <a:r>
              <a:rPr lang="en-US" sz="6300" dirty="0" smtClean="0">
                <a:solidFill>
                  <a:schemeClr val="bg1"/>
                </a:solidFill>
              </a:rPr>
              <a:t>RENUNGAN</a:t>
            </a:r>
            <a:endParaRPr lang="en-US" sz="6300" dirty="0">
              <a:solidFill>
                <a:schemeClr val="bg1"/>
              </a:solidFill>
            </a:endParaRPr>
          </a:p>
        </p:txBody>
      </p:sp>
      <p:sp>
        <p:nvSpPr>
          <p:cNvPr id="15" name="Title 2"/>
          <p:cNvSpPr txBox="1">
            <a:spLocks/>
          </p:cNvSpPr>
          <p:nvPr/>
        </p:nvSpPr>
        <p:spPr>
          <a:xfrm>
            <a:off x="927317" y="4069080"/>
            <a:ext cx="10567199" cy="1950720"/>
          </a:xfrm>
          <a:prstGeom prst="rect">
            <a:avLst/>
          </a:prstGeom>
          <a:noFill/>
        </p:spPr>
        <p:txBody>
          <a:bodyPr vert="horz" lIns="130046" tIns="65023" rIns="65023" bIns="65023"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600" dirty="0">
                <a:solidFill>
                  <a:schemeClr val="tx1"/>
                </a:solidFill>
              </a:rPr>
              <a:t>Yang </a:t>
            </a:r>
            <a:r>
              <a:rPr lang="en-US" sz="3600" dirty="0" err="1" smtClean="0">
                <a:solidFill>
                  <a:schemeClr val="tx1"/>
                </a:solidFill>
              </a:rPr>
              <a:t>ditulis</a:t>
            </a:r>
            <a:r>
              <a:rPr lang="en-US" sz="3600" dirty="0" smtClean="0">
                <a:solidFill>
                  <a:schemeClr val="tx1"/>
                </a:solidFill>
              </a:rPr>
              <a:t> </a:t>
            </a:r>
            <a:r>
              <a:rPr lang="en-US" sz="3600" dirty="0" err="1">
                <a:solidFill>
                  <a:schemeClr val="tx1"/>
                </a:solidFill>
              </a:rPr>
              <a:t>bukan</a:t>
            </a:r>
            <a:r>
              <a:rPr lang="en-US" sz="3600" dirty="0">
                <a:solidFill>
                  <a:schemeClr val="tx1"/>
                </a:solidFill>
              </a:rPr>
              <a:t> yang </a:t>
            </a:r>
            <a:r>
              <a:rPr lang="en-US" sz="3600" dirty="0" err="1" smtClean="0">
                <a:solidFill>
                  <a:schemeClr val="tx1"/>
                </a:solidFill>
              </a:rPr>
              <a:t>dimaksudkan</a:t>
            </a:r>
            <a:endParaRPr lang="en-US" sz="3600" dirty="0">
              <a:solidFill>
                <a:schemeClr val="tx1"/>
              </a:solidFill>
            </a:endParaRPr>
          </a:p>
          <a:p>
            <a:pPr algn="ctr"/>
            <a:r>
              <a:rPr lang="en-US" sz="3600" dirty="0">
                <a:solidFill>
                  <a:srgbClr val="002060"/>
                </a:solidFill>
              </a:rPr>
              <a:t>yang </a:t>
            </a:r>
            <a:r>
              <a:rPr lang="en-US" sz="3600" dirty="0" err="1">
                <a:solidFill>
                  <a:srgbClr val="002060"/>
                </a:solidFill>
              </a:rPr>
              <a:t>dimaksudkan</a:t>
            </a:r>
            <a:r>
              <a:rPr lang="en-US" sz="3600" dirty="0">
                <a:solidFill>
                  <a:srgbClr val="002060"/>
                </a:solidFill>
              </a:rPr>
              <a:t> </a:t>
            </a:r>
            <a:r>
              <a:rPr lang="en-US" sz="3600" dirty="0" err="1">
                <a:solidFill>
                  <a:srgbClr val="002060"/>
                </a:solidFill>
              </a:rPr>
              <a:t>bukan</a:t>
            </a:r>
            <a:r>
              <a:rPr lang="en-US" sz="3600" dirty="0" err="1">
                <a:solidFill>
                  <a:srgbClr val="FF0000"/>
                </a:solidFill>
              </a:rPr>
              <a:t>lah</a:t>
            </a:r>
            <a:r>
              <a:rPr lang="en-US" sz="3600" dirty="0">
                <a:solidFill>
                  <a:srgbClr val="002060"/>
                </a:solidFill>
              </a:rPr>
              <a:t> yang </a:t>
            </a:r>
            <a:r>
              <a:rPr lang="en-US" sz="3600" dirty="0" err="1" smtClean="0">
                <a:solidFill>
                  <a:srgbClr val="002060"/>
                </a:solidFill>
              </a:rPr>
              <a:t>ditulis</a:t>
            </a:r>
            <a:endParaRPr lang="en-US" sz="3600" dirty="0">
              <a:solidFill>
                <a:srgbClr val="002060"/>
              </a:solidFill>
            </a:endParaRPr>
          </a:p>
          <a:p>
            <a:pPr algn="ctr"/>
            <a:r>
              <a:rPr lang="en-US" sz="3600" dirty="0">
                <a:solidFill>
                  <a:srgbClr val="0070C0"/>
                </a:solidFill>
              </a:rPr>
              <a:t>Yang </a:t>
            </a:r>
            <a:r>
              <a:rPr lang="en-US" sz="3600" dirty="0" err="1" smtClean="0">
                <a:solidFill>
                  <a:srgbClr val="0070C0"/>
                </a:solidFill>
              </a:rPr>
              <a:t>ditulis</a:t>
            </a:r>
            <a:r>
              <a:rPr lang="en-US" sz="3600" dirty="0" smtClean="0">
                <a:solidFill>
                  <a:srgbClr val="0070C0"/>
                </a:solidFill>
              </a:rPr>
              <a:t> </a:t>
            </a:r>
            <a:r>
              <a:rPr lang="en-US" sz="3600" dirty="0" err="1">
                <a:solidFill>
                  <a:srgbClr val="0070C0"/>
                </a:solidFill>
              </a:rPr>
              <a:t>bukan</a:t>
            </a:r>
            <a:r>
              <a:rPr lang="en-US" sz="3600" dirty="0">
                <a:solidFill>
                  <a:srgbClr val="0070C0"/>
                </a:solidFill>
              </a:rPr>
              <a:t> yang </a:t>
            </a:r>
            <a:r>
              <a:rPr lang="en-US" sz="3600" dirty="0" err="1" smtClean="0">
                <a:solidFill>
                  <a:srgbClr val="0070C0"/>
                </a:solidFill>
              </a:rPr>
              <a:t>dipikirkan</a:t>
            </a:r>
            <a:endParaRPr lang="en-US" sz="3600" dirty="0">
              <a:solidFill>
                <a:srgbClr val="0070C0"/>
              </a:solidFill>
            </a:endParaRPr>
          </a:p>
          <a:p>
            <a:pPr algn="ctr"/>
            <a:r>
              <a:rPr lang="en-US" sz="3600" dirty="0">
                <a:solidFill>
                  <a:srgbClr val="00B050"/>
                </a:solidFill>
              </a:rPr>
              <a:t>yang </a:t>
            </a:r>
            <a:r>
              <a:rPr lang="en-US" sz="3600" dirty="0" err="1" smtClean="0">
                <a:solidFill>
                  <a:srgbClr val="00B050"/>
                </a:solidFill>
              </a:rPr>
              <a:t>dipikirkan</a:t>
            </a:r>
            <a:r>
              <a:rPr lang="en-US" sz="3600" dirty="0" smtClean="0">
                <a:solidFill>
                  <a:srgbClr val="00B050"/>
                </a:solidFill>
              </a:rPr>
              <a:t> </a:t>
            </a:r>
            <a:r>
              <a:rPr lang="en-US" sz="3600" dirty="0" err="1">
                <a:solidFill>
                  <a:srgbClr val="00B050"/>
                </a:solidFill>
              </a:rPr>
              <a:t>bukan</a:t>
            </a:r>
            <a:r>
              <a:rPr lang="en-US" sz="3600" dirty="0" err="1">
                <a:solidFill>
                  <a:srgbClr val="FF0000"/>
                </a:solidFill>
              </a:rPr>
              <a:t>lah</a:t>
            </a:r>
            <a:r>
              <a:rPr lang="en-US" sz="3600" dirty="0">
                <a:solidFill>
                  <a:srgbClr val="00B050"/>
                </a:solidFill>
              </a:rPr>
              <a:t> yang </a:t>
            </a:r>
            <a:r>
              <a:rPr lang="en-US" sz="3600" dirty="0" err="1" smtClean="0">
                <a:solidFill>
                  <a:srgbClr val="00B050"/>
                </a:solidFill>
              </a:rPr>
              <a:t>ditulis</a:t>
            </a:r>
            <a:endParaRPr lang="en-US" sz="3600" dirty="0" smtClean="0">
              <a:solidFill>
                <a:srgbClr val="00B050"/>
              </a:solidFill>
            </a:endParaRPr>
          </a:p>
          <a:p>
            <a:pPr algn="ctr"/>
            <a:endParaRPr lang="en-US" sz="3600" dirty="0" smtClean="0">
              <a:solidFill>
                <a:srgbClr val="00B050"/>
              </a:solidFill>
            </a:endParaRPr>
          </a:p>
          <a:p>
            <a:pPr algn="ctr"/>
            <a:r>
              <a:rPr lang="en-US" sz="8000" dirty="0" smtClean="0">
                <a:solidFill>
                  <a:srgbClr val="FF0000"/>
                </a:solidFill>
              </a:rPr>
              <a:t>SESAT ILMIAH</a:t>
            </a:r>
            <a:endParaRPr lang="en-US" sz="8000" dirty="0">
              <a:solidFill>
                <a:srgbClr val="FF0000"/>
              </a:solidFill>
            </a:endParaRPr>
          </a:p>
        </p:txBody>
      </p:sp>
    </p:spTree>
    <p:extLst>
      <p:ext uri="{BB962C8B-B14F-4D97-AF65-F5344CB8AC3E}">
        <p14:creationId xmlns="" xmlns:p14="http://schemas.microsoft.com/office/powerpoint/2010/main" val="426129870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4"/>
          <p:cNvSpPr>
            <a:spLocks noGrp="1" noChangeArrowheads="1"/>
          </p:cNvSpPr>
          <p:nvPr>
            <p:ph type="ctrTitle"/>
          </p:nvPr>
        </p:nvSpPr>
        <p:spPr>
          <a:xfrm rot="16200000">
            <a:off x="-3547268" y="4334668"/>
            <a:ext cx="9753600" cy="1084263"/>
          </a:xfrm>
        </p:spPr>
        <p:txBody>
          <a:bodyPr/>
          <a:lstStyle/>
          <a:p>
            <a:pPr eaLnBrk="1" hangingPunct="1"/>
            <a:r>
              <a:rPr lang="en-US" sz="4600" b="1" smtClean="0">
                <a:solidFill>
                  <a:srgbClr val="0070C0"/>
                </a:solidFill>
                <a:latin typeface="Calibri" pitchFamily="34" charset="0"/>
              </a:rPr>
              <a:t>TAKTIK </a:t>
            </a:r>
            <a:r>
              <a:rPr lang="en-US" sz="4600" b="1" smtClean="0">
                <a:solidFill>
                  <a:srgbClr val="FF0000"/>
                </a:solidFill>
                <a:latin typeface="Calibri" pitchFamily="34" charset="0"/>
              </a:rPr>
              <a:t>GAYA PENULISAN</a:t>
            </a:r>
          </a:p>
        </p:txBody>
      </p:sp>
      <p:sp>
        <p:nvSpPr>
          <p:cNvPr id="4" name="TextBox 3"/>
          <p:cNvSpPr txBox="1"/>
          <p:nvPr/>
        </p:nvSpPr>
        <p:spPr>
          <a:xfrm>
            <a:off x="2159000" y="658783"/>
            <a:ext cx="10439400" cy="8256617"/>
          </a:xfrm>
          <a:prstGeom prst="rect">
            <a:avLst/>
          </a:prstGeom>
          <a:solidFill>
            <a:schemeClr val="bg2"/>
          </a:solidFill>
        </p:spPr>
        <p:txBody>
          <a:bodyPr lIns="130046" tIns="65023" rIns="130046" bIns="65023">
            <a:spAutoFit/>
          </a:bodyPr>
          <a:lstStyle/>
          <a:p>
            <a:pPr>
              <a:defRPr/>
            </a:pPr>
            <a:r>
              <a:rPr lang="en-US" sz="4400" b="1" dirty="0" err="1">
                <a:solidFill>
                  <a:srgbClr val="002060"/>
                </a:solidFill>
                <a:latin typeface="Calibri" pitchFamily="34" charset="0"/>
              </a:rPr>
              <a:t>Ihwal</a:t>
            </a:r>
            <a:r>
              <a:rPr lang="en-US" sz="4400" b="1" dirty="0">
                <a:solidFill>
                  <a:srgbClr val="002060"/>
                </a:solidFill>
                <a:latin typeface="Calibri" pitchFamily="34" charset="0"/>
              </a:rPr>
              <a:t> </a:t>
            </a:r>
            <a:r>
              <a:rPr lang="en-US" sz="44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alibri" pitchFamily="34" charset="0"/>
              </a:rPr>
              <a:t>Gaya </a:t>
            </a:r>
            <a:r>
              <a:rPr lang="en-US" sz="44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alibri" pitchFamily="34" charset="0"/>
              </a:rPr>
              <a:t>Penulisan</a:t>
            </a:r>
            <a:r>
              <a:rPr lang="en-US" sz="44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alibri" pitchFamily="34" charset="0"/>
              </a:rPr>
              <a:t> [13]</a:t>
            </a:r>
            <a:endParaRPr lang="en-US" sz="4400" b="1" dirty="0">
              <a:solidFill>
                <a:srgbClr val="00B0F0"/>
              </a:solidFill>
              <a:latin typeface="Calibri" pitchFamily="34" charset="0"/>
            </a:endParaRPr>
          </a:p>
          <a:p>
            <a:pPr marL="517024" indent="-517024">
              <a:buFontTx/>
              <a:buBlip>
                <a:blip r:embed="rId2"/>
              </a:buBlip>
              <a:defRPr/>
            </a:pPr>
            <a:r>
              <a:rPr lang="en-US" sz="4400" dirty="0">
                <a:latin typeface="Calibri" pitchFamily="34" charset="0"/>
              </a:rPr>
              <a:t>Gaya</a:t>
            </a:r>
          </a:p>
          <a:p>
            <a:pPr marL="517024" indent="-517024">
              <a:buFontTx/>
              <a:buBlip>
                <a:blip r:embed="rId2"/>
              </a:buBlip>
              <a:defRPr/>
            </a:pPr>
            <a:r>
              <a:rPr lang="en-US" sz="4400" dirty="0">
                <a:latin typeface="Calibri" pitchFamily="34" charset="0"/>
              </a:rPr>
              <a:t>Style </a:t>
            </a:r>
          </a:p>
          <a:p>
            <a:pPr marL="517024" indent="-517024">
              <a:buFontTx/>
              <a:buBlip>
                <a:blip r:embed="rId2"/>
              </a:buBlip>
              <a:defRPr/>
            </a:pPr>
            <a:r>
              <a:rPr lang="en-US" sz="4400" dirty="0">
                <a:latin typeface="Calibri" pitchFamily="34" charset="0"/>
              </a:rPr>
              <a:t>Style is the man [:TBI…]</a:t>
            </a:r>
          </a:p>
          <a:p>
            <a:pPr marL="517024" indent="-517024">
              <a:buFontTx/>
              <a:buBlip>
                <a:blip r:embed="rId2"/>
              </a:buBlip>
              <a:defRPr/>
            </a:pPr>
            <a:r>
              <a:rPr lang="en-US" sz="4400" dirty="0" err="1">
                <a:solidFill>
                  <a:srgbClr val="FFFF00"/>
                </a:solidFill>
                <a:latin typeface="Calibri" pitchFamily="34" charset="0"/>
              </a:rPr>
              <a:t>Lengkap</a:t>
            </a:r>
            <a:endParaRPr lang="en-US" sz="4400" dirty="0">
              <a:solidFill>
                <a:srgbClr val="FFFF00"/>
              </a:solidFill>
              <a:latin typeface="Calibri" pitchFamily="34" charset="0"/>
            </a:endParaRPr>
          </a:p>
          <a:p>
            <a:pPr marL="517024" indent="-517024">
              <a:buFontTx/>
              <a:buBlip>
                <a:blip r:embed="rId2"/>
              </a:buBlip>
              <a:defRPr/>
            </a:pPr>
            <a:r>
              <a:rPr lang="en-US" sz="4400" dirty="0">
                <a:latin typeface="Calibri" pitchFamily="34" charset="0"/>
              </a:rPr>
              <a:t>Baku</a:t>
            </a:r>
          </a:p>
          <a:p>
            <a:pPr marL="517024" indent="-517024">
              <a:buFontTx/>
              <a:buBlip>
                <a:blip r:embed="rId2"/>
              </a:buBlip>
              <a:defRPr/>
            </a:pPr>
            <a:r>
              <a:rPr lang="en-US" sz="4400" dirty="0" err="1">
                <a:solidFill>
                  <a:srgbClr val="FFFF00"/>
                </a:solidFill>
                <a:latin typeface="Calibri" pitchFamily="34" charset="0"/>
              </a:rPr>
              <a:t>Informatif</a:t>
            </a:r>
            <a:endParaRPr lang="en-US" sz="4400" dirty="0">
              <a:solidFill>
                <a:srgbClr val="FFFF00"/>
              </a:solidFill>
              <a:latin typeface="Calibri" pitchFamily="34" charset="0"/>
            </a:endParaRPr>
          </a:p>
          <a:p>
            <a:pPr marL="517024" indent="-517024">
              <a:buFontTx/>
              <a:buBlip>
                <a:blip r:embed="rId2"/>
              </a:buBlip>
              <a:defRPr/>
            </a:pPr>
            <a:r>
              <a:rPr lang="en-US" sz="4400" dirty="0" err="1">
                <a:latin typeface="Calibri" pitchFamily="34" charset="0"/>
              </a:rPr>
              <a:t>Terperinci</a:t>
            </a:r>
            <a:endParaRPr lang="en-US" sz="4400" dirty="0">
              <a:latin typeface="Calibri" pitchFamily="34" charset="0"/>
            </a:endParaRPr>
          </a:p>
          <a:p>
            <a:pPr marL="517024" indent="-517024">
              <a:buFontTx/>
              <a:buBlip>
                <a:blip r:embed="rId2"/>
              </a:buBlip>
              <a:defRPr/>
            </a:pPr>
            <a:r>
              <a:rPr lang="en-US" sz="4400" dirty="0">
                <a:latin typeface="Calibri" pitchFamily="34" charset="0"/>
              </a:rPr>
              <a:t>EYD </a:t>
            </a:r>
            <a:r>
              <a:rPr lang="en-US" sz="4400" dirty="0" err="1">
                <a:latin typeface="Calibri" pitchFamily="34" charset="0"/>
              </a:rPr>
              <a:t>dan</a:t>
            </a:r>
            <a:r>
              <a:rPr lang="en-US" sz="4400" dirty="0">
                <a:latin typeface="Calibri" pitchFamily="34" charset="0"/>
              </a:rPr>
              <a:t> KBBI</a:t>
            </a:r>
          </a:p>
          <a:p>
            <a:pPr marL="517024" indent="-517024">
              <a:buFontTx/>
              <a:buBlip>
                <a:blip r:embed="rId2"/>
              </a:buBlip>
              <a:defRPr/>
            </a:pPr>
            <a:r>
              <a:rPr lang="en-US" sz="4400" dirty="0" err="1">
                <a:solidFill>
                  <a:srgbClr val="FF0000"/>
                </a:solidFill>
                <a:latin typeface="Calibri" pitchFamily="34" charset="0"/>
              </a:rPr>
              <a:t>Skor</a:t>
            </a:r>
            <a:r>
              <a:rPr lang="en-US" sz="4400" dirty="0">
                <a:solidFill>
                  <a:srgbClr val="FF0000"/>
                </a:solidFill>
                <a:latin typeface="Calibri" pitchFamily="34" charset="0"/>
              </a:rPr>
              <a:t> 13 (</a:t>
            </a:r>
            <a:r>
              <a:rPr lang="en-US" sz="4400" dirty="0" err="1">
                <a:solidFill>
                  <a:srgbClr val="FF0000"/>
                </a:solidFill>
                <a:latin typeface="Calibri" pitchFamily="34" charset="0"/>
              </a:rPr>
              <a:t>usahakan</a:t>
            </a:r>
            <a:r>
              <a:rPr lang="en-US" sz="4400" dirty="0">
                <a:solidFill>
                  <a:srgbClr val="FF0000"/>
                </a:solidFill>
                <a:latin typeface="Calibri" pitchFamily="34" charset="0"/>
              </a:rPr>
              <a:t> </a:t>
            </a:r>
            <a:r>
              <a:rPr lang="en-US" sz="4400" dirty="0" err="1">
                <a:solidFill>
                  <a:srgbClr val="FF0000"/>
                </a:solidFill>
                <a:latin typeface="Calibri" pitchFamily="34" charset="0"/>
              </a:rPr>
              <a:t>maksimal</a:t>
            </a:r>
            <a:r>
              <a:rPr lang="en-US" sz="4400" dirty="0">
                <a:solidFill>
                  <a:srgbClr val="FF0000"/>
                </a:solidFill>
                <a:latin typeface="Calibri" pitchFamily="34" charset="0"/>
              </a:rPr>
              <a:t>)</a:t>
            </a:r>
          </a:p>
          <a:p>
            <a:pPr marL="517024" indent="-517024">
              <a:buFontTx/>
              <a:buBlip>
                <a:blip r:embed="rId2"/>
              </a:buBlip>
              <a:defRPr/>
            </a:pPr>
            <a:r>
              <a:rPr lang="en-US" sz="4400" dirty="0" err="1">
                <a:latin typeface="Calibri" pitchFamily="34" charset="0"/>
              </a:rPr>
              <a:t>Asumsinya</a:t>
            </a:r>
            <a:r>
              <a:rPr lang="en-US" sz="4400" dirty="0">
                <a:latin typeface="Calibri" pitchFamily="34" charset="0"/>
              </a:rPr>
              <a:t> </a:t>
            </a:r>
            <a:r>
              <a:rPr lang="en-US" sz="4400" dirty="0" err="1">
                <a:latin typeface="Calibri" pitchFamily="34" charset="0"/>
              </a:rPr>
              <a:t>variabel</a:t>
            </a:r>
            <a:r>
              <a:rPr lang="en-US" sz="4400" dirty="0">
                <a:latin typeface="Calibri" pitchFamily="34" charset="0"/>
              </a:rPr>
              <a:t> yang lain (</a:t>
            </a:r>
            <a:r>
              <a:rPr lang="en-US" sz="4400" dirty="0" err="1">
                <a:latin typeface="Calibri" pitchFamily="34" charset="0"/>
              </a:rPr>
              <a:t>selain</a:t>
            </a:r>
            <a:r>
              <a:rPr lang="en-US" sz="4400" dirty="0">
                <a:latin typeface="Calibri" pitchFamily="34" charset="0"/>
              </a:rPr>
              <a:t> </a:t>
            </a:r>
            <a:r>
              <a:rPr lang="en-US" sz="4400" dirty="0" err="1">
                <a:latin typeface="Calibri" pitchFamily="34" charset="0"/>
              </a:rPr>
              <a:t>nama</a:t>
            </a:r>
            <a:r>
              <a:rPr lang="en-US" sz="4400" dirty="0">
                <a:latin typeface="Calibri" pitchFamily="34" charset="0"/>
              </a:rPr>
              <a:t> &amp; </a:t>
            </a:r>
            <a:r>
              <a:rPr lang="en-US" sz="4400" dirty="0" err="1">
                <a:latin typeface="Calibri" pitchFamily="34" charset="0"/>
              </a:rPr>
              <a:t>kelembagaan</a:t>
            </a:r>
            <a:r>
              <a:rPr lang="en-US" sz="4400" dirty="0">
                <a:latin typeface="Calibri" pitchFamily="34" charset="0"/>
              </a:rPr>
              <a:t> </a:t>
            </a:r>
            <a:r>
              <a:rPr lang="en-US" sz="4400" dirty="0" err="1">
                <a:latin typeface="Calibri" pitchFamily="34" charset="0"/>
              </a:rPr>
              <a:t>penerbit</a:t>
            </a:r>
            <a:r>
              <a:rPr lang="en-US" sz="4400" dirty="0">
                <a:latin typeface="Calibri" pitchFamily="34" charset="0"/>
              </a:rPr>
              <a:t> </a:t>
            </a:r>
            <a:r>
              <a:rPr lang="en-US" sz="4400" i="1" dirty="0">
                <a:solidFill>
                  <a:srgbClr val="FF0000"/>
                </a:solidFill>
                <a:latin typeface="Calibri" pitchFamily="34" charset="0"/>
              </a:rPr>
              <a:t>power full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9970933"/>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ILUSTRASI </a:t>
            </a:r>
            <a:r>
              <a:rPr lang="en-US" sz="8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TABEL</a:t>
            </a: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471"/>
            <a:ext cx="13004800" cy="8534129"/>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
        <p:nvSpPr>
          <p:cNvPr id="2" name="Rectangle 1"/>
          <p:cNvSpPr/>
          <p:nvPr/>
        </p:nvSpPr>
        <p:spPr>
          <a:xfrm>
            <a:off x="482600" y="1783646"/>
            <a:ext cx="11963400" cy="7571303"/>
          </a:xfrm>
          <a:prstGeom prst="rect">
            <a:avLst/>
          </a:prstGeom>
        </p:spPr>
        <p:txBody>
          <a:bodyPr wrap="square">
            <a:spAutoFit/>
          </a:bodyPr>
          <a:lstStyle/>
          <a:p>
            <a:pPr marL="571500" indent="-571500">
              <a:buFont typeface="Wingdings" pitchFamily="2" charset="2"/>
              <a:buChar char="§"/>
            </a:pPr>
            <a:r>
              <a:rPr lang="en-US" sz="5400" dirty="0" err="1">
                <a:solidFill>
                  <a:schemeClr val="bg1"/>
                </a:solidFill>
              </a:rPr>
              <a:t>D</a:t>
            </a:r>
            <a:r>
              <a:rPr lang="en-US" sz="5400" dirty="0" err="1" smtClean="0">
                <a:solidFill>
                  <a:schemeClr val="bg1"/>
                </a:solidFill>
              </a:rPr>
              <a:t>aftar</a:t>
            </a:r>
            <a:r>
              <a:rPr lang="en-US" sz="5400" dirty="0" smtClean="0">
                <a:solidFill>
                  <a:schemeClr val="bg1"/>
                </a:solidFill>
              </a:rPr>
              <a:t> </a:t>
            </a:r>
            <a:r>
              <a:rPr lang="en-US" sz="5400" dirty="0" err="1">
                <a:solidFill>
                  <a:schemeClr val="bg1"/>
                </a:solidFill>
              </a:rPr>
              <a:t>berisi</a:t>
            </a:r>
            <a:r>
              <a:rPr lang="en-US" sz="5400" dirty="0">
                <a:solidFill>
                  <a:schemeClr val="bg1"/>
                </a:solidFill>
              </a:rPr>
              <a:t> </a:t>
            </a:r>
            <a:r>
              <a:rPr lang="en-US" sz="5400" dirty="0" err="1">
                <a:solidFill>
                  <a:schemeClr val="bg1"/>
                </a:solidFill>
              </a:rPr>
              <a:t>ikhtisar</a:t>
            </a:r>
            <a:r>
              <a:rPr lang="en-US" sz="5400" dirty="0">
                <a:solidFill>
                  <a:schemeClr val="bg1"/>
                </a:solidFill>
              </a:rPr>
              <a:t> </a:t>
            </a:r>
            <a:r>
              <a:rPr lang="en-US" sz="5400" dirty="0" err="1" smtClean="0">
                <a:solidFill>
                  <a:schemeClr val="bg1"/>
                </a:solidFill>
              </a:rPr>
              <a:t>sejumlah</a:t>
            </a:r>
            <a:r>
              <a:rPr lang="en-US" sz="5400" dirty="0" smtClean="0">
                <a:solidFill>
                  <a:schemeClr val="bg1"/>
                </a:solidFill>
              </a:rPr>
              <a:t> </a:t>
            </a:r>
            <a:r>
              <a:rPr lang="en-US" sz="5400" dirty="0">
                <a:solidFill>
                  <a:schemeClr val="bg1"/>
                </a:solidFill>
              </a:rPr>
              <a:t>(</a:t>
            </a:r>
            <a:r>
              <a:rPr lang="en-US" sz="5400" dirty="0" err="1">
                <a:solidFill>
                  <a:schemeClr val="bg1"/>
                </a:solidFill>
              </a:rPr>
              <a:t>besar</a:t>
            </a:r>
            <a:r>
              <a:rPr lang="en-US" sz="5400" dirty="0">
                <a:solidFill>
                  <a:schemeClr val="bg1"/>
                </a:solidFill>
              </a:rPr>
              <a:t>) </a:t>
            </a:r>
            <a:r>
              <a:rPr lang="en-US" sz="5400" dirty="0">
                <a:solidFill>
                  <a:srgbClr val="FFC000"/>
                </a:solidFill>
              </a:rPr>
              <a:t>data </a:t>
            </a:r>
            <a:r>
              <a:rPr lang="en-US" sz="5400" dirty="0" err="1" smtClean="0">
                <a:solidFill>
                  <a:srgbClr val="FFC000"/>
                </a:solidFill>
              </a:rPr>
              <a:t>informasi</a:t>
            </a:r>
            <a:r>
              <a:rPr lang="en-US" sz="5400" dirty="0" smtClean="0">
                <a:solidFill>
                  <a:srgbClr val="FFC000"/>
                </a:solidFill>
              </a:rPr>
              <a:t> </a:t>
            </a:r>
          </a:p>
          <a:p>
            <a:pPr marL="571500" indent="-571500">
              <a:buFont typeface="Wingdings" pitchFamily="2" charset="2"/>
              <a:buChar char="§"/>
            </a:pPr>
            <a:r>
              <a:rPr lang="en-US" sz="5400" dirty="0" smtClean="0">
                <a:solidFill>
                  <a:schemeClr val="bg1"/>
                </a:solidFill>
              </a:rPr>
              <a:t>(</a:t>
            </a:r>
            <a:r>
              <a:rPr lang="en-US" sz="5400" dirty="0" err="1" smtClean="0">
                <a:solidFill>
                  <a:schemeClr val="bg1"/>
                </a:solidFill>
              </a:rPr>
              <a:t>Biasanya</a:t>
            </a:r>
            <a:r>
              <a:rPr lang="en-US" sz="5400" dirty="0" smtClean="0">
                <a:solidFill>
                  <a:schemeClr val="bg1"/>
                </a:solidFill>
              </a:rPr>
              <a:t>) </a:t>
            </a:r>
            <a:r>
              <a:rPr lang="sv-SE" sz="5400" dirty="0" smtClean="0">
                <a:solidFill>
                  <a:schemeClr val="bg1"/>
                </a:solidFill>
              </a:rPr>
              <a:t>berupa </a:t>
            </a:r>
            <a:r>
              <a:rPr lang="sv-SE" sz="5400" dirty="0">
                <a:solidFill>
                  <a:schemeClr val="bg1"/>
                </a:solidFill>
              </a:rPr>
              <a:t>kata-kata dan bilangan yg </a:t>
            </a:r>
            <a:r>
              <a:rPr lang="sv-SE" sz="5400" dirty="0" smtClean="0">
                <a:solidFill>
                  <a:schemeClr val="bg1"/>
                </a:solidFill>
              </a:rPr>
              <a:t>tersusun </a:t>
            </a:r>
            <a:r>
              <a:rPr lang="en-US" sz="5400" dirty="0" err="1" smtClean="0">
                <a:solidFill>
                  <a:schemeClr val="bg1"/>
                </a:solidFill>
              </a:rPr>
              <a:t>secara</a:t>
            </a:r>
            <a:r>
              <a:rPr lang="en-US" sz="5400" dirty="0" smtClean="0">
                <a:solidFill>
                  <a:schemeClr val="bg1"/>
                </a:solidFill>
              </a:rPr>
              <a:t> </a:t>
            </a:r>
            <a:r>
              <a:rPr lang="en-US" sz="5400" dirty="0" err="1" smtClean="0">
                <a:solidFill>
                  <a:srgbClr val="FFC000"/>
                </a:solidFill>
              </a:rPr>
              <a:t>bersistem</a:t>
            </a:r>
            <a:r>
              <a:rPr lang="en-US" sz="5400" dirty="0" smtClean="0">
                <a:solidFill>
                  <a:srgbClr val="FFC000"/>
                </a:solidFill>
              </a:rPr>
              <a:t> </a:t>
            </a:r>
          </a:p>
          <a:p>
            <a:pPr marL="571500" indent="-571500">
              <a:buFont typeface="Wingdings" pitchFamily="2" charset="2"/>
              <a:buChar char="§"/>
            </a:pPr>
            <a:r>
              <a:rPr lang="en-US" sz="5400" dirty="0" err="1" smtClean="0">
                <a:solidFill>
                  <a:schemeClr val="bg1"/>
                </a:solidFill>
              </a:rPr>
              <a:t>Urut</a:t>
            </a:r>
            <a:r>
              <a:rPr lang="en-US" sz="5400" dirty="0" smtClean="0">
                <a:solidFill>
                  <a:schemeClr val="bg1"/>
                </a:solidFill>
              </a:rPr>
              <a:t> </a:t>
            </a:r>
            <a:r>
              <a:rPr lang="en-US" sz="5400" dirty="0" err="1">
                <a:solidFill>
                  <a:schemeClr val="bg1"/>
                </a:solidFill>
              </a:rPr>
              <a:t>ke</a:t>
            </a:r>
            <a:r>
              <a:rPr lang="en-US" sz="5400" dirty="0">
                <a:solidFill>
                  <a:schemeClr val="bg1"/>
                </a:solidFill>
              </a:rPr>
              <a:t> </a:t>
            </a:r>
            <a:r>
              <a:rPr lang="en-US" sz="5400" dirty="0" err="1">
                <a:solidFill>
                  <a:schemeClr val="bg1"/>
                </a:solidFill>
              </a:rPr>
              <a:t>bawah</a:t>
            </a:r>
            <a:r>
              <a:rPr lang="en-US" sz="5400" dirty="0">
                <a:solidFill>
                  <a:schemeClr val="bg1"/>
                </a:solidFill>
              </a:rPr>
              <a:t> </a:t>
            </a:r>
            <a:r>
              <a:rPr lang="en-US" sz="5400" dirty="0" err="1" smtClean="0">
                <a:solidFill>
                  <a:schemeClr val="bg1"/>
                </a:solidFill>
              </a:rPr>
              <a:t>dalam</a:t>
            </a:r>
            <a:r>
              <a:rPr lang="en-US" sz="5400" dirty="0" smtClean="0">
                <a:solidFill>
                  <a:schemeClr val="bg1"/>
                </a:solidFill>
              </a:rPr>
              <a:t> </a:t>
            </a:r>
            <a:r>
              <a:rPr lang="en-US" sz="5400" dirty="0" err="1" smtClean="0">
                <a:solidFill>
                  <a:schemeClr val="bg1"/>
                </a:solidFill>
              </a:rPr>
              <a:t>lajur</a:t>
            </a:r>
            <a:r>
              <a:rPr lang="en-US" sz="5400" dirty="0" smtClean="0">
                <a:solidFill>
                  <a:schemeClr val="bg1"/>
                </a:solidFill>
              </a:rPr>
              <a:t> </a:t>
            </a:r>
            <a:r>
              <a:rPr lang="en-US" sz="5400" dirty="0" err="1" smtClean="0">
                <a:solidFill>
                  <a:schemeClr val="bg1"/>
                </a:solidFill>
              </a:rPr>
              <a:t>dan</a:t>
            </a:r>
            <a:r>
              <a:rPr lang="en-US" sz="5400" dirty="0" smtClean="0">
                <a:solidFill>
                  <a:schemeClr val="bg1"/>
                </a:solidFill>
              </a:rPr>
              <a:t> </a:t>
            </a:r>
            <a:r>
              <a:rPr lang="en-US" sz="5400" dirty="0" err="1">
                <a:solidFill>
                  <a:schemeClr val="bg1"/>
                </a:solidFill>
              </a:rPr>
              <a:t>deret</a:t>
            </a:r>
            <a:r>
              <a:rPr lang="en-US" sz="5400" dirty="0">
                <a:solidFill>
                  <a:schemeClr val="bg1"/>
                </a:solidFill>
              </a:rPr>
              <a:t> </a:t>
            </a:r>
            <a:r>
              <a:rPr lang="en-US" sz="5400" dirty="0" err="1">
                <a:solidFill>
                  <a:schemeClr val="bg1"/>
                </a:solidFill>
              </a:rPr>
              <a:t>tertentu</a:t>
            </a:r>
            <a:r>
              <a:rPr lang="en-US" sz="5400" dirty="0">
                <a:solidFill>
                  <a:schemeClr val="bg1"/>
                </a:solidFill>
              </a:rPr>
              <a:t> </a:t>
            </a:r>
            <a:r>
              <a:rPr lang="en-US" sz="5400" dirty="0" err="1" smtClean="0">
                <a:solidFill>
                  <a:schemeClr val="bg1"/>
                </a:solidFill>
              </a:rPr>
              <a:t>dengan</a:t>
            </a:r>
            <a:r>
              <a:rPr lang="en-US" sz="5400" dirty="0" smtClean="0">
                <a:solidFill>
                  <a:schemeClr val="bg1"/>
                </a:solidFill>
              </a:rPr>
              <a:t> </a:t>
            </a:r>
            <a:r>
              <a:rPr lang="en-US" sz="5400" dirty="0" err="1">
                <a:solidFill>
                  <a:srgbClr val="FFC000"/>
                </a:solidFill>
              </a:rPr>
              <a:t>garis</a:t>
            </a:r>
            <a:r>
              <a:rPr lang="en-US" sz="5400" dirty="0">
                <a:solidFill>
                  <a:srgbClr val="FFC000"/>
                </a:solidFill>
              </a:rPr>
              <a:t> </a:t>
            </a:r>
            <a:r>
              <a:rPr lang="en-US" sz="5400" dirty="0" err="1">
                <a:solidFill>
                  <a:srgbClr val="FFC000"/>
                </a:solidFill>
              </a:rPr>
              <a:t>pembatas</a:t>
            </a:r>
            <a:endParaRPr lang="en-US" sz="5400" dirty="0">
              <a:solidFill>
                <a:srgbClr val="FFC000"/>
              </a:solidFill>
            </a:endParaRPr>
          </a:p>
          <a:p>
            <a:pPr marL="571500" indent="-571500">
              <a:buFont typeface="Wingdings" pitchFamily="2" charset="2"/>
              <a:buChar char="§"/>
            </a:pPr>
            <a:r>
              <a:rPr lang="en-US" sz="5400" dirty="0" err="1" smtClean="0">
                <a:solidFill>
                  <a:schemeClr val="bg1"/>
                </a:solidFill>
              </a:rPr>
              <a:t>Bertujuan</a:t>
            </a:r>
            <a:r>
              <a:rPr lang="en-US" sz="5400" dirty="0" smtClean="0">
                <a:solidFill>
                  <a:schemeClr val="bg1"/>
                </a:solidFill>
              </a:rPr>
              <a:t> </a:t>
            </a:r>
            <a:r>
              <a:rPr lang="en-US" sz="5400" dirty="0" err="1" smtClean="0">
                <a:solidFill>
                  <a:schemeClr val="bg1"/>
                </a:solidFill>
              </a:rPr>
              <a:t>dengan</a:t>
            </a:r>
            <a:r>
              <a:rPr lang="en-US" sz="5400" dirty="0" smtClean="0">
                <a:solidFill>
                  <a:schemeClr val="bg1"/>
                </a:solidFill>
              </a:rPr>
              <a:t> </a:t>
            </a:r>
            <a:r>
              <a:rPr lang="en-US" sz="5400" dirty="0" err="1">
                <a:solidFill>
                  <a:srgbClr val="FFC000"/>
                </a:solidFill>
              </a:rPr>
              <a:t>mudah</a:t>
            </a:r>
            <a:r>
              <a:rPr lang="en-US" sz="5400" dirty="0">
                <a:solidFill>
                  <a:srgbClr val="FFC000"/>
                </a:solidFill>
              </a:rPr>
              <a:t> </a:t>
            </a:r>
            <a:r>
              <a:rPr lang="en-US" sz="5400" dirty="0" err="1" smtClean="0">
                <a:solidFill>
                  <a:srgbClr val="FFC000"/>
                </a:solidFill>
              </a:rPr>
              <a:t>disimak</a:t>
            </a:r>
            <a:endParaRPr lang="en-US" sz="5400" dirty="0" smtClean="0">
              <a:solidFill>
                <a:srgbClr val="FFC000"/>
              </a:solidFill>
            </a:endParaRPr>
          </a:p>
          <a:p>
            <a:pPr marL="571500" indent="-571500">
              <a:buFont typeface="Wingdings" pitchFamily="2" charset="2"/>
              <a:buChar char="§"/>
            </a:pPr>
            <a:endParaRPr lang="en-US" sz="5400" dirty="0">
              <a:solidFill>
                <a:srgbClr val="FFC000"/>
              </a:solidFill>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extLst>
      <p:ext uri="{BB962C8B-B14F-4D97-AF65-F5344CB8AC3E}">
        <p14:creationId xmlns="" xmlns:p14="http://schemas.microsoft.com/office/powerpoint/2010/main" val="948952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10306922"/>
          </a:xfrm>
          <a:prstGeom prst="rect">
            <a:avLst/>
          </a:prstGeom>
          <a:solidFill>
            <a:schemeClr val="tx1"/>
          </a:solidFill>
        </p:spPr>
        <p:txBody>
          <a:bodyPr lIns="130046" tIns="65023" rIns="130046" bIns="65023">
            <a:spAutoFit/>
          </a:bodyPr>
          <a:lstStyle/>
          <a:p>
            <a:pPr marL="248352" eaLnBrk="0" hangingPunct="0">
              <a:lnSpc>
                <a:spcPct val="90000"/>
              </a:lnSpc>
              <a:spcBef>
                <a:spcPts val="1707"/>
              </a:spcBef>
              <a:spcAft>
                <a:spcPts val="0"/>
              </a:spcAft>
              <a:buClr>
                <a:schemeClr val="tx1"/>
              </a:buClr>
              <a:defRPr/>
            </a:pPr>
            <a:endParaRPr lang="en-US" sz="7200" b="1" dirty="0">
              <a:solidFill>
                <a:srgbClr val="FFFF00"/>
              </a:solidFill>
              <a:latin typeface="Calibri" pitchFamily="34" charset="0"/>
            </a:endParaRPr>
          </a:p>
          <a:p>
            <a:pPr marL="248352" eaLnBrk="0" hangingPunct="0">
              <a:lnSpc>
                <a:spcPct val="90000"/>
              </a:lnSpc>
              <a:spcBef>
                <a:spcPts val="1707"/>
              </a:spcBef>
              <a:spcAft>
                <a:spcPts val="0"/>
              </a:spcAft>
              <a:buClr>
                <a:schemeClr val="tx1"/>
              </a:buClr>
              <a:defRPr/>
            </a:pPr>
            <a:r>
              <a:rPr lang="en-US" sz="8000" b="1" dirty="0" err="1">
                <a:solidFill>
                  <a:srgbClr val="FFFF00"/>
                </a:solidFill>
                <a:latin typeface="Calibri" pitchFamily="34" charset="0"/>
              </a:rPr>
              <a:t>Fungsi</a:t>
            </a:r>
            <a:r>
              <a:rPr lang="en-US" sz="8000" b="1" dirty="0">
                <a:solidFill>
                  <a:srgbClr val="FFFF00"/>
                </a:solidFill>
                <a:latin typeface="Calibri" pitchFamily="34" charset="0"/>
              </a:rPr>
              <a:t> </a:t>
            </a:r>
            <a:r>
              <a:rPr lang="en-US" sz="8000" b="1" dirty="0" err="1" smtClean="0">
                <a:solidFill>
                  <a:srgbClr val="FFFF00"/>
                </a:solidFill>
                <a:latin typeface="Calibri" pitchFamily="34" charset="0"/>
              </a:rPr>
              <a:t>Ilustrasi</a:t>
            </a:r>
            <a:r>
              <a:rPr lang="en-US" sz="8000" b="1" dirty="0" smtClean="0">
                <a:solidFill>
                  <a:srgbClr val="FFFF00"/>
                </a:solidFill>
                <a:latin typeface="Calibri" pitchFamily="34" charset="0"/>
              </a:rPr>
              <a:t> </a:t>
            </a:r>
            <a:r>
              <a:rPr lang="en-US" sz="8000" b="1" dirty="0" err="1" smtClean="0">
                <a:solidFill>
                  <a:srgbClr val="FFFF00"/>
                </a:solidFill>
                <a:latin typeface="Calibri" pitchFamily="34" charset="0"/>
              </a:rPr>
              <a:t>Tabel</a:t>
            </a:r>
            <a:endParaRPr lang="en-US" sz="8000" b="1" dirty="0" smtClean="0">
              <a:solidFill>
                <a:srgbClr val="FFFF00"/>
              </a:solidFill>
              <a:latin typeface="Calibri" pitchFamily="34" charset="0"/>
            </a:endParaRPr>
          </a:p>
          <a:p>
            <a:pPr marL="1497013" lvl="6" indent="-1268413" eaLnBrk="0" hangingPunct="0">
              <a:lnSpc>
                <a:spcPct val="90000"/>
              </a:lnSpc>
              <a:spcBef>
                <a:spcPts val="1707"/>
              </a:spcBef>
              <a:buClr>
                <a:schemeClr val="tx1"/>
              </a:buClr>
              <a:buBlip>
                <a:blip r:embed="rId2"/>
              </a:buBlip>
              <a:tabLst>
                <a:tab pos="1497013" algn="l"/>
              </a:tabLst>
              <a:defRPr/>
            </a:pPr>
            <a:r>
              <a:rPr lang="en-US" sz="7200" b="1" dirty="0" err="1" smtClean="0">
                <a:solidFill>
                  <a:schemeClr val="bg1"/>
                </a:solidFill>
                <a:latin typeface="Calibri" pitchFamily="34" charset="0"/>
              </a:rPr>
              <a:t>Untuk</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memudahkan</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pemahaman</a:t>
            </a:r>
            <a:endParaRPr lang="en-US" sz="7200" b="1" dirty="0" smtClean="0">
              <a:solidFill>
                <a:schemeClr val="bg1"/>
              </a:solidFill>
              <a:latin typeface="Calibri" pitchFamily="34" charset="0"/>
            </a:endParaRPr>
          </a:p>
          <a:p>
            <a:pPr marL="1497013" lvl="6" indent="-1268413" eaLnBrk="0" hangingPunct="0">
              <a:lnSpc>
                <a:spcPct val="90000"/>
              </a:lnSpc>
              <a:spcBef>
                <a:spcPts val="1707"/>
              </a:spcBef>
              <a:buClr>
                <a:schemeClr val="tx1"/>
              </a:buClr>
              <a:buBlip>
                <a:blip r:embed="rId2"/>
              </a:buBlip>
              <a:tabLst>
                <a:tab pos="1497013" algn="l"/>
              </a:tabLst>
              <a:defRPr/>
            </a:pPr>
            <a:r>
              <a:rPr lang="en-US" sz="7200" b="1" dirty="0" err="1" smtClean="0">
                <a:solidFill>
                  <a:schemeClr val="bg1"/>
                </a:solidFill>
                <a:latin typeface="Calibri" pitchFamily="34" charset="0"/>
              </a:rPr>
              <a:t>Untuk</a:t>
            </a:r>
            <a:r>
              <a:rPr lang="en-US" sz="7200" b="1" dirty="0" smtClean="0">
                <a:solidFill>
                  <a:schemeClr val="bg1"/>
                </a:solidFill>
                <a:latin typeface="Calibri" pitchFamily="34" charset="0"/>
              </a:rPr>
              <a:t> </a:t>
            </a:r>
            <a:r>
              <a:rPr lang="en-US" sz="7200" b="1" dirty="0">
                <a:solidFill>
                  <a:schemeClr val="bg1"/>
                </a:solidFill>
                <a:latin typeface="Calibri" pitchFamily="34" charset="0"/>
              </a:rPr>
              <a:t>menggambarkan sesuatu</a:t>
            </a:r>
          </a:p>
          <a:p>
            <a:pPr marL="1497013" lvl="6" indent="-1268413" eaLnBrk="0" hangingPunct="0">
              <a:lnSpc>
                <a:spcPct val="90000"/>
              </a:lnSpc>
              <a:spcBef>
                <a:spcPts val="1707"/>
              </a:spcBef>
              <a:buClr>
                <a:schemeClr val="tx1"/>
              </a:buClr>
              <a:buBlip>
                <a:blip r:embed="rId2"/>
              </a:buBlip>
              <a:tabLst>
                <a:tab pos="1497013" algn="l"/>
              </a:tabLst>
              <a:defRPr/>
            </a:pPr>
            <a:r>
              <a:rPr lang="en-US" sz="7200" b="1" dirty="0">
                <a:solidFill>
                  <a:schemeClr val="bg1"/>
                </a:solidFill>
                <a:latin typeface="Calibri" pitchFamily="34" charset="0"/>
              </a:rPr>
              <a:t>Sebagai sumber keterangan yang terperinci</a:t>
            </a:r>
          </a:p>
          <a:p>
            <a:pPr marL="1497013" lvl="6" indent="-1268413" eaLnBrk="0" hangingPunct="0">
              <a:lnSpc>
                <a:spcPct val="90000"/>
              </a:lnSpc>
              <a:spcBef>
                <a:spcPts val="1707"/>
              </a:spcBef>
              <a:buClr>
                <a:schemeClr val="tx1"/>
              </a:buClr>
              <a:buFontTx/>
              <a:buAutoNum type="arabicPeriod" startAt="3"/>
              <a:tabLst>
                <a:tab pos="1497013" algn="l"/>
              </a:tabLst>
              <a:defRPr/>
            </a:pPr>
            <a:endParaRPr lang="en-US"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3"/>
          <a:srcRect l="-143"/>
          <a:stretch>
            <a:fillRect/>
          </a:stretch>
        </p:blipFill>
        <p:spPr bwMode="auto">
          <a:xfrm>
            <a:off x="-17463" y="0"/>
            <a:ext cx="13022263" cy="709613"/>
          </a:xfrm>
          <a:prstGeom prst="rect">
            <a:avLst/>
          </a:prstGeom>
          <a:noFill/>
          <a:ln w="12700">
            <a:noFill/>
            <a:miter lim="0"/>
            <a:headEnd/>
            <a:tailEnd/>
          </a:ln>
        </p:spPr>
      </p:pic>
    </p:spTree>
    <p:extLst>
      <p:ext uri="{BB962C8B-B14F-4D97-AF65-F5344CB8AC3E}">
        <p14:creationId xmlns="" xmlns:p14="http://schemas.microsoft.com/office/powerpoint/2010/main" val="1821503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970933"/>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TABEL</a:t>
            </a:r>
          </a:p>
          <a:p>
            <a:pPr marL="248352" algn="ctr"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Kuantitatif</a:t>
            </a:r>
          </a:p>
          <a:p>
            <a:pPr marL="248352" algn="ctr"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Kualitatif</a:t>
            </a: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18435" name="TextBox 2"/>
          <p:cNvSpPr txBox="1">
            <a:spLocks noChangeArrowheads="1"/>
          </p:cNvSpPr>
          <p:nvPr/>
        </p:nvSpPr>
        <p:spPr bwMode="auto">
          <a:xfrm>
            <a:off x="635000" y="1676400"/>
            <a:ext cx="11226800" cy="7294563"/>
          </a:xfrm>
          <a:prstGeom prst="rect">
            <a:avLst/>
          </a:prstGeom>
          <a:noFill/>
          <a:ln w="9525">
            <a:noFill/>
            <a:miter lim="800000"/>
            <a:headEnd/>
            <a:tailEnd/>
          </a:ln>
        </p:spPr>
        <p:txBody>
          <a:bodyPr>
            <a:spAutoFit/>
          </a:bodyPr>
          <a:lstStyle/>
          <a:p>
            <a:pPr marL="914400" indent="-914400">
              <a:buFontTx/>
              <a:buBlip>
                <a:blip r:embed="rId4"/>
              </a:buBlip>
            </a:pPr>
            <a:r>
              <a:rPr lang="en-US"/>
              <a:t>Ilustrasi tabel sebagai alat bantu</a:t>
            </a:r>
          </a:p>
          <a:p>
            <a:pPr marL="914400" indent="-914400">
              <a:buFontTx/>
              <a:buBlip>
                <a:blip r:embed="rId4"/>
              </a:buBlip>
            </a:pPr>
            <a:r>
              <a:rPr lang="en-US"/>
              <a:t>Disarankan ulasan mendahului ilustrasi tabel</a:t>
            </a:r>
          </a:p>
          <a:p>
            <a:pPr marL="914400" indent="-914400">
              <a:buFontTx/>
              <a:buBlip>
                <a:blip r:embed="rId4"/>
              </a:buBlip>
            </a:pPr>
            <a:r>
              <a:rPr lang="en-US"/>
              <a:t>Untuk alasan keterbacaan diupayakan ilustrasi tabel disajikan pada halaman yang sama</a:t>
            </a:r>
          </a:p>
          <a:p>
            <a:pPr marL="914400" indent="-914400">
              <a:buFontTx/>
              <a:buBlip>
                <a:blip r:embed="rId4"/>
              </a:buBlip>
            </a:pPr>
            <a:r>
              <a:rPr lang="en-US"/>
              <a:t>Ilustrasi tabel sebagai suplemen disajikan pada halaman terpisah</a:t>
            </a:r>
          </a:p>
          <a:p>
            <a:pPr marL="914400" indent="-914400">
              <a:buFontTx/>
              <a:buBlip>
                <a:blip r:embed="rId4"/>
              </a:buBlip>
            </a:pPr>
            <a:r>
              <a:rPr lang="en-US"/>
              <a:t>Judul tabel ditulis di bagian atas tabel</a:t>
            </a:r>
          </a:p>
          <a:p>
            <a:pPr marL="914400" indent="-914400">
              <a:buFontTx/>
              <a:buBlip>
                <a:blip r:embed="rId4"/>
              </a:buBlip>
            </a:pPr>
            <a:r>
              <a:rPr lang="en-US"/>
              <a:t>Jika jumlah tabel lebih dari satu diberlakukan nomer urut dengan menggunakan angka arab</a:t>
            </a:r>
          </a:p>
          <a:p>
            <a:pPr marL="914400" indent="-914400">
              <a:buFontTx/>
              <a:buBlip>
                <a:blip r:embed="rId4"/>
              </a:buBlip>
            </a:pPr>
            <a:r>
              <a:rPr lang="en-US"/>
              <a:t>Nomer tabel dalam laporan penelitian lazimnya dengan 4.1 atau tabel 4.2, dst</a:t>
            </a:r>
          </a:p>
          <a:p>
            <a:pPr marL="914400" indent="-914400">
              <a:buFontTx/>
              <a:buBlip>
                <a:blip r:embed="rId4"/>
              </a:buBlip>
            </a:pPr>
            <a:r>
              <a:rPr lang="en-US"/>
              <a:t>Jika tabel dalam artikel ilmiah lazimnya dengan Tabel 1, Tabel 2, Tabel 3, dst.</a:t>
            </a:r>
          </a:p>
        </p:txBody>
      </p:sp>
      <p:sp>
        <p:nvSpPr>
          <p:cNvPr id="18436" name="Title 1"/>
          <p:cNvSpPr>
            <a:spLocks noGrp="1"/>
          </p:cNvSpPr>
          <p:nvPr>
            <p:ph type="title"/>
          </p:nvPr>
        </p:nvSpPr>
        <p:spPr>
          <a:xfrm>
            <a:off x="1270000" y="-228600"/>
            <a:ext cx="10464800" cy="2438400"/>
          </a:xfrm>
        </p:spPr>
        <p:txBody>
          <a:bodyPr/>
          <a:lstStyle/>
          <a:p>
            <a:r>
              <a:rPr lang="en-US" smtClean="0">
                <a:latin typeface="Copperplate Gothic Bold" pitchFamily="34" charset="0"/>
              </a:rPr>
              <a:t>ILUSTRASI TABEL</a:t>
            </a:r>
            <a:endParaRPr lang="en-US" smtClean="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19459" name="Title 1"/>
          <p:cNvSpPr>
            <a:spLocks noGrp="1"/>
          </p:cNvSpPr>
          <p:nvPr>
            <p:ph type="title"/>
          </p:nvPr>
        </p:nvSpPr>
        <p:spPr>
          <a:xfrm>
            <a:off x="711200" y="457200"/>
            <a:ext cx="11582400" cy="2438400"/>
          </a:xfrm>
        </p:spPr>
        <p:txBody>
          <a:bodyPr/>
          <a:lstStyle/>
          <a:p>
            <a:r>
              <a:rPr lang="en-US" dirty="0" smtClean="0">
                <a:solidFill>
                  <a:srgbClr val="002060"/>
                </a:solidFill>
                <a:latin typeface="Copperplate Gothic Bold" pitchFamily="34" charset="0"/>
              </a:rPr>
              <a:t>PENYAJIAN TABEL</a:t>
            </a:r>
            <a:endParaRPr lang="en-US" dirty="0" smtClean="0">
              <a:solidFill>
                <a:srgbClr val="002060"/>
              </a:solidFill>
            </a:endParaRPr>
          </a:p>
        </p:txBody>
      </p:sp>
      <p:sp>
        <p:nvSpPr>
          <p:cNvPr id="19460" name="TextBox 4"/>
          <p:cNvSpPr txBox="1">
            <a:spLocks noChangeArrowheads="1"/>
          </p:cNvSpPr>
          <p:nvPr/>
        </p:nvSpPr>
        <p:spPr bwMode="auto">
          <a:xfrm>
            <a:off x="838200" y="2881313"/>
            <a:ext cx="11226800" cy="6186487"/>
          </a:xfrm>
          <a:prstGeom prst="rect">
            <a:avLst/>
          </a:prstGeom>
          <a:noFill/>
          <a:ln w="9525">
            <a:noFill/>
            <a:miter lim="800000"/>
            <a:headEnd/>
            <a:tailEnd/>
          </a:ln>
        </p:spPr>
        <p:txBody>
          <a:bodyPr>
            <a:spAutoFit/>
          </a:bodyPr>
          <a:lstStyle/>
          <a:p>
            <a:pPr marL="914400" indent="-914400">
              <a:buFontTx/>
              <a:buBlip>
                <a:blip r:embed="rId4"/>
              </a:buBlip>
            </a:pPr>
            <a:r>
              <a:rPr lang="en-US" sz="4400"/>
              <a:t>Tidak ditulis dengan menggunakan garis penuh</a:t>
            </a:r>
          </a:p>
          <a:p>
            <a:pPr marL="914400" indent="-914400">
              <a:buFontTx/>
              <a:buBlip>
                <a:blip r:embed="rId4"/>
              </a:buBlip>
            </a:pPr>
            <a:r>
              <a:rPr lang="en-US" sz="4400"/>
              <a:t>Lazimnya tidak menggunakan garis vertikal dan kotak penuh</a:t>
            </a:r>
          </a:p>
          <a:p>
            <a:pPr marL="914400" indent="-914400">
              <a:buFontTx/>
              <a:buBlip>
                <a:blip r:embed="rId4"/>
              </a:buBlip>
            </a:pPr>
            <a:r>
              <a:rPr lang="en-US" sz="4400"/>
              <a:t>Yang digunakan garis horisontal pada </a:t>
            </a:r>
            <a:r>
              <a:rPr lang="en-US" sz="4400" b="1" i="1">
                <a:solidFill>
                  <a:srgbClr val="FF0000"/>
                </a:solidFill>
              </a:rPr>
              <a:t>header rows</a:t>
            </a:r>
            <a:r>
              <a:rPr lang="en-US" sz="4400"/>
              <a:t> dan </a:t>
            </a:r>
            <a:r>
              <a:rPr lang="en-US" sz="4400" b="1" i="1">
                <a:solidFill>
                  <a:srgbClr val="FF0000"/>
                </a:solidFill>
              </a:rPr>
              <a:t>last row</a:t>
            </a:r>
          </a:p>
          <a:p>
            <a:pPr marL="914400" indent="-914400">
              <a:buFontTx/>
              <a:buBlip>
                <a:blip r:embed="rId4"/>
              </a:buBlip>
            </a:pPr>
            <a:r>
              <a:rPr lang="en-US" sz="4400">
                <a:solidFill>
                  <a:schemeClr val="tx1"/>
                </a:solidFill>
              </a:rPr>
              <a:t>Angka di belakang koma disajikan menurut maknanya</a:t>
            </a:r>
          </a:p>
          <a:p>
            <a:pPr marL="914400" indent="-914400"/>
            <a:endParaRPr lang="en-US" sz="4400" b="1">
              <a:solidFill>
                <a:srgbClr val="FF0000"/>
              </a:solidFill>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p:cNvSpPr txBox="1">
            <a:spLocks noChangeArrowheads="1"/>
          </p:cNvSpPr>
          <p:nvPr/>
        </p:nvSpPr>
        <p:spPr bwMode="auto">
          <a:xfrm>
            <a:off x="0" y="9107488"/>
            <a:ext cx="8940800" cy="646112"/>
          </a:xfrm>
          <a:prstGeom prst="rect">
            <a:avLst/>
          </a:prstGeom>
          <a:solidFill>
            <a:srgbClr val="D06D00"/>
          </a:solidFill>
          <a:ln w="9525">
            <a:noFill/>
            <a:miter lim="800000"/>
            <a:headEnd/>
            <a:tailEnd/>
          </a:ln>
        </p:spPr>
        <p:txBody>
          <a:bodyPr>
            <a:spAutoFit/>
          </a:bodyPr>
          <a:lstStyle/>
          <a:p>
            <a:endParaRPr lang="en-US"/>
          </a:p>
        </p:txBody>
      </p:sp>
      <p:sp>
        <p:nvSpPr>
          <p:cNvPr id="20483" name="TextBox 8"/>
          <p:cNvSpPr txBox="1">
            <a:spLocks noChangeArrowheads="1"/>
          </p:cNvSpPr>
          <p:nvPr/>
        </p:nvSpPr>
        <p:spPr bwMode="auto">
          <a:xfrm>
            <a:off x="9626600" y="9107488"/>
            <a:ext cx="3454400" cy="646112"/>
          </a:xfrm>
          <a:prstGeom prst="rect">
            <a:avLst/>
          </a:prstGeom>
          <a:solidFill>
            <a:srgbClr val="0070C0"/>
          </a:solidFill>
          <a:ln w="9525">
            <a:noFill/>
            <a:miter lim="800000"/>
            <a:headEnd/>
            <a:tailEnd/>
          </a:ln>
        </p:spPr>
        <p:txBody>
          <a:bodyPr>
            <a:spAutoFit/>
          </a:bodyPr>
          <a:lstStyle/>
          <a:p>
            <a:endParaRPr lang="en-US"/>
          </a:p>
        </p:txBody>
      </p:sp>
      <p:pic>
        <p:nvPicPr>
          <p:cNvPr id="20484" name="Picture 1" descr="image1.jpg"/>
          <p:cNvPicPr>
            <a:picLocks noChangeAspect="1"/>
          </p:cNvPicPr>
          <p:nvPr/>
        </p:nvPicPr>
        <p:blipFill>
          <a:blip r:embed="rId2"/>
          <a:srcRect l="-143"/>
          <a:stretch>
            <a:fillRect/>
          </a:stretch>
        </p:blipFill>
        <p:spPr bwMode="auto">
          <a:xfrm>
            <a:off x="-17463" y="0"/>
            <a:ext cx="13022263" cy="938213"/>
          </a:xfrm>
          <a:prstGeom prst="rect">
            <a:avLst/>
          </a:prstGeom>
          <a:noFill/>
          <a:ln w="12700">
            <a:noFill/>
            <a:miter lim="0"/>
            <a:headEnd/>
            <a:tailEnd/>
          </a:ln>
        </p:spPr>
      </p:pic>
      <p:pic>
        <p:nvPicPr>
          <p:cNvPr id="20485" name="Picture 15"/>
          <p:cNvPicPr>
            <a:picLocks noChangeAspect="1" noChangeArrowheads="1"/>
          </p:cNvPicPr>
          <p:nvPr/>
        </p:nvPicPr>
        <p:blipFill>
          <a:blip r:embed="rId3"/>
          <a:srcRect/>
          <a:stretch>
            <a:fillRect/>
          </a:stretch>
        </p:blipFill>
        <p:spPr bwMode="auto">
          <a:xfrm>
            <a:off x="8940800" y="8991600"/>
            <a:ext cx="1066800" cy="762000"/>
          </a:xfrm>
          <a:prstGeom prst="rect">
            <a:avLst/>
          </a:prstGeom>
          <a:noFill/>
          <a:ln w="9525">
            <a:noFill/>
            <a:miter lim="800000"/>
            <a:headEnd/>
            <a:tailEnd/>
          </a:ln>
        </p:spPr>
      </p:pic>
      <p:sp>
        <p:nvSpPr>
          <p:cNvPr id="20486" name="Title 1"/>
          <p:cNvSpPr>
            <a:spLocks noGrp="1"/>
          </p:cNvSpPr>
          <p:nvPr>
            <p:ph type="title"/>
          </p:nvPr>
        </p:nvSpPr>
        <p:spPr>
          <a:xfrm>
            <a:off x="1270000" y="304800"/>
            <a:ext cx="10464800" cy="1778000"/>
          </a:xfrm>
        </p:spPr>
        <p:txBody>
          <a:bodyPr/>
          <a:lstStyle/>
          <a:p>
            <a:r>
              <a:rPr lang="en-US" sz="6000" b="1" dirty="0" smtClean="0">
                <a:solidFill>
                  <a:srgbClr val="002060"/>
                </a:solidFill>
                <a:latin typeface="Calibri" pitchFamily="34" charset="0"/>
              </a:rPr>
              <a:t>ILUSTRASI TABEL KUANTITATIF</a:t>
            </a:r>
          </a:p>
        </p:txBody>
      </p:sp>
      <p:pic>
        <p:nvPicPr>
          <p:cNvPr id="20487" name="Picture 2"/>
          <p:cNvPicPr>
            <a:picLocks noGrp="1" noChangeAspect="1" noChangeArrowheads="1"/>
          </p:cNvPicPr>
          <p:nvPr>
            <p:ph idx="1"/>
          </p:nvPr>
        </p:nvPicPr>
        <p:blipFill>
          <a:blip r:embed="rId4"/>
          <a:srcRect/>
          <a:stretch>
            <a:fillRect/>
          </a:stretch>
        </p:blipFill>
        <p:spPr>
          <a:xfrm>
            <a:off x="787400" y="1905000"/>
            <a:ext cx="11480800" cy="7119938"/>
          </a:xfrm>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96" y="1408854"/>
            <a:ext cx="2501618" cy="685314"/>
          </a:xfrm>
          <a:prstGeom prst="rect">
            <a:avLst/>
          </a:prstGeom>
          <a:noFill/>
          <a:ln w="12700" cap="sq">
            <a:noFill/>
            <a:miter lim="800000"/>
            <a:headEnd type="none" w="sm" len="sm"/>
            <a:tailEnd type="none" w="sm" len="sm"/>
          </a:ln>
        </p:spPr>
        <p:txBody>
          <a:bodyPr lIns="130046" tIns="65023" rIns="130046" bIns="65023">
            <a:spAutoFit/>
          </a:bodyPr>
          <a:lstStyle/>
          <a:p>
            <a:pPr eaLnBrk="0" hangingPunct="0">
              <a:spcBef>
                <a:spcPct val="50000"/>
              </a:spcBef>
            </a:pPr>
            <a:endParaRPr lang="en-GB">
              <a:latin typeface="Arial" charset="0"/>
            </a:endParaRPr>
          </a:p>
        </p:txBody>
      </p:sp>
      <p:sp>
        <p:nvSpPr>
          <p:cNvPr id="12291" name="Rectangle 4"/>
          <p:cNvSpPr>
            <a:spLocks noChangeArrowheads="1"/>
          </p:cNvSpPr>
          <p:nvPr/>
        </p:nvSpPr>
        <p:spPr bwMode="auto">
          <a:xfrm>
            <a:off x="325120" y="1"/>
            <a:ext cx="10945707" cy="1395307"/>
          </a:xfrm>
          <a:prstGeom prst="rect">
            <a:avLst/>
          </a:prstGeom>
          <a:noFill/>
          <a:ln w="9525">
            <a:noFill/>
            <a:miter lim="800000"/>
            <a:headEnd/>
            <a:tailEnd/>
          </a:ln>
        </p:spPr>
        <p:txBody>
          <a:bodyPr lIns="130046" tIns="65023" rIns="130046" bIns="65023" anchor="b"/>
          <a:lstStyle/>
          <a:p>
            <a:pPr algn="ctr"/>
            <a:r>
              <a:rPr lang="en-GB" sz="4000" b="1" dirty="0">
                <a:solidFill>
                  <a:schemeClr val="tx2"/>
                </a:solidFill>
                <a:latin typeface="Arial Rounded MT Bold" pitchFamily="34" charset="0"/>
              </a:rPr>
              <a:t>TABEL PROFIL </a:t>
            </a:r>
          </a:p>
          <a:p>
            <a:pPr algn="ctr"/>
            <a:r>
              <a:rPr lang="en-GB" sz="4000" b="1" dirty="0">
                <a:solidFill>
                  <a:srgbClr val="0070C0"/>
                </a:solidFill>
                <a:latin typeface="Arial Rounded MT Bold" pitchFamily="34" charset="0"/>
              </a:rPr>
              <a:t>TBI TERAKREDITASI NASIONAL </a:t>
            </a:r>
            <a:r>
              <a:rPr lang="en-GB" sz="4000" b="1" dirty="0">
                <a:ln w="10541" cmpd="sng">
                  <a:solidFill>
                    <a:srgbClr val="7D7D7D">
                      <a:tint val="100000"/>
                      <a:shade val="100000"/>
                      <a:satMod val="110000"/>
                    </a:srgbClr>
                  </a:solidFill>
                  <a:prstDash val="solid"/>
                </a:ln>
                <a:solidFill>
                  <a:srgbClr val="FF0000"/>
                </a:solidFill>
                <a:latin typeface="Arial Rounded MT Bold" pitchFamily="34" charset="0"/>
              </a:rPr>
              <a:t>2012</a:t>
            </a:r>
          </a:p>
        </p:txBody>
      </p:sp>
      <p:graphicFrame>
        <p:nvGraphicFramePr>
          <p:cNvPr id="7" name="Table 6"/>
          <p:cNvGraphicFramePr>
            <a:graphicFrameLocks noGrp="1"/>
          </p:cNvGraphicFramePr>
          <p:nvPr/>
        </p:nvGraphicFramePr>
        <p:xfrm>
          <a:off x="325116" y="1517226"/>
          <a:ext cx="11162453" cy="7290816"/>
        </p:xfrm>
        <a:graphic>
          <a:graphicData uri="http://schemas.openxmlformats.org/drawingml/2006/table">
            <a:tbl>
              <a:tblPr/>
              <a:tblGrid>
                <a:gridCol w="808482"/>
                <a:gridCol w="2254322"/>
                <a:gridCol w="768058"/>
                <a:gridCol w="768058"/>
                <a:gridCol w="768058"/>
                <a:gridCol w="768058"/>
                <a:gridCol w="768058"/>
                <a:gridCol w="768058"/>
                <a:gridCol w="890344"/>
                <a:gridCol w="1307383"/>
                <a:gridCol w="1293574"/>
              </a:tblGrid>
              <a:tr h="448666">
                <a:tc>
                  <a:txBody>
                    <a:bodyPr/>
                    <a:lstStyle/>
                    <a:p>
                      <a:pPr algn="ctr">
                        <a:lnSpc>
                          <a:spcPct val="115000"/>
                        </a:lnSpc>
                        <a:spcAft>
                          <a:spcPts val="0"/>
                        </a:spcAft>
                      </a:pPr>
                      <a:r>
                        <a:rPr lang="en-US" sz="2600" b="1" dirty="0">
                          <a:solidFill>
                            <a:srgbClr val="000000"/>
                          </a:solidFill>
                          <a:latin typeface="Calibri"/>
                          <a:ea typeface="Times New Roman"/>
                          <a:cs typeface="Times New Roman"/>
                        </a:rPr>
                        <a:t>NO</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b="1" dirty="0">
                          <a:solidFill>
                            <a:srgbClr val="000000"/>
                          </a:solidFill>
                          <a:latin typeface="Calibri"/>
                          <a:ea typeface="Times New Roman"/>
                          <a:cs typeface="Times New Roman"/>
                        </a:rPr>
                        <a:t>NAMA TBI</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2600" b="1" dirty="0">
                          <a:solidFill>
                            <a:srgbClr val="000000"/>
                          </a:solidFill>
                          <a:latin typeface="Calibri"/>
                          <a:ea typeface="Times New Roman"/>
                          <a:cs typeface="Times New Roman"/>
                        </a:rPr>
                        <a:t>2010</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tc gridSpan="2">
                  <a:txBody>
                    <a:bodyPr/>
                    <a:lstStyle/>
                    <a:p>
                      <a:pPr algn="ctr">
                        <a:lnSpc>
                          <a:spcPct val="115000"/>
                        </a:lnSpc>
                        <a:spcAft>
                          <a:spcPts val="0"/>
                        </a:spcAft>
                      </a:pPr>
                      <a:r>
                        <a:rPr lang="en-US" sz="2600" b="1" dirty="0">
                          <a:solidFill>
                            <a:srgbClr val="000000"/>
                          </a:solidFill>
                          <a:latin typeface="Calibri"/>
                          <a:ea typeface="Times New Roman"/>
                          <a:cs typeface="Times New Roman"/>
                        </a:rPr>
                        <a:t>2011</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a:lnSpc>
                          <a:spcPct val="115000"/>
                        </a:lnSpc>
                        <a:spcAft>
                          <a:spcPts val="0"/>
                        </a:spcAft>
                      </a:pPr>
                      <a:r>
                        <a:rPr lang="en-US" sz="2600" b="1" dirty="0">
                          <a:solidFill>
                            <a:srgbClr val="000000"/>
                          </a:solidFill>
                          <a:latin typeface="Calibri"/>
                          <a:ea typeface="Times New Roman"/>
                          <a:cs typeface="Times New Roman"/>
                        </a:rPr>
                        <a:t>2012</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a:lnSpc>
                          <a:spcPct val="115000"/>
                        </a:lnSpc>
                        <a:spcAft>
                          <a:spcPts val="0"/>
                        </a:spcAft>
                      </a:pPr>
                      <a:r>
                        <a:rPr lang="en-US" sz="2600" b="1" dirty="0">
                          <a:solidFill>
                            <a:srgbClr val="000000"/>
                          </a:solidFill>
                          <a:latin typeface="Calibri"/>
                          <a:ea typeface="Times New Roman"/>
                          <a:cs typeface="Times New Roman"/>
                        </a:rPr>
                        <a:t>SBL</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dirty="0" smtClean="0">
                          <a:solidFill>
                            <a:srgbClr val="000000"/>
                          </a:solidFill>
                          <a:latin typeface="Calibri"/>
                          <a:ea typeface="Calibri"/>
                          <a:cs typeface="Times New Roman"/>
                        </a:rPr>
                        <a:t>OK</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b="1" dirty="0">
                          <a:solidFill>
                            <a:srgbClr val="000000"/>
                          </a:solidFill>
                          <a:latin typeface="Calibri"/>
                          <a:ea typeface="Times New Roman"/>
                          <a:cs typeface="Times New Roman"/>
                        </a:rPr>
                        <a:t>PERK</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II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II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II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2011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2012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Agama</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16</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18</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Ekonomi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6</a:t>
                      </a:r>
                      <a:endParaRPr lang="en-US" sz="260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7</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30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-7</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Ilmu Hukum</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8</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pPr>
                      <a:r>
                        <a:rPr lang="en-US" sz="2600">
                          <a:solidFill>
                            <a:srgbClr val="000000"/>
                          </a:solidFill>
                          <a:latin typeface="Calibri"/>
                          <a:ea typeface="Times New Roman"/>
                          <a:cs typeface="Times New Roman"/>
                        </a:rPr>
                        <a:t>Pendidikan</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6</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8</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2600" dirty="0">
                          <a:solidFill>
                            <a:srgbClr val="000000"/>
                          </a:solidFill>
                          <a:latin typeface="Calibri"/>
                          <a:ea typeface="Times New Roman"/>
                          <a:cs typeface="Times New Roman"/>
                        </a:rPr>
                        <a:t>2</a:t>
                      </a:r>
                      <a:endParaRPr lang="en-US" sz="2600" dirty="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Ilmu Kesehatan</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6</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MIPA</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14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7</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Pertanian</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13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8</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Psikologi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9</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Rektekyas</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6</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17</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-6</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10</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Sastra/Filsafat</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11</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Seni</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12</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Sosbud</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6</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7</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11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600">
                          <a:solidFill>
                            <a:srgbClr val="000000"/>
                          </a:solidFill>
                          <a:latin typeface="Calibri"/>
                          <a:ea typeface="Times New Roman"/>
                          <a:cs typeface="Times New Roman"/>
                        </a:rPr>
                        <a:t>24</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a:solidFill>
                            <a:srgbClr val="000000"/>
                          </a:solidFill>
                          <a:latin typeface="Calibri"/>
                          <a:ea typeface="Times New Roman"/>
                          <a:cs typeface="Times New Roman"/>
                        </a:rPr>
                        <a:t>29</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16</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27</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22</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150</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600" b="1">
                          <a:solidFill>
                            <a:srgbClr val="000000"/>
                          </a:solidFill>
                          <a:latin typeface="Calibri"/>
                          <a:ea typeface="Times New Roman"/>
                          <a:cs typeface="Times New Roman"/>
                        </a:rPr>
                        <a:t>141</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r h="448666">
                <a:tc>
                  <a:txBody>
                    <a:bodyPr/>
                    <a:lstStyle/>
                    <a:p>
                      <a:pPr algn="ct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2600">
                          <a:solidFill>
                            <a:srgbClr val="000000"/>
                          </a:solidFill>
                          <a:latin typeface="Calibri"/>
                          <a:ea typeface="Times New Roman"/>
                          <a:cs typeface="Times New Roman"/>
                        </a:rPr>
                        <a:t>53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tc gridSpan="2">
                  <a:txBody>
                    <a:bodyPr/>
                    <a:lstStyle/>
                    <a:p>
                      <a:pPr algn="ctr">
                        <a:lnSpc>
                          <a:spcPct val="115000"/>
                        </a:lnSpc>
                        <a:spcAft>
                          <a:spcPts val="0"/>
                        </a:spcAft>
                      </a:pPr>
                      <a:r>
                        <a:rPr lang="en-US" sz="2600">
                          <a:solidFill>
                            <a:srgbClr val="000000"/>
                          </a:solidFill>
                          <a:latin typeface="Calibri"/>
                          <a:ea typeface="Times New Roman"/>
                          <a:cs typeface="Times New Roman"/>
                        </a:rPr>
                        <a:t>43</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a:lnSpc>
                          <a:spcPct val="115000"/>
                        </a:lnSpc>
                        <a:spcAft>
                          <a:spcPts val="0"/>
                        </a:spcAft>
                      </a:pPr>
                      <a:r>
                        <a:rPr lang="en-US" sz="2600">
                          <a:solidFill>
                            <a:srgbClr val="000000"/>
                          </a:solidFill>
                          <a:latin typeface="Calibri"/>
                          <a:ea typeface="Times New Roman"/>
                          <a:cs typeface="Times New Roman"/>
                        </a:rPr>
                        <a:t>45</a:t>
                      </a:r>
                      <a:endParaRPr lang="en-US" sz="2600">
                        <a:latin typeface="Calibri"/>
                        <a:ea typeface="Calibri"/>
                        <a:cs typeface="Times New Roman"/>
                      </a:endParaRPr>
                    </a:p>
                  </a:txBody>
                  <a:tcPr marL="97536" marR="9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nSpc>
                          <a:spcPct val="115000"/>
                        </a:lnSpc>
                        <a:spcAft>
                          <a:spcPts val="0"/>
                        </a:spcAft>
                      </a:pPr>
                      <a:r>
                        <a:rPr lang="en-US" sz="2600" b="1">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600">
                          <a:solidFill>
                            <a:srgbClr val="000000"/>
                          </a:solidFill>
                          <a:latin typeface="Calibri"/>
                          <a:ea typeface="Times New Roman"/>
                          <a:cs typeface="Times New Roman"/>
                        </a:rPr>
                        <a:t> </a:t>
                      </a:r>
                      <a:endParaRPr lang="en-US" sz="260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nSpc>
                          <a:spcPct val="115000"/>
                        </a:lnSpc>
                        <a:spcAft>
                          <a:spcPts val="0"/>
                        </a:spcAft>
                      </a:pPr>
                      <a:r>
                        <a:rPr lang="en-US" sz="2600" dirty="0">
                          <a:solidFill>
                            <a:srgbClr val="000000"/>
                          </a:solidFill>
                          <a:latin typeface="Calibri"/>
                          <a:ea typeface="Times New Roman"/>
                          <a:cs typeface="Times New Roman"/>
                        </a:rPr>
                        <a:t> </a:t>
                      </a:r>
                      <a:endParaRPr lang="en-US" sz="2600" dirty="0">
                        <a:latin typeface="Calibri"/>
                        <a:ea typeface="Calibri"/>
                        <a:cs typeface="Times New Roman"/>
                      </a:endParaRPr>
                    </a:p>
                  </a:txBody>
                  <a:tcPr marL="97536" marR="975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7"/>
          <p:cNvSpPr txBox="1">
            <a:spLocks noChangeArrowheads="1"/>
          </p:cNvSpPr>
          <p:nvPr/>
        </p:nvSpPr>
        <p:spPr bwMode="auto">
          <a:xfrm>
            <a:off x="0" y="9107488"/>
            <a:ext cx="8940800" cy="646112"/>
          </a:xfrm>
          <a:prstGeom prst="rect">
            <a:avLst/>
          </a:prstGeom>
          <a:solidFill>
            <a:srgbClr val="D06D00"/>
          </a:solidFill>
          <a:ln w="9525">
            <a:noFill/>
            <a:miter lim="800000"/>
            <a:headEnd/>
            <a:tailEnd/>
          </a:ln>
        </p:spPr>
        <p:txBody>
          <a:bodyPr>
            <a:spAutoFit/>
          </a:bodyPr>
          <a:lstStyle/>
          <a:p>
            <a:endParaRPr lang="en-US"/>
          </a:p>
        </p:txBody>
      </p:sp>
      <p:sp>
        <p:nvSpPr>
          <p:cNvPr id="21507" name="TextBox 8"/>
          <p:cNvSpPr txBox="1">
            <a:spLocks noChangeArrowheads="1"/>
          </p:cNvSpPr>
          <p:nvPr/>
        </p:nvSpPr>
        <p:spPr bwMode="auto">
          <a:xfrm>
            <a:off x="9626600" y="9107488"/>
            <a:ext cx="3454400" cy="646112"/>
          </a:xfrm>
          <a:prstGeom prst="rect">
            <a:avLst/>
          </a:prstGeom>
          <a:solidFill>
            <a:srgbClr val="0070C0"/>
          </a:solidFill>
          <a:ln w="9525">
            <a:noFill/>
            <a:miter lim="800000"/>
            <a:headEnd/>
            <a:tailEnd/>
          </a:ln>
        </p:spPr>
        <p:txBody>
          <a:bodyPr>
            <a:spAutoFit/>
          </a:bodyPr>
          <a:lstStyle/>
          <a:p>
            <a:endParaRPr lang="en-US"/>
          </a:p>
        </p:txBody>
      </p:sp>
      <p:pic>
        <p:nvPicPr>
          <p:cNvPr id="21508" name="Picture 1" descr="image1.jpg"/>
          <p:cNvPicPr>
            <a:picLocks noChangeAspect="1"/>
          </p:cNvPicPr>
          <p:nvPr/>
        </p:nvPicPr>
        <p:blipFill>
          <a:blip r:embed="rId2"/>
          <a:srcRect l="-143"/>
          <a:stretch>
            <a:fillRect/>
          </a:stretch>
        </p:blipFill>
        <p:spPr bwMode="auto">
          <a:xfrm>
            <a:off x="-17463" y="0"/>
            <a:ext cx="13022263" cy="938213"/>
          </a:xfrm>
          <a:prstGeom prst="rect">
            <a:avLst/>
          </a:prstGeom>
          <a:noFill/>
          <a:ln w="12700">
            <a:noFill/>
            <a:miter lim="0"/>
            <a:headEnd/>
            <a:tailEnd/>
          </a:ln>
        </p:spPr>
      </p:pic>
      <p:pic>
        <p:nvPicPr>
          <p:cNvPr id="21509" name="Picture 15"/>
          <p:cNvPicPr>
            <a:picLocks noChangeAspect="1" noChangeArrowheads="1"/>
          </p:cNvPicPr>
          <p:nvPr/>
        </p:nvPicPr>
        <p:blipFill>
          <a:blip r:embed="rId3"/>
          <a:srcRect/>
          <a:stretch>
            <a:fillRect/>
          </a:stretch>
        </p:blipFill>
        <p:spPr bwMode="auto">
          <a:xfrm>
            <a:off x="8940800" y="8991600"/>
            <a:ext cx="1066800" cy="762000"/>
          </a:xfrm>
          <a:prstGeom prst="rect">
            <a:avLst/>
          </a:prstGeom>
          <a:noFill/>
          <a:ln w="9525">
            <a:noFill/>
            <a:miter lim="800000"/>
            <a:headEnd/>
            <a:tailEnd/>
          </a:ln>
        </p:spPr>
      </p:pic>
      <p:graphicFrame>
        <p:nvGraphicFramePr>
          <p:cNvPr id="9" name="Table 8"/>
          <p:cNvGraphicFramePr>
            <a:graphicFrameLocks noGrp="1"/>
          </p:cNvGraphicFramePr>
          <p:nvPr/>
        </p:nvGraphicFramePr>
        <p:xfrm>
          <a:off x="482600" y="1828800"/>
          <a:ext cx="11887200" cy="7360920"/>
        </p:xfrm>
        <a:graphic>
          <a:graphicData uri="http://schemas.openxmlformats.org/drawingml/2006/table">
            <a:tbl>
              <a:tblPr/>
              <a:tblGrid>
                <a:gridCol w="739775"/>
                <a:gridCol w="2101850"/>
                <a:gridCol w="3094038"/>
                <a:gridCol w="5951537"/>
              </a:tblGrid>
              <a:tr h="0">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9875" algn="l"/>
                        </a:tabLst>
                      </a:pP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9875" algn="l"/>
                        </a:tabLst>
                      </a:pPr>
                      <a:r>
                        <a:rPr kumimoji="0" lang="en-US" sz="2800" b="1"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Modus TKD</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en-US" sz="2800" b="1"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Realisasi TKD</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2800" b="1"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Peringkat Kesantunan</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0">
                <a:tc>
                  <a:txBody>
                    <a:bodyPr/>
                    <a:lstStyle/>
                    <a:p>
                      <a:pPr marL="342900" marR="0" lvl="0" indent="-342900" algn="l" defTabSz="914400" rtl="0" eaLnBrk="1" fontAlgn="base" latinLnBrk="0" hangingPunct="1">
                        <a:lnSpc>
                          <a:spcPct val="115000"/>
                        </a:lnSpc>
                        <a:spcBef>
                          <a:spcPct val="0"/>
                        </a:spcBef>
                        <a:spcAft>
                          <a:spcPct val="0"/>
                        </a:spcAft>
                        <a:buClrTx/>
                        <a:buSzTx/>
                        <a:buFont typeface="Helvetica Light"/>
                        <a:buAutoNum type="arabicPeriod"/>
                        <a:tabLst>
                          <a:tab pos="269875" algn="l"/>
                          <a:tab pos="457200" algn="l"/>
                        </a:tabLst>
                      </a:pP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9875" algn="l"/>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bermodus imperatif</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peri</a:t>
                      </a: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ntah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tantangan 	</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perintah langsung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inferensi langsung</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perintah tegas</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kompetitif dan konfliktif</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15000"/>
                        </a:lnSpc>
                        <a:spcBef>
                          <a:spcPct val="0"/>
                        </a:spcBef>
                        <a:spcAft>
                          <a:spcPct val="0"/>
                        </a:spcAft>
                        <a:buClrTx/>
                        <a:buSzTx/>
                        <a:buFont typeface="Helvetica Light"/>
                        <a:buAutoNum type="arabicPeriod"/>
                        <a:tabLst>
                          <a:tab pos="269875" algn="l"/>
                          <a:tab pos="457200" algn="l"/>
                        </a:tabLst>
                      </a:pPr>
                      <a:endPar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9875"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performatif eksplisit</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larangan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permintaan 	</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kurang menguntungkan bawahan</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kurang mengindahkan citra diri bawahan</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es-E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dominasi peran pejabat atas bawahan</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15000"/>
                        </a:lnSpc>
                        <a:spcBef>
                          <a:spcPct val="0"/>
                        </a:spcBef>
                        <a:spcAft>
                          <a:spcPct val="0"/>
                        </a:spcAft>
                        <a:buClrTx/>
                        <a:buSzTx/>
                        <a:buFont typeface="Helvetica Light"/>
                        <a:buAutoNum type="arabicPeriod"/>
                        <a:tabLst>
                          <a:tab pos="269875" algn="l"/>
                          <a:tab pos="457200" algn="l"/>
                        </a:tabLst>
                      </a:pPr>
                      <a:endParaRPr kumimoji="0" lang="es-E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9875"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performatif berpagar</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amarah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imbauan 	</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silakan 	</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suruhan 	</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0" marR="0" lvl="0" indent="0" algn="l" defTabSz="914400" rtl="0" eaLnBrk="1" fontAlgn="base" latinLnBrk="0" hangingPunct="1">
                        <a:lnSpc>
                          <a:spcPct val="115000"/>
                        </a:lnSpc>
                        <a:spcBef>
                          <a:spcPct val="0"/>
                        </a:spcBef>
                        <a:spcAft>
                          <a:spcPct val="0"/>
                        </a:spcAft>
                        <a:buClrTx/>
                        <a:buSzTx/>
                        <a:buFontTx/>
                        <a:buNone/>
                        <a:tabLst>
                          <a:tab pos="625475" algn="l"/>
                          <a:tab pos="13779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tagihan </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menghargai citra diri bawahan</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Times New Roman" pitchFamily="18" charset="0"/>
                          <a:cs typeface="Book Antiqua" pitchFamily="18" charset="0"/>
                          <a:sym typeface="Helvetica Light"/>
                        </a:rPr>
                        <a:t>inferensi panjang</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meminimalkan paksaan</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p>
                      <a:pPr marL="342900" marR="0" lvl="0" indent="-342900" algn="l" defTabSz="914400" rtl="0" eaLnBrk="1" fontAlgn="base" latinLnBrk="0" hangingPunct="1">
                        <a:lnSpc>
                          <a:spcPct val="115000"/>
                        </a:lnSpc>
                        <a:spcBef>
                          <a:spcPct val="0"/>
                        </a:spcBef>
                        <a:spcAft>
                          <a:spcPct val="0"/>
                        </a:spcAft>
                        <a:buClrTx/>
                        <a:buSzTx/>
                        <a:buFont typeface="Wingdings" pitchFamily="2" charset="2"/>
                        <a:buChar char=""/>
                        <a:tabLst>
                          <a:tab pos="82550" algn="l"/>
                        </a:tabLst>
                      </a:pPr>
                      <a:r>
                        <a:rPr kumimoji="0" lang="nl-NL"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rPr>
                        <a:t>menciptakan hubungan harmonis</a:t>
                      </a:r>
                      <a:endParaRPr kumimoji="0" lang="en-US" sz="2800" b="0" i="0" u="none" strike="noStrike" cap="none" normalizeH="0" baseline="0" smtClean="0">
                        <a:ln>
                          <a:noFill/>
                        </a:ln>
                        <a:solidFill>
                          <a:schemeClr val="tx1"/>
                        </a:solidFill>
                        <a:effectLst/>
                        <a:latin typeface="Calibri" pitchFamily="34" charset="0"/>
                        <a:ea typeface="Helvetica Light"/>
                        <a:cs typeface="Times New Roman" pitchFamily="18" charset="0"/>
                        <a:sym typeface="Helvetica Light"/>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32" name="Rectangle 1"/>
          <p:cNvSpPr>
            <a:spLocks noChangeArrowheads="1"/>
          </p:cNvSpPr>
          <p:nvPr/>
        </p:nvSpPr>
        <p:spPr bwMode="auto">
          <a:xfrm>
            <a:off x="361950" y="457200"/>
            <a:ext cx="12007850" cy="954088"/>
          </a:xfrm>
          <a:prstGeom prst="rect">
            <a:avLst/>
          </a:prstGeom>
          <a:noFill/>
          <a:ln w="9525">
            <a:noFill/>
            <a:miter lim="800000"/>
            <a:headEnd/>
            <a:tailEnd/>
          </a:ln>
        </p:spPr>
        <p:txBody>
          <a:bodyPr anchor="ctr">
            <a:spAutoFit/>
          </a:bodyPr>
          <a:lstStyle/>
          <a:p>
            <a:pPr algn="ctr" eaLnBrk="0" hangingPunct="0">
              <a:tabLst>
                <a:tab pos="838200" algn="l"/>
              </a:tabLst>
            </a:pPr>
            <a:r>
              <a:rPr lang="it-IT" sz="2800" b="1">
                <a:solidFill>
                  <a:srgbClr val="FF0000"/>
                </a:solidFill>
                <a:latin typeface="Calibri" pitchFamily="34" charset="0"/>
                <a:ea typeface="Times New Roman" pitchFamily="18" charset="0"/>
                <a:cs typeface="Book Antiqua" pitchFamily="18" charset="0"/>
              </a:rPr>
              <a:t>Tabel 3.a Realisasi Tindak Kesantunan Direktif Andik SD berlatar Budaya Jawa</a:t>
            </a:r>
          </a:p>
          <a:p>
            <a:pPr algn="ctr" eaLnBrk="0" hangingPunct="0">
              <a:tabLst>
                <a:tab pos="838200" algn="l"/>
              </a:tabLst>
            </a:pPr>
            <a:r>
              <a:rPr lang="it-IT" sz="2800" b="1">
                <a:solidFill>
                  <a:srgbClr val="FF0000"/>
                </a:solidFill>
                <a:latin typeface="Calibri" pitchFamily="34" charset="0"/>
                <a:ea typeface="Times New Roman" pitchFamily="18" charset="0"/>
                <a:cs typeface="Book Antiqua" pitchFamily="18" charset="0"/>
              </a:rPr>
              <a:t>Berdasarkan Modus Imperatif dan Performatif Teori PSS Blum-Kulka</a:t>
            </a:r>
            <a:r>
              <a:rPr lang="en-US" sz="2800">
                <a:solidFill>
                  <a:srgbClr val="FF0000"/>
                </a:solidFill>
                <a:latin typeface="Calibri" pitchFamily="34" charset="0"/>
                <a:ea typeface="Times New Roman" pitchFamily="18" charset="0"/>
                <a:cs typeface="Book Antiqua" pitchFamily="18" charset="0"/>
              </a:rPr>
              <a: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10403359"/>
          </a:xfrm>
          <a:prstGeom prst="rect">
            <a:avLst/>
          </a:prstGeom>
          <a:solidFill>
            <a:schemeClr val="tx1"/>
          </a:solidFill>
        </p:spPr>
        <p:txBody>
          <a:bodyPr lIns="130046" tIns="65023" rIns="130046" bIns="65023">
            <a:spAutoFit/>
          </a:bodyPr>
          <a:lstStyle/>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
        <p:nvSpPr>
          <p:cNvPr id="2" name="Rectangle 1"/>
          <p:cNvSpPr/>
          <p:nvPr/>
        </p:nvSpPr>
        <p:spPr>
          <a:xfrm>
            <a:off x="1549400" y="2514600"/>
            <a:ext cx="10134600" cy="6247864"/>
          </a:xfrm>
          <a:prstGeom prst="rect">
            <a:avLst/>
          </a:prstGeom>
        </p:spPr>
        <p:txBody>
          <a:bodyPr wrap="square">
            <a:spAutoFit/>
          </a:bodyPr>
          <a:lstStyle/>
          <a:p>
            <a:r>
              <a:rPr lang="en-US" sz="8000" b="1" dirty="0" err="1" smtClean="0">
                <a:solidFill>
                  <a:schemeClr val="bg1"/>
                </a:solidFill>
                <a:latin typeface="Calibri" pitchFamily="34" charset="0"/>
              </a:rPr>
              <a:t>Refleksi</a:t>
            </a:r>
            <a:r>
              <a:rPr lang="en-US" sz="8000" b="1" dirty="0" smtClean="0">
                <a:solidFill>
                  <a:schemeClr val="bg1"/>
                </a:solidFill>
                <a:latin typeface="Calibri" pitchFamily="34" charset="0"/>
              </a:rPr>
              <a:t> </a:t>
            </a:r>
            <a:endParaRPr lang="en-US" sz="8000" b="1" dirty="0">
              <a:solidFill>
                <a:schemeClr val="bg1"/>
              </a:solidFill>
              <a:latin typeface="Calibri" pitchFamily="34" charset="0"/>
            </a:endParaRPr>
          </a:p>
          <a:p>
            <a:endParaRPr lang="en-US" sz="8000" b="1" dirty="0" smtClean="0">
              <a:solidFill>
                <a:srgbClr val="FFFF00"/>
              </a:solidFill>
              <a:latin typeface="Calibri" pitchFamily="34" charset="0"/>
            </a:endParaRPr>
          </a:p>
          <a:p>
            <a:r>
              <a:rPr lang="en-US" sz="8000" b="1" dirty="0" err="1" smtClean="0">
                <a:solidFill>
                  <a:srgbClr val="FFFF00"/>
                </a:solidFill>
                <a:latin typeface="Calibri" pitchFamily="34" charset="0"/>
              </a:rPr>
              <a:t>Pada</a:t>
            </a:r>
            <a:r>
              <a:rPr lang="en-US" sz="8000" b="1" dirty="0" smtClean="0">
                <a:solidFill>
                  <a:srgbClr val="FFFF00"/>
                </a:solidFill>
                <a:latin typeface="Calibri" pitchFamily="34" charset="0"/>
              </a:rPr>
              <a:t> </a:t>
            </a:r>
            <a:r>
              <a:rPr lang="en-US" sz="8000" b="1" dirty="0" err="1">
                <a:solidFill>
                  <a:srgbClr val="FFFF00"/>
                </a:solidFill>
                <a:latin typeface="Calibri" pitchFamily="34" charset="0"/>
              </a:rPr>
              <a:t>b</a:t>
            </a:r>
            <a:r>
              <a:rPr lang="en-US" sz="8000" b="1" dirty="0" err="1" smtClean="0">
                <a:solidFill>
                  <a:srgbClr val="FFFF00"/>
                </a:solidFill>
                <a:latin typeface="Calibri" pitchFamily="34" charset="0"/>
              </a:rPr>
              <a:t>agian</a:t>
            </a:r>
            <a:r>
              <a:rPr lang="en-US" sz="8000" b="1" dirty="0" smtClean="0">
                <a:solidFill>
                  <a:srgbClr val="FFFF00"/>
                </a:solidFill>
                <a:latin typeface="Calibri" pitchFamily="34" charset="0"/>
              </a:rPr>
              <a:t> </a:t>
            </a:r>
            <a:r>
              <a:rPr lang="en-US" sz="8000" b="1" dirty="0" err="1" smtClean="0">
                <a:solidFill>
                  <a:srgbClr val="FFFF00"/>
                </a:solidFill>
                <a:latin typeface="Calibri" pitchFamily="34" charset="0"/>
              </a:rPr>
              <a:t>artikel</a:t>
            </a:r>
            <a:r>
              <a:rPr lang="en-US" sz="8000" b="1" dirty="0" smtClean="0">
                <a:solidFill>
                  <a:srgbClr val="FFFF00"/>
                </a:solidFill>
                <a:latin typeface="Calibri" pitchFamily="34" charset="0"/>
              </a:rPr>
              <a:t> </a:t>
            </a:r>
            <a:r>
              <a:rPr lang="en-US" sz="8000" b="1" dirty="0" err="1" smtClean="0">
                <a:solidFill>
                  <a:srgbClr val="FFFF00"/>
                </a:solidFill>
                <a:latin typeface="Calibri" pitchFamily="34" charset="0"/>
              </a:rPr>
              <a:t>manakah</a:t>
            </a:r>
            <a:r>
              <a:rPr lang="en-US" sz="8000" b="1" dirty="0" smtClean="0">
                <a:solidFill>
                  <a:srgbClr val="FFFF00"/>
                </a:solidFill>
                <a:latin typeface="Calibri" pitchFamily="34" charset="0"/>
              </a:rPr>
              <a:t> </a:t>
            </a:r>
            <a:r>
              <a:rPr lang="en-US" sz="8000" b="1" dirty="0" err="1" smtClean="0">
                <a:solidFill>
                  <a:srgbClr val="FFFF00"/>
                </a:solidFill>
                <a:latin typeface="Calibri" pitchFamily="34" charset="0"/>
              </a:rPr>
              <a:t>suatu</a:t>
            </a:r>
            <a:r>
              <a:rPr lang="en-US" sz="8000" b="1" dirty="0" smtClean="0">
                <a:solidFill>
                  <a:srgbClr val="FFFF00"/>
                </a:solidFill>
                <a:latin typeface="Calibri" pitchFamily="34" charset="0"/>
              </a:rPr>
              <a:t> </a:t>
            </a:r>
            <a:r>
              <a:rPr lang="en-US" sz="8000" b="1" dirty="0" err="1">
                <a:solidFill>
                  <a:srgbClr val="FFFF00"/>
                </a:solidFill>
                <a:latin typeface="Calibri" pitchFamily="34" charset="0"/>
              </a:rPr>
              <a:t>i</a:t>
            </a:r>
            <a:r>
              <a:rPr lang="en-US" sz="8000" b="1" dirty="0" err="1" smtClean="0">
                <a:solidFill>
                  <a:srgbClr val="FFFF00"/>
                </a:solidFill>
                <a:latin typeface="Calibri" pitchFamily="34" charset="0"/>
              </a:rPr>
              <a:t>lustrasi</a:t>
            </a:r>
            <a:r>
              <a:rPr lang="en-US" sz="8000" b="1" dirty="0" smtClean="0">
                <a:solidFill>
                  <a:srgbClr val="FFFF00"/>
                </a:solidFill>
                <a:latin typeface="Calibri" pitchFamily="34" charset="0"/>
              </a:rPr>
              <a:t> </a:t>
            </a:r>
            <a:r>
              <a:rPr lang="en-US" sz="8000" b="1" dirty="0" err="1" smtClean="0">
                <a:solidFill>
                  <a:srgbClr val="FFFF00"/>
                </a:solidFill>
                <a:latin typeface="Calibri" pitchFamily="34" charset="0"/>
              </a:rPr>
              <a:t>diperlukan</a:t>
            </a:r>
            <a:r>
              <a:rPr lang="en-US" sz="8000" b="1" dirty="0" smtClean="0">
                <a:solidFill>
                  <a:srgbClr val="FFFF00"/>
                </a:solidFill>
                <a:latin typeface="Calibri" pitchFamily="34" charset="0"/>
              </a:rPr>
              <a:t>?</a:t>
            </a:r>
            <a:endParaRPr lang="en-US" sz="8000" dirty="0">
              <a:solidFill>
                <a:srgbClr val="FFFF00"/>
              </a:solidFill>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extLst>
      <p:ext uri="{BB962C8B-B14F-4D97-AF65-F5344CB8AC3E}">
        <p14:creationId xmlns="" xmlns:p14="http://schemas.microsoft.com/office/powerpoint/2010/main" val="156759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7" name="Group 1"/>
          <p:cNvGraphicFramePr>
            <a:graphicFrameLocks noGrp="1"/>
          </p:cNvGraphicFramePr>
          <p:nvPr/>
        </p:nvGraphicFramePr>
        <p:xfrm>
          <a:off x="715963" y="677863"/>
          <a:ext cx="11120437" cy="8642353"/>
        </p:xfrm>
        <a:graphic>
          <a:graphicData uri="http://schemas.openxmlformats.org/drawingml/2006/table">
            <a:tbl>
              <a:tblPr bandRow="1"/>
              <a:tblGrid>
                <a:gridCol w="3645863"/>
                <a:gridCol w="7474574"/>
              </a:tblGrid>
              <a:tr h="947738">
                <a:tc>
                  <a:txBody>
                    <a:bodyPr/>
                    <a:lstStyle/>
                    <a:p>
                      <a:pPr marL="0" marR="0" lvl="0" indent="0" algn="ctr" defTabSz="1300163" rtl="0" eaLnBrk="1" fontAlgn="base" latinLnBrk="0" hangingPunct="0">
                        <a:lnSpc>
                          <a:spcPct val="115000"/>
                        </a:lnSpc>
                        <a:spcBef>
                          <a:spcPts val="1200"/>
                        </a:spcBef>
                        <a:spcAft>
                          <a:spcPct val="0"/>
                        </a:spcAft>
                        <a:buClrTx/>
                        <a:buSzTx/>
                        <a:buFontTx/>
                        <a:buNone/>
                        <a:tabLst/>
                      </a:pPr>
                      <a:r>
                        <a:rPr kumimoji="0" lang="en-US" sz="28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Linguistics</a:t>
                      </a:r>
                      <a:endParaRPr kumimoji="0" lang="en-US" sz="2800" b="1" i="0" u="none" strike="noStrike" cap="none" normalizeH="0" baseline="0" dirty="0" smtClean="0">
                        <a:ln>
                          <a:noFill/>
                        </a:ln>
                        <a:solidFill>
                          <a:srgbClr val="FFFFFF"/>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1300163" rtl="0" eaLnBrk="1" fontAlgn="base" latinLnBrk="0" hangingPunct="0">
                        <a:lnSpc>
                          <a:spcPct val="115000"/>
                        </a:lnSpc>
                        <a:spcBef>
                          <a:spcPts val="1200"/>
                        </a:spcBef>
                        <a:spcAft>
                          <a:spcPct val="0"/>
                        </a:spcAft>
                        <a:buClrTx/>
                        <a:buSzTx/>
                        <a:buFontTx/>
                        <a:buNone/>
                        <a:tabLst/>
                      </a:pPr>
                      <a:r>
                        <a:rPr kumimoji="0" lang="en-US" sz="28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Description</a:t>
                      </a:r>
                      <a:endParaRPr kumimoji="0" lang="en-US" sz="2800" b="1" i="0" u="none" strike="noStrike" cap="none" normalizeH="0" baseline="0" dirty="0" smtClean="0">
                        <a:ln>
                          <a:noFill/>
                        </a:ln>
                        <a:solidFill>
                          <a:srgbClr val="FFFFFF"/>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r>
              <a:tr h="1982788">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Phonetics</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2700" cap="flat" cmpd="sng" algn="ctr">
                      <a:solidFill>
                        <a:schemeClr val="tx1"/>
                      </a:solidFill>
                      <a:prstDash val="solid"/>
                      <a:round/>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DBE5F1"/>
                    </a:solidFill>
                  </a:tcPr>
                </a:tc>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the study of speech sounds</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2700" cap="flat" cmpd="sng" algn="ctr">
                      <a:solidFill>
                        <a:schemeClr val="tx1"/>
                      </a:solidFill>
                      <a:prstDash val="solid"/>
                      <a:round/>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DBE5F1"/>
                    </a:solidFill>
                  </a:tcPr>
                </a:tc>
              </a:tr>
              <a:tr h="1503363">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Phonology</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EEF3F9"/>
                    </a:solidFill>
                  </a:tcPr>
                </a:tc>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the study of how sounds are organized in a language</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EEF3F9"/>
                    </a:solidFill>
                  </a:tcPr>
                </a:tc>
              </a:tr>
              <a:tr h="1503363">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Morphology and lexicology</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DBE5F1"/>
                    </a:solidFill>
                  </a:tcPr>
                </a:tc>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the study of how </a:t>
                      </a:r>
                      <a:r>
                        <a:rPr kumimoji="0" lang="en-US" sz="2800" b="1" i="0" u="none" strike="noStrike" cap="none" normalizeH="0" baseline="0" dirty="0" smtClean="0">
                          <a:ln>
                            <a:noFill/>
                          </a:ln>
                          <a:solidFill>
                            <a:srgbClr val="FF0000"/>
                          </a:solidFill>
                          <a:effectLst/>
                          <a:latin typeface="Helvetica" charset="0"/>
                          <a:ea typeface="Helvetica" charset="0"/>
                          <a:cs typeface="Helvetica" charset="0"/>
                          <a:sym typeface="Helvetica" charset="0"/>
                        </a:rPr>
                        <a:t>words are structured and stored in the mental lexicon</a:t>
                      </a:r>
                      <a:endParaRPr kumimoji="0" lang="en-US" sz="2800" b="1" i="0" u="none" strike="noStrike" cap="none" normalizeH="0" baseline="0" dirty="0" smtClean="0">
                        <a:ln>
                          <a:noFill/>
                        </a:ln>
                        <a:solidFill>
                          <a:srgbClr val="FF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DBE5F1"/>
                    </a:solidFill>
                  </a:tcPr>
                </a:tc>
              </a:tr>
              <a:tr h="1503363">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Syntax</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EEF3F9"/>
                    </a:solidFill>
                  </a:tcPr>
                </a:tc>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the study of </a:t>
                      </a:r>
                      <a:r>
                        <a:rPr kumimoji="0" lang="en-US" sz="2800" b="1" i="0" u="none" strike="noStrike" cap="none" normalizeH="0" baseline="0" dirty="0" smtClean="0">
                          <a:ln>
                            <a:noFill/>
                          </a:ln>
                          <a:solidFill>
                            <a:srgbClr val="FF0000"/>
                          </a:solidFill>
                          <a:effectLst/>
                          <a:latin typeface="Helvetica" charset="0"/>
                          <a:ea typeface="Helvetica" charset="0"/>
                          <a:cs typeface="Helvetica" charset="0"/>
                          <a:sym typeface="Helvetica" charset="0"/>
                        </a:rPr>
                        <a:t>how multiple-word utterances are constructed</a:t>
                      </a:r>
                      <a:endParaRPr kumimoji="0" lang="en-US" sz="2800" b="1" i="0" u="none" strike="noStrike" cap="none" normalizeH="0" baseline="0" dirty="0" smtClean="0">
                        <a:ln>
                          <a:noFill/>
                        </a:ln>
                        <a:solidFill>
                          <a:srgbClr val="FF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8062" cap="flat" cmpd="sng" algn="ctr">
                      <a:solidFill>
                        <a:srgbClr val="FFFFFF"/>
                      </a:solidFill>
                      <a:prstDash val="solid"/>
                      <a:miter lim="0"/>
                      <a:headEnd type="none" w="med" len="med"/>
                      <a:tailEnd type="none" w="med" len="med"/>
                    </a:lnB>
                    <a:lnTlToBr>
                      <a:noFill/>
                    </a:lnTlToBr>
                    <a:lnBlToTr>
                      <a:noFill/>
                    </a:lnBlToTr>
                    <a:solidFill>
                      <a:srgbClr val="EEF3F9"/>
                    </a:solidFill>
                  </a:tcPr>
                </a:tc>
              </a:tr>
              <a:tr h="1201738">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Semantics</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1300163" rtl="0" eaLnBrk="1" fontAlgn="base" latinLnBrk="0" hangingPunct="0">
                        <a:lnSpc>
                          <a:spcPct val="115000"/>
                        </a:lnSpc>
                        <a:spcBef>
                          <a:spcPts val="120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the study of how </a:t>
                      </a:r>
                      <a:r>
                        <a:rPr kumimoji="0" lang="en-US" sz="2800" b="1" i="0" u="none" strike="noStrike" cap="none" normalizeH="0" baseline="0" dirty="0" smtClean="0">
                          <a:ln>
                            <a:noFill/>
                          </a:ln>
                          <a:solidFill>
                            <a:srgbClr val="FF0000"/>
                          </a:solidFill>
                          <a:effectLst/>
                          <a:latin typeface="Helvetica" charset="0"/>
                          <a:ea typeface="Helvetica" charset="0"/>
                          <a:cs typeface="Helvetica" charset="0"/>
                          <a:sym typeface="Helvetica" charset="0"/>
                        </a:rPr>
                        <a:t>meaning is encoded </a:t>
                      </a:r>
                      <a:r>
                        <a:rPr kumimoji="0" lang="en-US" sz="2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in language</a:t>
                      </a:r>
                      <a:endParaRPr kumimoji="0" lang="en-US" sz="2800" b="0" i="0" u="none" strike="noStrike" cap="none" normalizeH="0" baseline="0" dirty="0" smtClean="0">
                        <a:ln>
                          <a:noFill/>
                        </a:ln>
                        <a:solidFill>
                          <a:srgbClr val="000000"/>
                        </a:solidFill>
                        <a:effectLst/>
                        <a:latin typeface="Georgia" pitchFamily="18" charset="0"/>
                        <a:ea typeface="Georgia" pitchFamily="18" charset="0"/>
                        <a:cs typeface="Georgia" pitchFamily="18" charset="0"/>
                        <a:sym typeface="Georgia" pitchFamily="18" charset="0"/>
                      </a:endParaRPr>
                    </a:p>
                  </a:txBody>
                  <a:tcPr marL="63500" marR="63500" marT="63500" marB="63500" anchor="ctr" horzOverflow="overflow">
                    <a:lnL w="18062" cap="flat" cmpd="sng" algn="ctr">
                      <a:solidFill>
                        <a:srgbClr val="FFFFFF"/>
                      </a:solidFill>
                      <a:prstDash val="solid"/>
                      <a:miter lim="0"/>
                      <a:headEnd type="none" w="med" len="med"/>
                      <a:tailEnd type="none" w="med" len="med"/>
                    </a:lnL>
                    <a:lnR w="18062" cap="flat" cmpd="sng" algn="ctr">
                      <a:solidFill>
                        <a:srgbClr val="FFFFFF"/>
                      </a:solidFill>
                      <a:prstDash val="solid"/>
                      <a:miter lim="0"/>
                      <a:headEnd type="none" w="med" len="med"/>
                      <a:tailEnd type="none" w="med" len="med"/>
                    </a:lnR>
                    <a:lnT w="18062" cap="flat" cmpd="sng" algn="ctr">
                      <a:solidFill>
                        <a:srgbClr val="FFFFFF"/>
                      </a:solidFill>
                      <a:prstDash val="solid"/>
                      <a:miter lim="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r>
            </a:tbl>
          </a:graphicData>
        </a:graphic>
      </p:graphicFrame>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9970933"/>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ILUSTRASI </a:t>
            </a:r>
            <a:r>
              <a:rPr lang="en-US" sz="8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GRAFIK</a:t>
            </a: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610834"/>
          </a:xfrm>
          <a:prstGeom prst="rect">
            <a:avLst/>
          </a:prstGeom>
          <a:solidFill>
            <a:schemeClr val="tx1"/>
          </a:solidFill>
        </p:spPr>
        <p:txBody>
          <a:bodyPr lIns="130046" tIns="65023" rIns="130046" bIns="65023">
            <a:spAutoFit/>
          </a:bodyPr>
          <a:lstStyle/>
          <a:p>
            <a:r>
              <a:rPr lang="fi-FI" sz="8800" dirty="0"/>
              <a:t>lukisan pasang surut </a:t>
            </a:r>
            <a:r>
              <a:rPr lang="en-US" sz="6600" dirty="0" err="1" smtClean="0">
                <a:solidFill>
                  <a:srgbClr val="FFC000"/>
                </a:solidFill>
              </a:rPr>
              <a:t>Menjelaskan</a:t>
            </a:r>
            <a:r>
              <a:rPr lang="en-US" sz="6600" dirty="0" smtClean="0">
                <a:solidFill>
                  <a:srgbClr val="FFC000"/>
                </a:solidFill>
              </a:rPr>
              <a:t> </a:t>
            </a:r>
            <a:r>
              <a:rPr lang="en-US" sz="6600" dirty="0" err="1" smtClean="0">
                <a:solidFill>
                  <a:srgbClr val="FFC000"/>
                </a:solidFill>
              </a:rPr>
              <a:t>dengan</a:t>
            </a:r>
            <a:r>
              <a:rPr lang="en-US" sz="6600" dirty="0" smtClean="0">
                <a:solidFill>
                  <a:srgbClr val="FFC000"/>
                </a:solidFill>
              </a:rPr>
              <a:t> </a:t>
            </a:r>
            <a:r>
              <a:rPr lang="en-US" sz="6600" dirty="0" err="1">
                <a:solidFill>
                  <a:srgbClr val="FFC000"/>
                </a:solidFill>
              </a:rPr>
              <a:t>garis</a:t>
            </a:r>
            <a:r>
              <a:rPr lang="en-US" sz="6600" dirty="0">
                <a:solidFill>
                  <a:srgbClr val="FFC000"/>
                </a:solidFill>
              </a:rPr>
              <a:t> </a:t>
            </a:r>
            <a:r>
              <a:rPr lang="en-US" sz="6600" dirty="0" err="1">
                <a:solidFill>
                  <a:srgbClr val="FFC000"/>
                </a:solidFill>
              </a:rPr>
              <a:t>atau</a:t>
            </a:r>
            <a:r>
              <a:rPr lang="en-US" sz="6600" dirty="0">
                <a:solidFill>
                  <a:srgbClr val="FFC000"/>
                </a:solidFill>
              </a:rPr>
              <a:t> </a:t>
            </a:r>
            <a:r>
              <a:rPr lang="en-US" sz="6600" dirty="0" err="1" smtClean="0">
                <a:solidFill>
                  <a:srgbClr val="FFC000"/>
                </a:solidFill>
              </a:rPr>
              <a:t>gambar</a:t>
            </a:r>
            <a:r>
              <a:rPr lang="en-US" sz="6600" dirty="0" smtClean="0">
                <a:solidFill>
                  <a:srgbClr val="FFC000"/>
                </a:solidFill>
              </a:rPr>
              <a:t> </a:t>
            </a:r>
            <a:r>
              <a:rPr lang="en-US" sz="6600" dirty="0" err="1" smtClean="0">
                <a:solidFill>
                  <a:srgbClr val="FFC000"/>
                </a:solidFill>
              </a:rPr>
              <a:t>tentang</a:t>
            </a:r>
            <a:r>
              <a:rPr lang="en-US" sz="6600" dirty="0" smtClean="0">
                <a:solidFill>
                  <a:srgbClr val="FFC000"/>
                </a:solidFill>
              </a:rPr>
              <a:t>:</a:t>
            </a:r>
          </a:p>
          <a:p>
            <a:pPr marL="857250" indent="-857250">
              <a:buFont typeface="Arial" pitchFamily="34" charset="0"/>
              <a:buChar char="•"/>
            </a:pPr>
            <a:r>
              <a:rPr lang="en-US" sz="6600" dirty="0" err="1" smtClean="0">
                <a:solidFill>
                  <a:schemeClr val="bg1"/>
                </a:solidFill>
              </a:rPr>
              <a:t>Turun-naiknya</a:t>
            </a:r>
            <a:r>
              <a:rPr lang="en-US" sz="6600" dirty="0" smtClean="0">
                <a:solidFill>
                  <a:schemeClr val="bg1"/>
                </a:solidFill>
              </a:rPr>
              <a:t> </a:t>
            </a:r>
            <a:r>
              <a:rPr lang="en-US" sz="6600" dirty="0" err="1" smtClean="0">
                <a:solidFill>
                  <a:schemeClr val="bg1"/>
                </a:solidFill>
              </a:rPr>
              <a:t>hasil</a:t>
            </a:r>
            <a:r>
              <a:rPr lang="en-US" sz="6600" dirty="0" smtClean="0">
                <a:solidFill>
                  <a:schemeClr val="bg1"/>
                </a:solidFill>
              </a:rPr>
              <a:t> </a:t>
            </a:r>
          </a:p>
          <a:p>
            <a:pPr marL="857250" indent="-857250">
              <a:buFont typeface="Arial" pitchFamily="34" charset="0"/>
              <a:buChar char="•"/>
            </a:pPr>
            <a:r>
              <a:rPr lang="en-US" sz="6600" dirty="0" err="1" smtClean="0">
                <a:solidFill>
                  <a:schemeClr val="bg1"/>
                </a:solidFill>
              </a:rPr>
              <a:t>Turun-naiknya</a:t>
            </a:r>
            <a:r>
              <a:rPr lang="en-US" sz="6600" dirty="0" smtClean="0">
                <a:solidFill>
                  <a:schemeClr val="bg1"/>
                </a:solidFill>
              </a:rPr>
              <a:t> </a:t>
            </a:r>
            <a:r>
              <a:rPr lang="en-US" sz="6600" dirty="0" err="1" smtClean="0">
                <a:solidFill>
                  <a:schemeClr val="bg1"/>
                </a:solidFill>
              </a:rPr>
              <a:t>statistik</a:t>
            </a:r>
            <a:endParaRPr lang="en-US" sz="6600" dirty="0" smtClean="0">
              <a:solidFill>
                <a:schemeClr val="bg1"/>
              </a:solidFill>
            </a:endParaRPr>
          </a:p>
          <a:p>
            <a:pPr marL="857250" indent="-857250">
              <a:buFont typeface="Arial" pitchFamily="34" charset="0"/>
              <a:buChar char="•"/>
            </a:pPr>
            <a:r>
              <a:rPr lang="en-US" sz="66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Perubahan</a:t>
            </a:r>
            <a:r>
              <a:rPr lang="en-US" sz="6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66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bentuk</a:t>
            </a:r>
            <a:endParaRPr lang="en-US" sz="6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57250" indent="-857250">
              <a:buFont typeface="Arial" pitchFamily="34" charset="0"/>
              <a:buChar char="•"/>
            </a:pPr>
            <a:r>
              <a:rPr lang="en-US" sz="6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Proses </a:t>
            </a:r>
            <a:r>
              <a:rPr lang="en-US" sz="66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terjadinya</a:t>
            </a:r>
            <a:r>
              <a:rPr lang="en-US" sz="6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66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sesuatu</a:t>
            </a:r>
            <a:endParaRPr lang="en-US" sz="6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57250" indent="-857250">
              <a:buFont typeface="Arial" pitchFamily="34" charset="0"/>
              <a:buChar char="•"/>
            </a:pPr>
            <a:endParaRPr lang="en-US" sz="66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endParaRPr lang="en-US" sz="66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extLst>
      <p:ext uri="{BB962C8B-B14F-4D97-AF65-F5344CB8AC3E}">
        <p14:creationId xmlns="" xmlns:p14="http://schemas.microsoft.com/office/powerpoint/2010/main" val="889157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13004800" cy="8541311"/>
          </a:xfrm>
          <a:prstGeom prst="rect">
            <a:avLst/>
          </a:prstGeom>
          <a:solidFill>
            <a:schemeClr val="tx1"/>
          </a:solidFill>
        </p:spPr>
        <p:txBody>
          <a:bodyPr lIns="130046" tIns="65023" rIns="130046" bIns="65023">
            <a:spAutoFit/>
          </a:bodyPr>
          <a:lstStyle/>
          <a:p>
            <a:pPr marL="248352" eaLnBrk="0" hangingPunct="0">
              <a:lnSpc>
                <a:spcPct val="90000"/>
              </a:lnSpc>
              <a:spcBef>
                <a:spcPts val="1707"/>
              </a:spcBef>
              <a:spcAft>
                <a:spcPts val="0"/>
              </a:spcAft>
              <a:buClr>
                <a:schemeClr val="tx1"/>
              </a:buClr>
              <a:defRPr/>
            </a:pPr>
            <a:r>
              <a:rPr lang="en-US" sz="8000" b="1" dirty="0" err="1">
                <a:solidFill>
                  <a:srgbClr val="FFFF00"/>
                </a:solidFill>
                <a:latin typeface="Calibri" pitchFamily="34" charset="0"/>
              </a:rPr>
              <a:t>Fungsi</a:t>
            </a:r>
            <a:r>
              <a:rPr lang="en-US" sz="8000" b="1" dirty="0">
                <a:solidFill>
                  <a:srgbClr val="FFFF00"/>
                </a:solidFill>
                <a:latin typeface="Calibri" pitchFamily="34" charset="0"/>
              </a:rPr>
              <a:t> </a:t>
            </a:r>
            <a:r>
              <a:rPr lang="en-US" sz="8000" b="1" dirty="0" err="1" smtClean="0">
                <a:solidFill>
                  <a:srgbClr val="FFFF00"/>
                </a:solidFill>
                <a:latin typeface="Calibri" pitchFamily="34" charset="0"/>
              </a:rPr>
              <a:t>Ilustrasi</a:t>
            </a:r>
            <a:r>
              <a:rPr lang="en-US" sz="8000" b="1" dirty="0" smtClean="0">
                <a:solidFill>
                  <a:srgbClr val="FFFF00"/>
                </a:solidFill>
                <a:latin typeface="Calibri" pitchFamily="34" charset="0"/>
              </a:rPr>
              <a:t> </a:t>
            </a:r>
            <a:r>
              <a:rPr lang="en-US" sz="8000" b="1" dirty="0" err="1" smtClean="0">
                <a:solidFill>
                  <a:srgbClr val="FFFF00"/>
                </a:solidFill>
                <a:latin typeface="Calibri" pitchFamily="34" charset="0"/>
              </a:rPr>
              <a:t>Grafik</a:t>
            </a:r>
            <a:endParaRPr lang="en-US" sz="8000" b="1" dirty="0" smtClean="0">
              <a:solidFill>
                <a:srgbClr val="FFFF00"/>
              </a:solidFill>
              <a:latin typeface="Calibri" pitchFamily="34" charset="0"/>
            </a:endParaRPr>
          </a:p>
          <a:p>
            <a:pPr marL="1497013" lvl="6" indent="-1268413" eaLnBrk="0" hangingPunct="0">
              <a:lnSpc>
                <a:spcPct val="90000"/>
              </a:lnSpc>
              <a:spcBef>
                <a:spcPts val="1707"/>
              </a:spcBef>
              <a:buClr>
                <a:schemeClr val="tx1"/>
              </a:buClr>
              <a:buBlip>
                <a:blip r:embed="rId2"/>
              </a:buBlip>
              <a:tabLst>
                <a:tab pos="1497013" algn="l"/>
              </a:tabLst>
              <a:defRPr/>
            </a:pPr>
            <a:r>
              <a:rPr lang="en-US" sz="6000" b="1" dirty="0" err="1" smtClean="0">
                <a:solidFill>
                  <a:schemeClr val="bg1"/>
                </a:solidFill>
                <a:latin typeface="Calibri" pitchFamily="34" charset="0"/>
              </a:rPr>
              <a:t>Untuk</a:t>
            </a:r>
            <a:r>
              <a:rPr lang="en-US" sz="6000" b="1" dirty="0" smtClean="0">
                <a:solidFill>
                  <a:schemeClr val="bg1"/>
                </a:solidFill>
                <a:latin typeface="Calibri" pitchFamily="34" charset="0"/>
              </a:rPr>
              <a:t>  </a:t>
            </a:r>
            <a:r>
              <a:rPr lang="en-US" sz="6000" b="1" dirty="0">
                <a:solidFill>
                  <a:schemeClr val="bg1"/>
                </a:solidFill>
                <a:latin typeface="Calibri" pitchFamily="34" charset="0"/>
              </a:rPr>
              <a:t>menggambarkan variabel, misalnya, yang menyangkut perkembangan dan/atau yang dipengaruhi oleh suatu keadaan</a:t>
            </a:r>
          </a:p>
          <a:p>
            <a:pPr marL="1497013" lvl="6" indent="-1268413" eaLnBrk="0" hangingPunct="0">
              <a:lnSpc>
                <a:spcPct val="90000"/>
              </a:lnSpc>
              <a:spcBef>
                <a:spcPts val="1707"/>
              </a:spcBef>
              <a:buClr>
                <a:schemeClr val="tx1"/>
              </a:buClr>
              <a:buBlip>
                <a:blip r:embed="rId2"/>
              </a:buBlip>
              <a:tabLst>
                <a:tab pos="1497013" algn="l"/>
              </a:tabLst>
              <a:defRPr/>
            </a:pPr>
            <a:r>
              <a:rPr lang="en-US" sz="6000" b="1" dirty="0">
                <a:solidFill>
                  <a:schemeClr val="bg1"/>
                </a:solidFill>
                <a:latin typeface="Calibri" pitchFamily="34" charset="0"/>
              </a:rPr>
              <a:t>Untuk menunjukkan suatu struktur</a:t>
            </a:r>
          </a:p>
          <a:p>
            <a:pPr marL="1497013" lvl="6" indent="-1268413" eaLnBrk="0" hangingPunct="0">
              <a:lnSpc>
                <a:spcPct val="90000"/>
              </a:lnSpc>
              <a:spcBef>
                <a:spcPts val="1707"/>
              </a:spcBef>
              <a:buClr>
                <a:schemeClr val="tx1"/>
              </a:buClr>
              <a:buBlip>
                <a:blip r:embed="rId2"/>
              </a:buBlip>
              <a:tabLst>
                <a:tab pos="1497013" algn="l"/>
              </a:tabLst>
              <a:defRPr/>
            </a:pPr>
            <a:r>
              <a:rPr lang="en-US" sz="6000" b="1" dirty="0">
                <a:solidFill>
                  <a:schemeClr val="bg1"/>
                </a:solidFill>
                <a:latin typeface="Calibri" pitchFamily="34" charset="0"/>
              </a:rPr>
              <a:t>Untuk menunjukkan distribusi sesuatu jika dibandingkan dengan distribusi normal</a:t>
            </a: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Tree>
    <p:extLst>
      <p:ext uri="{BB962C8B-B14F-4D97-AF65-F5344CB8AC3E}">
        <p14:creationId xmlns="" xmlns:p14="http://schemas.microsoft.com/office/powerpoint/2010/main" val="3931885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pic>
        <p:nvPicPr>
          <p:cNvPr id="24579" name="Picture 2"/>
          <p:cNvPicPr>
            <a:picLocks noChangeAspect="1" noChangeArrowheads="1"/>
          </p:cNvPicPr>
          <p:nvPr/>
        </p:nvPicPr>
        <p:blipFill>
          <a:blip r:embed="rId4"/>
          <a:srcRect/>
          <a:stretch>
            <a:fillRect/>
          </a:stretch>
        </p:blipFill>
        <p:spPr bwMode="auto">
          <a:xfrm>
            <a:off x="635000" y="1295400"/>
            <a:ext cx="11658600" cy="7848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kiri"/>
          <p:cNvPicPr>
            <a:picLocks noChangeAspect="1" noChangeArrowheads="1"/>
          </p:cNvPicPr>
          <p:nvPr/>
        </p:nvPicPr>
        <p:blipFill>
          <a:blip r:embed="rId3"/>
          <a:srcRect/>
          <a:stretch>
            <a:fillRect/>
          </a:stretch>
        </p:blipFill>
        <p:spPr bwMode="auto">
          <a:xfrm>
            <a:off x="0" y="0"/>
            <a:ext cx="1084263" cy="7802563"/>
          </a:xfrm>
          <a:prstGeom prst="rect">
            <a:avLst/>
          </a:prstGeom>
          <a:noFill/>
          <a:ln w="9525">
            <a:noFill/>
            <a:miter lim="800000"/>
            <a:headEnd/>
            <a:tailEnd/>
          </a:ln>
        </p:spPr>
      </p:pic>
      <p:sp>
        <p:nvSpPr>
          <p:cNvPr id="221187" name="Line 3"/>
          <p:cNvSpPr>
            <a:spLocks noChangeShapeType="1"/>
          </p:cNvSpPr>
          <p:nvPr/>
        </p:nvSpPr>
        <p:spPr bwMode="auto">
          <a:xfrm rot="16200000" flipH="1">
            <a:off x="-3900487" y="4875212"/>
            <a:ext cx="9753600" cy="3175"/>
          </a:xfrm>
          <a:prstGeom prst="line">
            <a:avLst/>
          </a:prstGeom>
          <a:noFill/>
          <a:ln w="19050">
            <a:solidFill>
              <a:schemeClr val="tx1"/>
            </a:solidFill>
            <a:round/>
            <a:headEnd/>
            <a:tailEnd/>
          </a:ln>
        </p:spPr>
        <p:txBody>
          <a:bodyPr wrap="none" lIns="130046" tIns="65023" rIns="130046" bIns="65023" anchor="ctr"/>
          <a:lstStyle/>
          <a:p>
            <a:endParaRPr lang="en-US"/>
          </a:p>
        </p:txBody>
      </p:sp>
      <p:sp>
        <p:nvSpPr>
          <p:cNvPr id="1029" name="Text Box 4"/>
          <p:cNvSpPr txBox="1">
            <a:spLocks noChangeArrowheads="1"/>
          </p:cNvSpPr>
          <p:nvPr/>
        </p:nvSpPr>
        <p:spPr bwMode="auto">
          <a:xfrm>
            <a:off x="1192213" y="722313"/>
            <a:ext cx="11595100" cy="1855787"/>
          </a:xfrm>
          <a:prstGeom prst="rect">
            <a:avLst/>
          </a:prstGeom>
          <a:solidFill>
            <a:srgbClr val="F8FCD4"/>
          </a:solidFill>
          <a:ln w="9525">
            <a:noFill/>
            <a:miter lim="800000"/>
            <a:headEnd/>
            <a:tailEnd/>
          </a:ln>
        </p:spPr>
        <p:txBody>
          <a:bodyPr lIns="130046" tIns="65023" rIns="130046" bIns="65023">
            <a:spAutoFit/>
          </a:bodyPr>
          <a:lstStyle/>
          <a:p>
            <a:pPr algn="ctr">
              <a:spcBef>
                <a:spcPct val="50000"/>
              </a:spcBef>
            </a:pPr>
            <a:r>
              <a:rPr lang="en-US" sz="2800">
                <a:latin typeface="Book Antiqua" pitchFamily="18" charset="0"/>
              </a:rPr>
              <a:t>Pada prinsipnya tidak terjadi bias jender (:kesetaraan jender) pemakaian sub-TTD secara mencolok antara nPP dan nPL, meskipun ditandai oleh terdapatnya kencenderungan nPP pada realisasi sub-TTD </a:t>
            </a:r>
            <a:r>
              <a:rPr lang="en-US" sz="2800" i="1">
                <a:latin typeface="Book Antiqua" pitchFamily="18" charset="0"/>
              </a:rPr>
              <a:t>menyuruh, memohon; </a:t>
            </a:r>
            <a:r>
              <a:rPr lang="en-US" sz="2800">
                <a:latin typeface="Book Antiqua" pitchFamily="18" charset="0"/>
              </a:rPr>
              <a:t>nPL pada sub-TTD </a:t>
            </a:r>
            <a:r>
              <a:rPr lang="en-US" sz="2800" i="1">
                <a:latin typeface="Book Antiqua" pitchFamily="18" charset="0"/>
              </a:rPr>
              <a:t>memerintah, meminta.</a:t>
            </a:r>
            <a:endParaRPr lang="en-US" sz="2800">
              <a:latin typeface="Book Antiqua" pitchFamily="18" charset="0"/>
            </a:endParaRPr>
          </a:p>
        </p:txBody>
      </p:sp>
      <p:graphicFrame>
        <p:nvGraphicFramePr>
          <p:cNvPr id="1026" name="Object 5"/>
          <p:cNvGraphicFramePr>
            <a:graphicFrameLocks noChangeAspect="1"/>
          </p:cNvGraphicFramePr>
          <p:nvPr/>
        </p:nvGraphicFramePr>
        <p:xfrm>
          <a:off x="1192213" y="3576638"/>
          <a:ext cx="5527675" cy="5526087"/>
        </p:xfrm>
        <a:graphic>
          <a:graphicData uri="http://schemas.openxmlformats.org/presentationml/2006/ole">
            <p:oleObj spid="_x0000_s1091" name="Chart" r:id="rId4" imgW="5114925" imgH="2743200" progId="MSGraph.Chart.8">
              <p:embed/>
            </p:oleObj>
          </a:graphicData>
        </a:graphic>
      </p:graphicFrame>
      <p:graphicFrame>
        <p:nvGraphicFramePr>
          <p:cNvPr id="221190" name="Group 6"/>
          <p:cNvGraphicFramePr>
            <a:graphicFrameLocks noGrp="1"/>
          </p:cNvGraphicFramePr>
          <p:nvPr/>
        </p:nvGraphicFramePr>
        <p:xfrm>
          <a:off x="7153275" y="3576638"/>
          <a:ext cx="5527040" cy="5527044"/>
        </p:xfrm>
        <a:graphic>
          <a:graphicData uri="http://schemas.openxmlformats.org/drawingml/2006/table">
            <a:tbl>
              <a:tblPr/>
              <a:tblGrid>
                <a:gridCol w="2709333"/>
                <a:gridCol w="2817707"/>
              </a:tblGrid>
              <a:tr h="794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nPP</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nPL</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24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menyuruh</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memerintah</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69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memohon</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meminta</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4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merayu</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mengajak</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4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menasihati</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mengingatkan</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24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menegur</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mengumpat</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608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melarang</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B2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ok Antiqua" pitchFamily="18" charset="0"/>
                        </a:rPr>
                        <a:t>melarang</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additive="base">
                                        <p:cTn id="7" dur="500" fill="hold"/>
                                        <p:tgtEl>
                                          <p:spTgt spid="221187"/>
                                        </p:tgtEl>
                                        <p:attrNameLst>
                                          <p:attrName>ppt_x</p:attrName>
                                        </p:attrNameLst>
                                      </p:cBhvr>
                                      <p:tavLst>
                                        <p:tav tm="0">
                                          <p:val>
                                            <p:strVal val="#ppt_x"/>
                                          </p:val>
                                        </p:tav>
                                        <p:tav tm="100000">
                                          <p:val>
                                            <p:strVal val="#ppt_x"/>
                                          </p:val>
                                        </p:tav>
                                      </p:tavLst>
                                    </p:anim>
                                    <p:anim calcmode="lin" valueType="num">
                                      <p:cBhvr additive="base">
                                        <p:cTn id="8" dur="500" fill="hold"/>
                                        <p:tgtEl>
                                          <p:spTgt spid="221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20213" y="9040813"/>
            <a:ext cx="3033712" cy="519112"/>
          </a:xfrm>
          <a:prstGeom prst="rect">
            <a:avLst/>
          </a:prstGeom>
        </p:spPr>
        <p:txBody>
          <a:bodyPr lIns="130046" tIns="65023" rIns="130046" bIns="65023"/>
          <a:lstStyle/>
          <a:p>
            <a:pPr algn="r">
              <a:defRPr/>
            </a:pPr>
            <a:fld id="{38487685-F3D9-498A-8D4E-8726F3DBC4CE}" type="slidenum">
              <a:rPr lang="en-US" sz="1700">
                <a:solidFill>
                  <a:prstClr val="black">
                    <a:tint val="75000"/>
                  </a:prstClr>
                </a:solidFill>
                <a:latin typeface="Arial" charset="0"/>
                <a:ea typeface="+mn-ea"/>
                <a:cs typeface="+mn-cs"/>
              </a:rPr>
              <a:pPr algn="r">
                <a:defRPr/>
              </a:pPr>
              <a:t>46</a:t>
            </a:fld>
            <a:endParaRPr lang="en-US" sz="1700" dirty="0">
              <a:solidFill>
                <a:prstClr val="black">
                  <a:tint val="75000"/>
                </a:prstClr>
              </a:solidFill>
              <a:latin typeface="Arial" charset="0"/>
              <a:ea typeface="+mn-ea"/>
              <a:cs typeface="+mn-cs"/>
            </a:endParaRPr>
          </a:p>
        </p:txBody>
      </p:sp>
      <p:sp>
        <p:nvSpPr>
          <p:cNvPr id="3" name="Title 1"/>
          <p:cNvSpPr txBox="1">
            <a:spLocks/>
          </p:cNvSpPr>
          <p:nvPr/>
        </p:nvSpPr>
        <p:spPr>
          <a:xfrm>
            <a:off x="744538" y="63500"/>
            <a:ext cx="11595100" cy="1408113"/>
          </a:xfrm>
          <a:prstGeom prst="rect">
            <a:avLst/>
          </a:prstGeom>
        </p:spPr>
        <p:txBody>
          <a:bodyPr lIns="130046" tIns="65023" rIns="130046" bIns="65023">
            <a:normAutofit fontScale="67500" lnSpcReduction="20000"/>
          </a:bodyPr>
          <a:lstStyle/>
          <a:p>
            <a:pPr algn="ctr" eaLnBrk="0" hangingPunct="0">
              <a:defRPr/>
            </a:pPr>
            <a:r>
              <a:rPr lang="id-ID" sz="4600" b="1" dirty="0">
                <a:solidFill>
                  <a:srgbClr val="002060"/>
                </a:solidFill>
                <a:latin typeface="Calibri"/>
                <a:ea typeface="+mn-ea"/>
                <a:cs typeface="+mn-cs"/>
              </a:rPr>
              <a:t>PROSENTASE GURU SMA DAN SMK </a:t>
            </a:r>
          </a:p>
          <a:p>
            <a:pPr algn="ctr" eaLnBrk="0" hangingPunct="0">
              <a:defRPr/>
            </a:pPr>
            <a:r>
              <a:rPr lang="id-ID" sz="4600" b="1" dirty="0">
                <a:solidFill>
                  <a:srgbClr val="002060"/>
                </a:solidFill>
                <a:latin typeface="Calibri"/>
                <a:ea typeface="+mn-ea"/>
                <a:cs typeface="+mn-cs"/>
              </a:rPr>
              <a:t>YANG AKAN PENSIUN DALAM 5 TAHUN MENDATANG </a:t>
            </a:r>
            <a:br>
              <a:rPr lang="id-ID" sz="4600" b="1" dirty="0">
                <a:solidFill>
                  <a:srgbClr val="002060"/>
                </a:solidFill>
                <a:latin typeface="Calibri"/>
                <a:ea typeface="+mn-ea"/>
                <a:cs typeface="+mn-cs"/>
              </a:rPr>
            </a:br>
            <a:r>
              <a:rPr lang="id-ID" sz="4600" b="1" dirty="0">
                <a:solidFill>
                  <a:srgbClr val="002060"/>
                </a:solidFill>
                <a:latin typeface="Calibri"/>
                <a:ea typeface="+mn-ea"/>
                <a:cs typeface="+mn-cs"/>
              </a:rPr>
              <a:t>PER PROPINSI</a:t>
            </a:r>
          </a:p>
        </p:txBody>
      </p:sp>
      <p:graphicFrame>
        <p:nvGraphicFramePr>
          <p:cNvPr id="4" name="Chart 3"/>
          <p:cNvGraphicFramePr/>
          <p:nvPr/>
        </p:nvGraphicFramePr>
        <p:xfrm>
          <a:off x="1" y="1497225"/>
          <a:ext cx="6488853" cy="8256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974079" y="1394813"/>
          <a:ext cx="7030721" cy="835878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170488" y="1701800"/>
            <a:ext cx="1165225" cy="685800"/>
          </a:xfrm>
          <a:prstGeom prst="rect">
            <a:avLst/>
          </a:prstGeom>
          <a:solidFill>
            <a:srgbClr val="0000CC"/>
          </a:solidFill>
        </p:spPr>
        <p:txBody>
          <a:bodyPr wrap="none" lIns="130046" tIns="65023" rIns="130046" bIns="65023">
            <a:spAutoFit/>
          </a:bodyPr>
          <a:lstStyle/>
          <a:p>
            <a:pPr>
              <a:defRPr/>
            </a:pPr>
            <a:r>
              <a:rPr lang="id-ID" b="1" dirty="0">
                <a:solidFill>
                  <a:prstClr val="white"/>
                </a:solidFill>
                <a:latin typeface="Calibri"/>
                <a:ea typeface="+mn-ea"/>
                <a:cs typeface="+mn-cs"/>
              </a:rPr>
              <a:t>SMA</a:t>
            </a:r>
            <a:endParaRPr lang="id-ID" dirty="0">
              <a:solidFill>
                <a:prstClr val="white"/>
              </a:solidFill>
              <a:latin typeface="Calibri"/>
              <a:ea typeface="+mn-ea"/>
              <a:cs typeface="+mn-cs"/>
            </a:endParaRPr>
          </a:p>
        </p:txBody>
      </p:sp>
      <p:sp>
        <p:nvSpPr>
          <p:cNvPr id="7" name="Rectangle 6"/>
          <p:cNvSpPr/>
          <p:nvPr/>
        </p:nvSpPr>
        <p:spPr>
          <a:xfrm>
            <a:off x="11725275" y="1600200"/>
            <a:ext cx="1138238" cy="684213"/>
          </a:xfrm>
          <a:prstGeom prst="rect">
            <a:avLst/>
          </a:prstGeom>
          <a:solidFill>
            <a:srgbClr val="00B050"/>
          </a:solidFill>
        </p:spPr>
        <p:txBody>
          <a:bodyPr wrap="none" lIns="130046" tIns="65023" rIns="130046" bIns="65023">
            <a:spAutoFit/>
          </a:bodyPr>
          <a:lstStyle/>
          <a:p>
            <a:pPr>
              <a:defRPr/>
            </a:pPr>
            <a:r>
              <a:rPr lang="id-ID" b="1" dirty="0">
                <a:solidFill>
                  <a:prstClr val="white"/>
                </a:solidFill>
                <a:latin typeface="Calibri"/>
                <a:ea typeface="+mn-ea"/>
                <a:cs typeface="+mn-cs"/>
              </a:rPr>
              <a:t>SMK</a:t>
            </a:r>
            <a:endParaRPr lang="id-ID" dirty="0">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04800"/>
            <a:ext cx="11988800" cy="812800"/>
          </a:xfrm>
          <a:prstGeom prst="rect">
            <a:avLst/>
          </a:prstGeom>
        </p:spPr>
        <p:txBody>
          <a:bodyPr lIns="130046" tIns="65023" rIns="130046" bIns="65023">
            <a:normAutofit fontScale="92500"/>
          </a:bodyPr>
          <a:lstStyle/>
          <a:p>
            <a:pPr>
              <a:defRPr/>
            </a:pPr>
            <a:r>
              <a:rPr lang="id-ID" sz="4000" b="1" cap="small" dirty="0">
                <a:solidFill>
                  <a:srgbClr val="0000CC"/>
                </a:solidFill>
                <a:latin typeface="Century Schoolbook"/>
                <a:ea typeface="+mn-ea"/>
                <a:cs typeface="+mn-cs"/>
              </a:rPr>
              <a:t>KEBUTUHAN GURU SMA negeri dan swasta</a:t>
            </a:r>
          </a:p>
        </p:txBody>
      </p:sp>
      <p:pic>
        <p:nvPicPr>
          <p:cNvPr id="26627" name="Picture 120"/>
          <p:cNvPicPr>
            <a:picLocks noChangeAspect="1" noChangeArrowheads="1"/>
          </p:cNvPicPr>
          <p:nvPr/>
        </p:nvPicPr>
        <p:blipFill>
          <a:blip r:embed="rId2"/>
          <a:srcRect/>
          <a:stretch>
            <a:fillRect/>
          </a:stretch>
        </p:blipFill>
        <p:spPr bwMode="auto">
          <a:xfrm>
            <a:off x="508000" y="1320800"/>
            <a:ext cx="11277600" cy="843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65163" y="165100"/>
            <a:ext cx="11704637" cy="1625600"/>
          </a:xfrm>
        </p:spPr>
        <p:txBody>
          <a:bodyPr/>
          <a:lstStyle/>
          <a:p>
            <a:r>
              <a:rPr lang="id-ID" sz="4000" smtClean="0">
                <a:solidFill>
                  <a:srgbClr val="0070C0"/>
                </a:solidFill>
                <a:latin typeface="Arial Black" pitchFamily="34" charset="0"/>
              </a:rPr>
              <a:t>GURU SMA DAN SMK</a:t>
            </a:r>
            <a:br>
              <a:rPr lang="id-ID" sz="4000" smtClean="0">
                <a:solidFill>
                  <a:srgbClr val="0070C0"/>
                </a:solidFill>
                <a:latin typeface="Arial Black" pitchFamily="34" charset="0"/>
              </a:rPr>
            </a:br>
            <a:r>
              <a:rPr lang="id-ID" sz="4000" smtClean="0">
                <a:solidFill>
                  <a:srgbClr val="0070C0"/>
                </a:solidFill>
                <a:latin typeface="Arial Black" pitchFamily="34" charset="0"/>
              </a:rPr>
              <a:t>BERDASARKAN KUALIFIKASI</a:t>
            </a:r>
          </a:p>
        </p:txBody>
      </p:sp>
      <p:graphicFrame>
        <p:nvGraphicFramePr>
          <p:cNvPr id="5" name="Chart 4"/>
          <p:cNvGraphicFramePr/>
          <p:nvPr/>
        </p:nvGraphicFramePr>
        <p:xfrm>
          <a:off x="357717" y="5081623"/>
          <a:ext cx="6502400" cy="3901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6297578" y="5184035"/>
          <a:ext cx="6434667" cy="4050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561975" y="2111375"/>
          <a:ext cx="11572484" cy="2426194"/>
        </p:xfrm>
        <a:graphic>
          <a:graphicData uri="http://schemas.openxmlformats.org/drawingml/2006/table">
            <a:tbl>
              <a:tblPr/>
              <a:tblGrid>
                <a:gridCol w="2041604"/>
                <a:gridCol w="1191360"/>
                <a:gridCol w="1191360"/>
                <a:gridCol w="1191360"/>
                <a:gridCol w="1191360"/>
                <a:gridCol w="1191360"/>
                <a:gridCol w="1191360"/>
                <a:gridCol w="1191360"/>
                <a:gridCol w="1191360"/>
              </a:tblGrid>
              <a:tr h="512057">
                <a:tc>
                  <a:txBody>
                    <a:bodyPr/>
                    <a:lstStyle/>
                    <a:p>
                      <a:pPr algn="ctr" fontAlgn="b"/>
                      <a:r>
                        <a:rPr lang="id-ID" sz="2300" b="1" i="0" u="none" strike="noStrike" dirty="0">
                          <a:solidFill>
                            <a:schemeClr val="bg1"/>
                          </a:solidFill>
                          <a:latin typeface="Calibri"/>
                        </a:rPr>
                        <a:t>JENJANG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d-ID" sz="2300" b="1" i="0" u="none" strike="noStrike" dirty="0">
                          <a:solidFill>
                            <a:srgbClr val="000000"/>
                          </a:solidFill>
                          <a:latin typeface="Calibri"/>
                        </a:rPr>
                        <a:t> SMA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dirty="0">
                          <a:solidFill>
                            <a:srgbClr val="000000"/>
                          </a:solidFill>
                          <a:latin typeface="Calibri"/>
                        </a:rPr>
                        <a:t> D1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dirty="0">
                          <a:solidFill>
                            <a:srgbClr val="000000"/>
                          </a:solidFill>
                          <a:latin typeface="Calibri"/>
                        </a:rPr>
                        <a:t> D2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dirty="0">
                          <a:solidFill>
                            <a:srgbClr val="000000"/>
                          </a:solidFill>
                          <a:latin typeface="Calibri"/>
                        </a:rPr>
                        <a:t> D3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a:solidFill>
                            <a:srgbClr val="000000"/>
                          </a:solidFill>
                          <a:latin typeface="Calibri"/>
                        </a:rPr>
                        <a:t> S1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a:solidFill>
                            <a:srgbClr val="000000"/>
                          </a:solidFill>
                          <a:latin typeface="Calibri"/>
                        </a:rPr>
                        <a:t> S2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a:solidFill>
                            <a:srgbClr val="000000"/>
                          </a:solidFill>
                          <a:latin typeface="Calibri"/>
                        </a:rPr>
                        <a:t> S3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2300" b="1" i="0" u="none" strike="noStrike">
                          <a:solidFill>
                            <a:srgbClr val="000000"/>
                          </a:solidFill>
                          <a:latin typeface="Calibri"/>
                        </a:rPr>
                        <a:t> JUMLAH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93589">
                <a:tc>
                  <a:txBody>
                    <a:bodyPr/>
                    <a:lstStyle/>
                    <a:p>
                      <a:pPr algn="ctr" fontAlgn="b"/>
                      <a:r>
                        <a:rPr lang="id-ID" sz="2300" b="1" i="0" u="none" strike="noStrike">
                          <a:solidFill>
                            <a:srgbClr val="000000"/>
                          </a:solidFill>
                          <a:latin typeface="Calibri"/>
                        </a:rPr>
                        <a:t>SMA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dirty="0">
                          <a:solidFill>
                            <a:srgbClr val="000000"/>
                          </a:solidFill>
                          <a:latin typeface="Calibri"/>
                        </a:rPr>
                        <a:t>           6.336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a:solidFill>
                            <a:srgbClr val="000000"/>
                          </a:solidFill>
                          <a:latin typeface="Calibri"/>
                        </a:rPr>
                        <a:t>               916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dirty="0">
                          <a:solidFill>
                            <a:srgbClr val="000000"/>
                          </a:solidFill>
                          <a:latin typeface="Calibri"/>
                        </a:rPr>
                        <a:t>           1.559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dirty="0">
                          <a:solidFill>
                            <a:srgbClr val="000000"/>
                          </a:solidFill>
                          <a:latin typeface="Calibri"/>
                        </a:rPr>
                        <a:t>         12.208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dirty="0">
                          <a:solidFill>
                            <a:srgbClr val="000000"/>
                          </a:solidFill>
                          <a:latin typeface="Calibri"/>
                        </a:rPr>
                        <a:t>       225.546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a:solidFill>
                            <a:srgbClr val="000000"/>
                          </a:solidFill>
                          <a:latin typeface="Calibri"/>
                        </a:rPr>
                        <a:t>           7.736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0" i="0" u="none" strike="noStrike">
                          <a:solidFill>
                            <a:srgbClr val="000000"/>
                          </a:solidFill>
                          <a:latin typeface="Calibri"/>
                        </a:rPr>
                        <a:t>                 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1" i="0" u="none" strike="noStrike">
                          <a:solidFill>
                            <a:srgbClr val="000000"/>
                          </a:solidFill>
                          <a:latin typeface="Calibri"/>
                        </a:rPr>
                        <a:t>       254.387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3589">
                <a:tc>
                  <a:txBody>
                    <a:bodyPr/>
                    <a:lstStyle/>
                    <a:p>
                      <a:pPr algn="ctr" fontAlgn="b"/>
                      <a:r>
                        <a:rPr lang="id-ID" sz="2300" b="1" i="0" u="none" strike="noStrike">
                          <a:solidFill>
                            <a:srgbClr val="000000"/>
                          </a:solidFill>
                          <a:latin typeface="Calibri"/>
                        </a:rPr>
                        <a:t>SMK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6.383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866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1.053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13.125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136.056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4.141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0" i="0" u="none" strike="noStrike" dirty="0">
                          <a:solidFill>
                            <a:srgbClr val="000000"/>
                          </a:solidFill>
                          <a:latin typeface="Calibri"/>
                        </a:rPr>
                        <a:t>                 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2300" b="1" i="0" u="none" strike="noStrike" dirty="0">
                          <a:solidFill>
                            <a:srgbClr val="000000"/>
                          </a:solidFill>
                          <a:latin typeface="Calibri"/>
                        </a:rPr>
                        <a:t>       161.656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057">
                <a:tc>
                  <a:txBody>
                    <a:bodyPr/>
                    <a:lstStyle/>
                    <a:p>
                      <a:pPr algn="ctr" fontAlgn="b"/>
                      <a:r>
                        <a:rPr lang="id-ID" sz="2300" b="1" i="0" u="none" strike="noStrike" dirty="0" smtClean="0">
                          <a:solidFill>
                            <a:srgbClr val="000000"/>
                          </a:solidFill>
                          <a:latin typeface="Calibri"/>
                        </a:rPr>
                        <a:t>TOTAL</a:t>
                      </a:r>
                      <a:endParaRPr lang="id-ID" sz="23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dirty="0">
                          <a:solidFill>
                            <a:srgbClr val="000000"/>
                          </a:solidFill>
                          <a:latin typeface="Calibri"/>
                        </a:rPr>
                        <a:t>12.719</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dirty="0">
                          <a:solidFill>
                            <a:srgbClr val="000000"/>
                          </a:solidFill>
                          <a:latin typeface="Calibri"/>
                        </a:rPr>
                        <a:t>1.782</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a:solidFill>
                            <a:srgbClr val="000000"/>
                          </a:solidFill>
                          <a:latin typeface="Calibri"/>
                        </a:rPr>
                        <a:t>2.612</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dirty="0">
                          <a:solidFill>
                            <a:srgbClr val="000000"/>
                          </a:solidFill>
                          <a:latin typeface="Calibri"/>
                        </a:rPr>
                        <a:t>25.333</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dirty="0">
                          <a:solidFill>
                            <a:srgbClr val="000000"/>
                          </a:solidFill>
                          <a:latin typeface="Calibri"/>
                        </a:rPr>
                        <a:t>361.602</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a:solidFill>
                            <a:srgbClr val="000000"/>
                          </a:solidFill>
                          <a:latin typeface="Calibri"/>
                        </a:rPr>
                        <a:t>11.877</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dirty="0">
                          <a:solidFill>
                            <a:srgbClr val="000000"/>
                          </a:solidFill>
                          <a:latin typeface="Calibri"/>
                        </a:rPr>
                        <a:t>118</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2300" b="1" i="0" u="none" strike="noStrike" dirty="0">
                          <a:solidFill>
                            <a:srgbClr val="000000"/>
                          </a:solidFill>
                          <a:latin typeface="Calibri"/>
                        </a:rPr>
                        <a:t>416.043</a:t>
                      </a:r>
                    </a:p>
                  </a:txBody>
                  <a:tcPr marL="13547" marR="13547" marT="1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8" name="Straight Connector 7"/>
          <p:cNvCxnSpPr/>
          <p:nvPr/>
        </p:nvCxnSpPr>
        <p:spPr>
          <a:xfrm rot="5400000">
            <a:off x="3940969" y="7027069"/>
            <a:ext cx="450691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0375" y="9063038"/>
            <a:ext cx="4384675" cy="684212"/>
          </a:xfrm>
          <a:prstGeom prst="rect">
            <a:avLst/>
          </a:prstGeom>
        </p:spPr>
        <p:txBody>
          <a:bodyPr wrap="none" lIns="130046" tIns="65023" rIns="130046" bIns="65023">
            <a:spAutoFit/>
          </a:bodyPr>
          <a:lstStyle/>
          <a:p>
            <a:pPr>
              <a:defRPr/>
            </a:pPr>
            <a:r>
              <a:rPr lang="id-ID" dirty="0">
                <a:solidFill>
                  <a:prstClr val="black"/>
                </a:solidFill>
                <a:latin typeface="Calibri"/>
                <a:ea typeface="+mn-ea"/>
                <a:cs typeface="Arial" charset="0"/>
              </a:rPr>
              <a:t>Sumber : NUPTK 2010</a:t>
            </a:r>
            <a:endParaRPr lang="id-ID"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9970933"/>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ILUSTRASI </a:t>
            </a:r>
            <a:r>
              <a:rPr lang="en-US" sz="8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DIAGRAM</a:t>
            </a: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10403359"/>
          </a:xfrm>
          <a:prstGeom prst="rect">
            <a:avLst/>
          </a:prstGeom>
          <a:solidFill>
            <a:schemeClr val="tx1"/>
          </a:solidFill>
        </p:spPr>
        <p:txBody>
          <a:bodyPr lIns="130046" tIns="65023" rIns="130046" bIns="65023">
            <a:spAutoFit/>
          </a:bodyPr>
          <a:lstStyle/>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graphicFrame>
        <p:nvGraphicFramePr>
          <p:cNvPr id="2" name="Diagram 1"/>
          <p:cNvGraphicFramePr/>
          <p:nvPr>
            <p:extLst>
              <p:ext uri="{D42A27DB-BD31-4B8C-83A1-F6EECF244321}">
                <p14:modId xmlns="" xmlns:p14="http://schemas.microsoft.com/office/powerpoint/2010/main" val="925511061"/>
              </p:ext>
            </p:extLst>
          </p:nvPr>
        </p:nvGraphicFramePr>
        <p:xfrm>
          <a:off x="711200" y="533400"/>
          <a:ext cx="118872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2119"/>
            <a:ext cx="13004800" cy="8995281"/>
          </a:xfrm>
          <a:prstGeom prst="rect">
            <a:avLst/>
          </a:prstGeom>
          <a:solidFill>
            <a:schemeClr val="tx1"/>
          </a:solidFill>
        </p:spPr>
        <p:txBody>
          <a:bodyPr lIns="130046" tIns="65023" rIns="130046" bIns="65023">
            <a:spAutoFit/>
          </a:bodyPr>
          <a:lstStyle/>
          <a:p>
            <a:pPr marL="857250" indent="-857250">
              <a:buFont typeface="Arial" pitchFamily="34" charset="0"/>
              <a:buChar char="•"/>
            </a:pPr>
            <a:endParaRPr lang="en-US" sz="7200" dirty="0" smtClean="0">
              <a:solidFill>
                <a:schemeClr val="bg1"/>
              </a:solidFill>
            </a:endParaRPr>
          </a:p>
          <a:p>
            <a:pPr marL="857250" indent="-857250">
              <a:buFont typeface="Arial" pitchFamily="34" charset="0"/>
              <a:buChar char="•"/>
            </a:pPr>
            <a:endParaRPr lang="en-US" sz="7200" dirty="0">
              <a:solidFill>
                <a:schemeClr val="bg1"/>
              </a:solidFill>
            </a:endParaRPr>
          </a:p>
          <a:p>
            <a:pPr marL="857250" indent="-857250">
              <a:buFont typeface="Arial" pitchFamily="34" charset="0"/>
              <a:buChar char="•"/>
            </a:pPr>
            <a:r>
              <a:rPr lang="en-US" sz="7200" dirty="0" err="1" smtClean="0">
                <a:solidFill>
                  <a:schemeClr val="bg1"/>
                </a:solidFill>
              </a:rPr>
              <a:t>Menyajikan</a:t>
            </a:r>
            <a:r>
              <a:rPr lang="en-US" sz="7200" dirty="0" smtClean="0">
                <a:solidFill>
                  <a:schemeClr val="bg1"/>
                </a:solidFill>
              </a:rPr>
              <a:t> </a:t>
            </a:r>
            <a:r>
              <a:rPr lang="en-US" sz="7200" dirty="0" err="1" smtClean="0">
                <a:solidFill>
                  <a:schemeClr val="bg1"/>
                </a:solidFill>
              </a:rPr>
              <a:t>gambaran</a:t>
            </a:r>
            <a:r>
              <a:rPr lang="en-US" sz="7200" dirty="0" smtClean="0">
                <a:solidFill>
                  <a:schemeClr val="bg1"/>
                </a:solidFill>
              </a:rPr>
              <a:t> (:</a:t>
            </a:r>
            <a:r>
              <a:rPr lang="en-US" sz="7200" dirty="0" err="1" smtClean="0">
                <a:solidFill>
                  <a:schemeClr val="bg1"/>
                </a:solidFill>
              </a:rPr>
              <a:t>buram</a:t>
            </a:r>
            <a:r>
              <a:rPr lang="en-US" sz="7200" dirty="0">
                <a:solidFill>
                  <a:schemeClr val="bg1"/>
                </a:solidFill>
              </a:rPr>
              <a:t>, </a:t>
            </a:r>
            <a:r>
              <a:rPr lang="en-US" sz="7200" dirty="0" err="1">
                <a:solidFill>
                  <a:schemeClr val="bg1"/>
                </a:solidFill>
              </a:rPr>
              <a:t>sketsa</a:t>
            </a:r>
            <a:r>
              <a:rPr lang="en-US" sz="7200" dirty="0">
                <a:solidFill>
                  <a:schemeClr val="bg1"/>
                </a:solidFill>
              </a:rPr>
              <a:t>) </a:t>
            </a:r>
            <a:endParaRPr lang="en-US" sz="7200" dirty="0" smtClean="0">
              <a:solidFill>
                <a:schemeClr val="bg1"/>
              </a:solidFill>
            </a:endParaRPr>
          </a:p>
          <a:p>
            <a:pPr marL="857250" indent="-857250">
              <a:buFont typeface="Arial" pitchFamily="34" charset="0"/>
              <a:buChar char="•"/>
            </a:pPr>
            <a:r>
              <a:rPr lang="en-US" sz="7200" dirty="0" err="1" smtClean="0">
                <a:solidFill>
                  <a:schemeClr val="bg1"/>
                </a:solidFill>
              </a:rPr>
              <a:t>Untuk</a:t>
            </a:r>
            <a:r>
              <a:rPr lang="en-US" sz="7200" dirty="0" smtClean="0">
                <a:solidFill>
                  <a:schemeClr val="bg1"/>
                </a:solidFill>
              </a:rPr>
              <a:t> </a:t>
            </a:r>
            <a:r>
              <a:rPr lang="en-US" sz="7200" dirty="0" err="1" smtClean="0">
                <a:solidFill>
                  <a:schemeClr val="bg1"/>
                </a:solidFill>
              </a:rPr>
              <a:t>memperlihatkan</a:t>
            </a:r>
            <a:r>
              <a:rPr lang="en-US" sz="7200" dirty="0" smtClean="0">
                <a:solidFill>
                  <a:schemeClr val="bg1"/>
                </a:solidFill>
              </a:rPr>
              <a:t> </a:t>
            </a:r>
            <a:r>
              <a:rPr lang="en-US" sz="7200" dirty="0" err="1">
                <a:solidFill>
                  <a:schemeClr val="bg1"/>
                </a:solidFill>
              </a:rPr>
              <a:t>atau</a:t>
            </a:r>
            <a:r>
              <a:rPr lang="en-US" sz="7200" dirty="0">
                <a:solidFill>
                  <a:schemeClr val="bg1"/>
                </a:solidFill>
              </a:rPr>
              <a:t> </a:t>
            </a:r>
            <a:r>
              <a:rPr lang="en-US" sz="7200" dirty="0" err="1" smtClean="0">
                <a:solidFill>
                  <a:schemeClr val="bg1"/>
                </a:solidFill>
              </a:rPr>
              <a:t>menerangkan</a:t>
            </a:r>
            <a:r>
              <a:rPr lang="en-US" sz="7200" dirty="0" smtClean="0">
                <a:solidFill>
                  <a:schemeClr val="bg1"/>
                </a:solidFill>
              </a:rPr>
              <a:t> </a:t>
            </a:r>
            <a:r>
              <a:rPr lang="en-US" sz="7200" dirty="0" err="1" smtClean="0">
                <a:solidFill>
                  <a:schemeClr val="bg1"/>
                </a:solidFill>
              </a:rPr>
              <a:t>sesuatu</a:t>
            </a:r>
            <a:endParaRPr lang="en-US"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57250" indent="-857250">
              <a:buFont typeface="Arial" pitchFamily="34" charset="0"/>
              <a:buChar char="•"/>
            </a:pPr>
            <a:endPar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57250" indent="-857250">
              <a:buFont typeface="Arial" pitchFamily="34" charset="0"/>
              <a:buChar char="•"/>
            </a:pPr>
            <a:endParaRPr lang="en-US"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extLst>
      <p:ext uri="{BB962C8B-B14F-4D97-AF65-F5344CB8AC3E}">
        <p14:creationId xmlns="" xmlns:p14="http://schemas.microsoft.com/office/powerpoint/2010/main" val="7854284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pic>
        <p:nvPicPr>
          <p:cNvPr id="29699" name="Picture 11"/>
          <p:cNvPicPr>
            <a:picLocks noChangeAspect="1" noChangeArrowheads="1"/>
          </p:cNvPicPr>
          <p:nvPr/>
        </p:nvPicPr>
        <p:blipFill>
          <a:blip r:embed="rId4"/>
          <a:srcRect/>
          <a:stretch>
            <a:fillRect/>
          </a:stretch>
        </p:blipFill>
        <p:spPr bwMode="auto">
          <a:xfrm>
            <a:off x="1778000" y="914400"/>
            <a:ext cx="9448800" cy="7239000"/>
          </a:xfrm>
          <a:prstGeom prst="rect">
            <a:avLst/>
          </a:prstGeom>
          <a:noFill/>
          <a:ln w="9525">
            <a:noFill/>
            <a:miter lim="800000"/>
            <a:headEnd/>
            <a:tailEnd/>
          </a:ln>
        </p:spPr>
      </p:pic>
      <p:sp>
        <p:nvSpPr>
          <p:cNvPr id="29700" name="Rectangle 5"/>
          <p:cNvSpPr>
            <a:spLocks noChangeArrowheads="1"/>
          </p:cNvSpPr>
          <p:nvPr/>
        </p:nvSpPr>
        <p:spPr bwMode="auto">
          <a:xfrm>
            <a:off x="0" y="8229600"/>
            <a:ext cx="13004800" cy="1384300"/>
          </a:xfrm>
          <a:prstGeom prst="rect">
            <a:avLst/>
          </a:prstGeom>
          <a:noFill/>
          <a:ln w="9525">
            <a:noFill/>
            <a:miter lim="800000"/>
            <a:headEnd/>
            <a:tailEnd/>
          </a:ln>
        </p:spPr>
        <p:txBody>
          <a:bodyPr anchor="ctr">
            <a:spAutoFit/>
          </a:bodyPr>
          <a:lstStyle/>
          <a:p>
            <a:pPr algn="ctr" eaLnBrk="0" hangingPunct="0"/>
            <a:r>
              <a:rPr lang="en-US" sz="2800" b="1">
                <a:latin typeface="Calibri" pitchFamily="34" charset="0"/>
                <a:ea typeface="Times New Roman" pitchFamily="18" charset="0"/>
                <a:cs typeface="Book Antiqua" pitchFamily="18" charset="0"/>
              </a:rPr>
              <a:t>Gambar 10</a:t>
            </a:r>
            <a:endParaRPr lang="en-US" sz="2800">
              <a:latin typeface="Calibri" pitchFamily="34" charset="0"/>
              <a:ea typeface="Times New Roman" pitchFamily="18" charset="0"/>
              <a:cs typeface="Book Antiqua" pitchFamily="18" charset="0"/>
            </a:endParaRPr>
          </a:p>
          <a:p>
            <a:pPr algn="ctr" eaLnBrk="0" hangingPunct="0"/>
            <a:r>
              <a:rPr lang="en-US" sz="2800" b="1">
                <a:latin typeface="Calibri" pitchFamily="34" charset="0"/>
                <a:ea typeface="Times New Roman" pitchFamily="18" charset="0"/>
                <a:cs typeface="Book Antiqua" pitchFamily="18" charset="0"/>
              </a:rPr>
              <a:t>Diagram Strategi dan Teknik Kesantunan Direktif </a:t>
            </a:r>
            <a:endParaRPr lang="en-US" sz="2800">
              <a:latin typeface="Calibri" pitchFamily="34" charset="0"/>
            </a:endParaRPr>
          </a:p>
          <a:p>
            <a:pPr algn="ctr" eaLnBrk="0" hangingPunct="0"/>
            <a:r>
              <a:rPr lang="en-US" sz="2800" b="1">
                <a:latin typeface="Calibri" pitchFamily="34" charset="0"/>
                <a:cs typeface="Times New Roman" pitchFamily="18" charset="0"/>
              </a:rPr>
              <a:t>Andik SD Berlatar Belakang Daerah Sala</a:t>
            </a:r>
            <a:endParaRPr lang="en-US" sz="2800">
              <a:latin typeface="Calibri" pitchFamily="34" charset="0"/>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bg-jpeg"/>
          <p:cNvPicPr>
            <a:picLocks noChangeAspect="1" noChangeArrowheads="1"/>
          </p:cNvPicPr>
          <p:nvPr/>
        </p:nvPicPr>
        <p:blipFill>
          <a:blip r:embed="rId4"/>
          <a:srcRect/>
          <a:stretch>
            <a:fillRect/>
          </a:stretch>
        </p:blipFill>
        <p:spPr bwMode="auto">
          <a:xfrm>
            <a:off x="0" y="-38383"/>
            <a:ext cx="11812693" cy="9791983"/>
          </a:xfrm>
          <a:prstGeom prst="rect">
            <a:avLst/>
          </a:prstGeom>
          <a:noFill/>
          <a:ln w="9525">
            <a:noFill/>
            <a:miter lim="800000"/>
            <a:headEnd/>
            <a:tailEnd/>
          </a:ln>
        </p:spPr>
      </p:pic>
      <p:sp>
        <p:nvSpPr>
          <p:cNvPr id="1028" name="Text Box 3"/>
          <p:cNvSpPr txBox="1">
            <a:spLocks noChangeArrowheads="1"/>
          </p:cNvSpPr>
          <p:nvPr/>
        </p:nvSpPr>
        <p:spPr bwMode="auto">
          <a:xfrm>
            <a:off x="799254" y="1733974"/>
            <a:ext cx="3201529" cy="685314"/>
          </a:xfrm>
          <a:prstGeom prst="rect">
            <a:avLst/>
          </a:prstGeom>
          <a:noFill/>
          <a:ln w="12700" cap="sq">
            <a:noFill/>
            <a:miter lim="800000"/>
            <a:headEnd type="none" w="sm" len="sm"/>
            <a:tailEnd type="none" w="sm" len="sm"/>
          </a:ln>
        </p:spPr>
        <p:txBody>
          <a:bodyPr lIns="130046" tIns="65023" rIns="130046" bIns="65023">
            <a:spAutoFit/>
          </a:bodyPr>
          <a:lstStyle/>
          <a:p>
            <a:pPr eaLnBrk="0" hangingPunct="0">
              <a:spcBef>
                <a:spcPct val="50000"/>
              </a:spcBef>
            </a:pPr>
            <a:endParaRPr lang="en-US"/>
          </a:p>
        </p:txBody>
      </p:sp>
      <p:sp>
        <p:nvSpPr>
          <p:cNvPr id="1029" name="Text Box 4"/>
          <p:cNvSpPr txBox="1">
            <a:spLocks noChangeArrowheads="1"/>
          </p:cNvSpPr>
          <p:nvPr/>
        </p:nvSpPr>
        <p:spPr bwMode="auto">
          <a:xfrm>
            <a:off x="1000196" y="1408854"/>
            <a:ext cx="2501618" cy="685314"/>
          </a:xfrm>
          <a:prstGeom prst="rect">
            <a:avLst/>
          </a:prstGeom>
          <a:noFill/>
          <a:ln w="12700" cap="sq">
            <a:noFill/>
            <a:miter lim="800000"/>
            <a:headEnd type="none" w="sm" len="sm"/>
            <a:tailEnd type="none" w="sm" len="sm"/>
          </a:ln>
        </p:spPr>
        <p:txBody>
          <a:bodyPr lIns="130046" tIns="65023" rIns="130046" bIns="65023">
            <a:spAutoFit/>
          </a:bodyPr>
          <a:lstStyle/>
          <a:p>
            <a:pPr eaLnBrk="0" hangingPunct="0">
              <a:spcBef>
                <a:spcPct val="50000"/>
              </a:spcBef>
            </a:pPr>
            <a:endParaRPr lang="en-US"/>
          </a:p>
        </p:txBody>
      </p:sp>
      <p:sp>
        <p:nvSpPr>
          <p:cNvPr id="1030" name="Text Box 5"/>
          <p:cNvSpPr txBox="1">
            <a:spLocks noChangeArrowheads="1"/>
          </p:cNvSpPr>
          <p:nvPr/>
        </p:nvSpPr>
        <p:spPr bwMode="auto">
          <a:xfrm>
            <a:off x="1000196" y="2167468"/>
            <a:ext cx="2600960" cy="4840297"/>
          </a:xfrm>
          <a:prstGeom prst="rect">
            <a:avLst/>
          </a:prstGeom>
          <a:noFill/>
          <a:ln w="12700" cap="sq">
            <a:noFill/>
            <a:miter lim="800000"/>
            <a:headEnd type="none" w="sm" len="sm"/>
            <a:tailEnd type="none" w="sm" len="sm"/>
          </a:ln>
        </p:spPr>
        <p:txBody>
          <a:bodyPr lIns="130046" tIns="65023" rIns="130046" bIns="65023">
            <a:spAutoFit/>
          </a:bodyPr>
          <a:lstStyle/>
          <a:p>
            <a:pPr eaLnBrk="0" hangingPunct="0">
              <a:spcBef>
                <a:spcPct val="50000"/>
              </a:spcBef>
            </a:pPr>
            <a:endParaRPr lang="en-US"/>
          </a:p>
          <a:p>
            <a:pPr eaLnBrk="0" hangingPunct="0">
              <a:spcBef>
                <a:spcPct val="50000"/>
              </a:spcBef>
            </a:pPr>
            <a:endParaRPr lang="en-US"/>
          </a:p>
          <a:p>
            <a:pPr eaLnBrk="0" hangingPunct="0">
              <a:spcBef>
                <a:spcPct val="50000"/>
              </a:spcBef>
            </a:pPr>
            <a:endParaRPr lang="en-US"/>
          </a:p>
          <a:p>
            <a:pPr eaLnBrk="0" hangingPunct="0">
              <a:spcBef>
                <a:spcPct val="50000"/>
              </a:spcBef>
            </a:pPr>
            <a:endParaRPr lang="en-US"/>
          </a:p>
          <a:p>
            <a:pPr eaLnBrk="0" hangingPunct="0">
              <a:spcBef>
                <a:spcPct val="50000"/>
              </a:spcBef>
            </a:pPr>
            <a:endParaRPr lang="en-US"/>
          </a:p>
          <a:p>
            <a:pPr eaLnBrk="0" hangingPunct="0">
              <a:spcBef>
                <a:spcPct val="50000"/>
              </a:spcBef>
            </a:pPr>
            <a:endParaRPr lang="en-US"/>
          </a:p>
        </p:txBody>
      </p:sp>
      <p:graphicFrame>
        <p:nvGraphicFramePr>
          <p:cNvPr id="1026" name="Object 6"/>
          <p:cNvGraphicFramePr>
            <a:graphicFrameLocks noChangeAspect="1"/>
          </p:cNvGraphicFramePr>
          <p:nvPr/>
        </p:nvGraphicFramePr>
        <p:xfrm>
          <a:off x="2099734" y="1600765"/>
          <a:ext cx="8852747" cy="7285848"/>
        </p:xfrm>
        <a:graphic>
          <a:graphicData uri="http://schemas.openxmlformats.org/presentationml/2006/ole">
            <p:oleObj spid="_x0000_s3085" name="Chart" r:id="rId5" imgW="2781300" imgH="2286000" progId="MSGraph.Chart.8">
              <p:embed/>
            </p:oleObj>
          </a:graphicData>
        </a:graphic>
      </p:graphicFrame>
      <p:sp>
        <p:nvSpPr>
          <p:cNvPr id="1031" name="Text Box 7"/>
          <p:cNvSpPr txBox="1">
            <a:spLocks noChangeArrowheads="1"/>
          </p:cNvSpPr>
          <p:nvPr/>
        </p:nvSpPr>
        <p:spPr bwMode="auto">
          <a:xfrm>
            <a:off x="2059094" y="268676"/>
            <a:ext cx="8886613" cy="1225973"/>
          </a:xfrm>
          <a:prstGeom prst="rect">
            <a:avLst/>
          </a:prstGeom>
          <a:solidFill>
            <a:srgbClr val="000066"/>
          </a:solidFill>
          <a:ln w="76200" cmpd="tri">
            <a:solidFill>
              <a:srgbClr val="E1CB29"/>
            </a:solidFill>
            <a:miter lim="800000"/>
            <a:headEnd/>
            <a:tailEnd/>
          </a:ln>
        </p:spPr>
        <p:txBody>
          <a:bodyPr lIns="130046" tIns="65023" rIns="130046" bIns="65023">
            <a:spAutoFit/>
          </a:bodyPr>
          <a:lstStyle/>
          <a:p>
            <a:pPr algn="ctr" eaLnBrk="0" hangingPunct="0">
              <a:spcBef>
                <a:spcPct val="50000"/>
              </a:spcBef>
            </a:pPr>
            <a:r>
              <a:rPr lang="en-US" sz="2800" b="1">
                <a:solidFill>
                  <a:srgbClr val="F8FCD4"/>
                </a:solidFill>
                <a:latin typeface="Book Antiqua" pitchFamily="18" charset="0"/>
              </a:rPr>
              <a:t>PEMBOBOTAN KINERJA DOSEN/PT</a:t>
            </a:r>
          </a:p>
          <a:p>
            <a:pPr algn="ctr" eaLnBrk="0" hangingPunct="0">
              <a:spcBef>
                <a:spcPct val="50000"/>
              </a:spcBef>
            </a:pPr>
            <a:r>
              <a:rPr lang="en-US" sz="2800" b="1">
                <a:solidFill>
                  <a:srgbClr val="F8FCD4"/>
                </a:solidFill>
                <a:latin typeface="Book Antiqua" pitchFamily="18" charset="0"/>
              </a:rPr>
              <a:t>BIDANG PPM</a:t>
            </a:r>
          </a:p>
        </p:txBody>
      </p:sp>
    </p:spTree>
    <p:extLst>
      <p:ext uri="{BB962C8B-B14F-4D97-AF65-F5344CB8AC3E}">
        <p14:creationId xmlns="" xmlns:p14="http://schemas.microsoft.com/office/powerpoint/2010/main" val="311921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graphicFrame>
        <p:nvGraphicFramePr>
          <p:cNvPr id="3" name="Diagram 2"/>
          <p:cNvGraphicFramePr/>
          <p:nvPr>
            <p:extLst>
              <p:ext uri="{D42A27DB-BD31-4B8C-83A1-F6EECF244321}">
                <p14:modId xmlns="" xmlns:p14="http://schemas.microsoft.com/office/powerpoint/2010/main" val="2240227914"/>
              </p:ext>
            </p:extLst>
          </p:nvPr>
        </p:nvGraphicFramePr>
        <p:xfrm>
          <a:off x="1981200" y="533400"/>
          <a:ext cx="8636000" cy="777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724" name="Rectangle 5"/>
          <p:cNvSpPr>
            <a:spLocks noChangeArrowheads="1"/>
          </p:cNvSpPr>
          <p:nvPr/>
        </p:nvSpPr>
        <p:spPr bwMode="auto">
          <a:xfrm>
            <a:off x="0" y="8418513"/>
            <a:ext cx="13004800" cy="954087"/>
          </a:xfrm>
          <a:prstGeom prst="rect">
            <a:avLst/>
          </a:prstGeom>
          <a:noFill/>
          <a:ln w="9525">
            <a:noFill/>
            <a:miter lim="800000"/>
            <a:headEnd/>
            <a:tailEnd/>
          </a:ln>
        </p:spPr>
        <p:txBody>
          <a:bodyPr anchor="ctr">
            <a:spAutoFit/>
          </a:bodyPr>
          <a:lstStyle/>
          <a:p>
            <a:pPr algn="ctr" eaLnBrk="0" hangingPunct="0"/>
            <a:r>
              <a:rPr lang="en-US" sz="2800" b="1">
                <a:latin typeface="Calibri" pitchFamily="34" charset="0"/>
                <a:ea typeface="Times New Roman" pitchFamily="18" charset="0"/>
                <a:cs typeface="Book Antiqua" pitchFamily="18" charset="0"/>
              </a:rPr>
              <a:t>Gambar 11</a:t>
            </a:r>
            <a:endParaRPr lang="en-US" sz="2800">
              <a:latin typeface="Calibri" pitchFamily="34" charset="0"/>
              <a:ea typeface="Times New Roman" pitchFamily="18" charset="0"/>
              <a:cs typeface="Book Antiqua" pitchFamily="18" charset="0"/>
            </a:endParaRPr>
          </a:p>
          <a:p>
            <a:pPr algn="ctr" eaLnBrk="0" hangingPunct="0"/>
            <a:r>
              <a:rPr lang="en-US" sz="2800" b="1">
                <a:latin typeface="Calibri" pitchFamily="34" charset="0"/>
                <a:ea typeface="Times New Roman" pitchFamily="18" charset="0"/>
                <a:cs typeface="Book Antiqua" pitchFamily="18" charset="0"/>
              </a:rPr>
              <a:t>Diagram Kausalitas Pembentukan Karakter</a:t>
            </a:r>
            <a:endParaRPr lang="en-US" sz="2800">
              <a:latin typeface="Calibri" pitchFamily="34" charset="0"/>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9970933"/>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8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ILUSTRASI </a:t>
            </a:r>
          </a:p>
          <a:p>
            <a:pPr marL="248352" algn="ctr" eaLnBrk="0" hangingPunct="0">
              <a:lnSpc>
                <a:spcPct val="90000"/>
              </a:lnSpc>
              <a:spcBef>
                <a:spcPts val="1707"/>
              </a:spcBef>
              <a:spcAft>
                <a:spcPts val="0"/>
              </a:spcAft>
              <a:buClr>
                <a:schemeClr val="tx1"/>
              </a:buClr>
              <a:defRPr/>
            </a:pPr>
            <a:r>
              <a:rPr lang="en-US" sz="8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FOTO/GAMBAR</a:t>
            </a: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0" y="9107488"/>
            <a:ext cx="8940800" cy="646112"/>
          </a:xfrm>
          <a:prstGeom prst="rect">
            <a:avLst/>
          </a:prstGeom>
          <a:solidFill>
            <a:srgbClr val="D06D00"/>
          </a:solidFill>
          <a:ln w="9525">
            <a:noFill/>
            <a:miter lim="800000"/>
            <a:headEnd/>
            <a:tailEnd/>
          </a:ln>
        </p:spPr>
        <p:txBody>
          <a:bodyPr>
            <a:spAutoFit/>
          </a:bodyPr>
          <a:lstStyle/>
          <a:p>
            <a:endParaRPr lang="en-US"/>
          </a:p>
        </p:txBody>
      </p:sp>
      <p:sp>
        <p:nvSpPr>
          <p:cNvPr id="34819" name="TextBox 8"/>
          <p:cNvSpPr txBox="1">
            <a:spLocks noChangeArrowheads="1"/>
          </p:cNvSpPr>
          <p:nvPr/>
        </p:nvSpPr>
        <p:spPr bwMode="auto">
          <a:xfrm>
            <a:off x="9626600" y="9107488"/>
            <a:ext cx="3454400" cy="646112"/>
          </a:xfrm>
          <a:prstGeom prst="rect">
            <a:avLst/>
          </a:prstGeom>
          <a:solidFill>
            <a:srgbClr val="0070C0"/>
          </a:solidFill>
          <a:ln w="9525">
            <a:noFill/>
            <a:miter lim="800000"/>
            <a:headEnd/>
            <a:tailEnd/>
          </a:ln>
        </p:spPr>
        <p:txBody>
          <a:bodyPr>
            <a:spAutoFit/>
          </a:bodyPr>
          <a:lstStyle/>
          <a:p>
            <a:endParaRPr lang="en-US"/>
          </a:p>
        </p:txBody>
      </p:sp>
      <p:pic>
        <p:nvPicPr>
          <p:cNvPr id="34820" name="Picture 1" descr="image1.jpg"/>
          <p:cNvPicPr>
            <a:picLocks noChangeAspect="1"/>
          </p:cNvPicPr>
          <p:nvPr/>
        </p:nvPicPr>
        <p:blipFill>
          <a:blip r:embed="rId2"/>
          <a:srcRect l="-143"/>
          <a:stretch>
            <a:fillRect/>
          </a:stretch>
        </p:blipFill>
        <p:spPr bwMode="auto">
          <a:xfrm>
            <a:off x="-17463" y="0"/>
            <a:ext cx="13022263" cy="938213"/>
          </a:xfrm>
          <a:prstGeom prst="rect">
            <a:avLst/>
          </a:prstGeom>
          <a:noFill/>
          <a:ln w="12700">
            <a:noFill/>
            <a:miter lim="0"/>
            <a:headEnd/>
            <a:tailEnd/>
          </a:ln>
        </p:spPr>
      </p:pic>
      <p:pic>
        <p:nvPicPr>
          <p:cNvPr id="34821" name="Picture 15"/>
          <p:cNvPicPr>
            <a:picLocks noChangeAspect="1" noChangeArrowheads="1"/>
          </p:cNvPicPr>
          <p:nvPr/>
        </p:nvPicPr>
        <p:blipFill>
          <a:blip r:embed="rId3"/>
          <a:srcRect/>
          <a:stretch>
            <a:fillRect/>
          </a:stretch>
        </p:blipFill>
        <p:spPr bwMode="auto">
          <a:xfrm>
            <a:off x="8940800" y="8991600"/>
            <a:ext cx="1066800" cy="762000"/>
          </a:xfrm>
          <a:prstGeom prst="rect">
            <a:avLst/>
          </a:prstGeom>
          <a:noFill/>
          <a:ln w="9525">
            <a:noFill/>
            <a:miter lim="800000"/>
            <a:headEnd/>
            <a:tailEnd/>
          </a:ln>
        </p:spPr>
      </p:pic>
      <p:sp>
        <p:nvSpPr>
          <p:cNvPr id="34822" name="Title 1"/>
          <p:cNvSpPr>
            <a:spLocks noGrp="1"/>
          </p:cNvSpPr>
          <p:nvPr>
            <p:ph type="title"/>
          </p:nvPr>
        </p:nvSpPr>
        <p:spPr/>
        <p:txBody>
          <a:bodyPr/>
          <a:lstStyle/>
          <a:p>
            <a:r>
              <a:rPr lang="en-US" smtClean="0">
                <a:latin typeface="Calibri" pitchFamily="34" charset="0"/>
              </a:rPr>
              <a:t>ILUSTRASI GAMBAR</a:t>
            </a:r>
          </a:p>
        </p:txBody>
      </p:sp>
      <p:sp>
        <p:nvSpPr>
          <p:cNvPr id="34823" name="Content Placeholder 2"/>
          <p:cNvSpPr>
            <a:spLocks noGrp="1"/>
          </p:cNvSpPr>
          <p:nvPr>
            <p:ph idx="1"/>
          </p:nvPr>
        </p:nvSpPr>
        <p:spPr/>
        <p:txBody>
          <a:bodyPr/>
          <a:lstStyle/>
          <a:p>
            <a:pPr algn="just">
              <a:spcBef>
                <a:spcPct val="0"/>
              </a:spcBef>
            </a:pPr>
            <a:r>
              <a:rPr lang="en-US" sz="4400" smtClean="0">
                <a:latin typeface="Calibri" pitchFamily="34" charset="0"/>
              </a:rPr>
              <a:t>Ditampilkan objektif, tampil apa adanya, sebab permainan tekstur atau kontras warna dalam bidang ilmu tertentu akan mempengaruhi maksud yang akan disampaikan</a:t>
            </a:r>
          </a:p>
          <a:p>
            <a:pPr algn="just">
              <a:spcBef>
                <a:spcPct val="0"/>
              </a:spcBef>
            </a:pPr>
            <a:r>
              <a:rPr lang="en-US" sz="4400" smtClean="0">
                <a:latin typeface="Calibri" pitchFamily="34" charset="0"/>
              </a:rPr>
              <a:t>Lazimnya diminta dalam format tertentu, misalnya, JPG, JPEG, GIF, atau lainnya dengan resolusi tertentu.</a:t>
            </a:r>
          </a:p>
          <a:p>
            <a:pPr algn="just">
              <a:spcBef>
                <a:spcPct val="0"/>
              </a:spcBef>
            </a:pPr>
            <a:r>
              <a:rPr lang="en-US" sz="4400" smtClean="0">
                <a:latin typeface="Calibri" pitchFamily="34" charset="0"/>
              </a:rPr>
              <a:t>Upayakan jelas dan mudah dipahami</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7"/>
          <p:cNvSpPr txBox="1">
            <a:spLocks noChangeArrowheads="1"/>
          </p:cNvSpPr>
          <p:nvPr/>
        </p:nvSpPr>
        <p:spPr bwMode="auto">
          <a:xfrm>
            <a:off x="0" y="9107488"/>
            <a:ext cx="8940800" cy="646112"/>
          </a:xfrm>
          <a:prstGeom prst="rect">
            <a:avLst/>
          </a:prstGeom>
          <a:solidFill>
            <a:srgbClr val="D06D00"/>
          </a:solidFill>
          <a:ln w="9525">
            <a:noFill/>
            <a:miter lim="800000"/>
            <a:headEnd/>
            <a:tailEnd/>
          </a:ln>
        </p:spPr>
        <p:txBody>
          <a:bodyPr>
            <a:spAutoFit/>
          </a:bodyPr>
          <a:lstStyle/>
          <a:p>
            <a:endParaRPr lang="en-US"/>
          </a:p>
        </p:txBody>
      </p:sp>
      <p:sp>
        <p:nvSpPr>
          <p:cNvPr id="35843" name="TextBox 8"/>
          <p:cNvSpPr txBox="1">
            <a:spLocks noChangeArrowheads="1"/>
          </p:cNvSpPr>
          <p:nvPr/>
        </p:nvSpPr>
        <p:spPr bwMode="auto">
          <a:xfrm>
            <a:off x="9626600" y="9107488"/>
            <a:ext cx="3454400" cy="646112"/>
          </a:xfrm>
          <a:prstGeom prst="rect">
            <a:avLst/>
          </a:prstGeom>
          <a:solidFill>
            <a:srgbClr val="0070C0"/>
          </a:solidFill>
          <a:ln w="9525">
            <a:noFill/>
            <a:miter lim="800000"/>
            <a:headEnd/>
            <a:tailEnd/>
          </a:ln>
        </p:spPr>
        <p:txBody>
          <a:bodyPr>
            <a:spAutoFit/>
          </a:bodyPr>
          <a:lstStyle/>
          <a:p>
            <a:endParaRPr lang="en-US"/>
          </a:p>
        </p:txBody>
      </p:sp>
      <p:pic>
        <p:nvPicPr>
          <p:cNvPr id="35844" name="Picture 1" descr="image1.jpg"/>
          <p:cNvPicPr>
            <a:picLocks noChangeAspect="1"/>
          </p:cNvPicPr>
          <p:nvPr/>
        </p:nvPicPr>
        <p:blipFill>
          <a:blip r:embed="rId2"/>
          <a:srcRect l="-143"/>
          <a:stretch>
            <a:fillRect/>
          </a:stretch>
        </p:blipFill>
        <p:spPr bwMode="auto">
          <a:xfrm>
            <a:off x="-17463" y="0"/>
            <a:ext cx="13022263" cy="938213"/>
          </a:xfrm>
          <a:prstGeom prst="rect">
            <a:avLst/>
          </a:prstGeom>
          <a:noFill/>
          <a:ln w="12700">
            <a:noFill/>
            <a:miter lim="0"/>
            <a:headEnd/>
            <a:tailEnd/>
          </a:ln>
        </p:spPr>
      </p:pic>
      <p:pic>
        <p:nvPicPr>
          <p:cNvPr id="35845" name="Picture 15"/>
          <p:cNvPicPr>
            <a:picLocks noChangeAspect="1" noChangeArrowheads="1"/>
          </p:cNvPicPr>
          <p:nvPr/>
        </p:nvPicPr>
        <p:blipFill>
          <a:blip r:embed="rId3"/>
          <a:srcRect/>
          <a:stretch>
            <a:fillRect/>
          </a:stretch>
        </p:blipFill>
        <p:spPr bwMode="auto">
          <a:xfrm>
            <a:off x="8940800" y="8991600"/>
            <a:ext cx="1066800" cy="762000"/>
          </a:xfrm>
          <a:prstGeom prst="rect">
            <a:avLst/>
          </a:prstGeom>
          <a:noFill/>
          <a:ln w="9525">
            <a:noFill/>
            <a:miter lim="800000"/>
            <a:headEnd/>
            <a:tailEnd/>
          </a:ln>
        </p:spPr>
      </p:pic>
      <p:sp>
        <p:nvSpPr>
          <p:cNvPr id="35846" name="Content Placeholder 2"/>
          <p:cNvSpPr>
            <a:spLocks noGrp="1"/>
          </p:cNvSpPr>
          <p:nvPr>
            <p:ph idx="1"/>
          </p:nvPr>
        </p:nvSpPr>
        <p:spPr>
          <a:xfrm>
            <a:off x="635000" y="2590800"/>
            <a:ext cx="11734800" cy="6019800"/>
          </a:xfrm>
        </p:spPr>
        <p:txBody>
          <a:bodyPr/>
          <a:lstStyle/>
          <a:p>
            <a:pPr marL="811213" indent="-811213">
              <a:spcBef>
                <a:spcPct val="0"/>
              </a:spcBef>
            </a:pPr>
            <a:r>
              <a:rPr lang="en-US" sz="4400" smtClean="0">
                <a:latin typeface="Calibri" pitchFamily="34" charset="0"/>
              </a:rPr>
              <a:t>Tampilkan gambar yang benar-benar berfungsi untuk memudahkan pemahaman dan penjelasan</a:t>
            </a:r>
          </a:p>
          <a:p>
            <a:pPr marL="811213" indent="-811213">
              <a:spcBef>
                <a:spcPct val="0"/>
              </a:spcBef>
            </a:pPr>
            <a:r>
              <a:rPr lang="en-US" sz="4400" smtClean="0">
                <a:latin typeface="Calibri" pitchFamily="34" charset="0"/>
              </a:rPr>
              <a:t>Tidak berlebihan dalam menampilkan gambar</a:t>
            </a:r>
          </a:p>
          <a:p>
            <a:pPr marL="811213" indent="-811213">
              <a:spcBef>
                <a:spcPct val="0"/>
              </a:spcBef>
            </a:pPr>
            <a:r>
              <a:rPr lang="en-US" sz="4400" smtClean="0">
                <a:latin typeface="Calibri" pitchFamily="34" charset="0"/>
              </a:rPr>
              <a:t>Tampilkan gambar sesuai dengan urgensinya</a:t>
            </a:r>
          </a:p>
          <a:p>
            <a:pPr marL="811213" indent="-811213">
              <a:spcBef>
                <a:spcPct val="0"/>
              </a:spcBef>
            </a:pPr>
            <a:r>
              <a:rPr lang="en-US" sz="4400" smtClean="0">
                <a:latin typeface="Calibri" pitchFamily="34" charset="0"/>
              </a:rPr>
              <a:t>Supaya gambar bermakna perlu dipaparkan secara memadai</a:t>
            </a:r>
          </a:p>
          <a:p>
            <a:pPr marL="811213" indent="-811213">
              <a:spcBef>
                <a:spcPct val="0"/>
              </a:spcBef>
            </a:pPr>
            <a:r>
              <a:rPr lang="en-US" sz="4400" smtClean="0">
                <a:latin typeface="Calibri" pitchFamily="34" charset="0"/>
              </a:rPr>
              <a:t>Tidak cukup beralasan jika gambar ditampilkan tanpa penjelasan</a:t>
            </a:r>
          </a:p>
        </p:txBody>
      </p:sp>
      <p:sp>
        <p:nvSpPr>
          <p:cNvPr id="35847" name="Title 1"/>
          <p:cNvSpPr>
            <a:spLocks noGrp="1"/>
          </p:cNvSpPr>
          <p:nvPr>
            <p:ph type="title"/>
          </p:nvPr>
        </p:nvSpPr>
        <p:spPr/>
        <p:txBody>
          <a:bodyPr/>
          <a:lstStyle/>
          <a:p>
            <a:r>
              <a:rPr lang="en-US" smtClean="0">
                <a:latin typeface="Calibri" pitchFamily="34" charset="0"/>
              </a:rPr>
              <a:t>PENTING DIPERHATIKAN</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p:cNvSpPr txBox="1">
            <a:spLocks noChangeArrowheads="1"/>
          </p:cNvSpPr>
          <p:nvPr/>
        </p:nvSpPr>
        <p:spPr bwMode="auto">
          <a:xfrm>
            <a:off x="0" y="9107488"/>
            <a:ext cx="8940800" cy="646112"/>
          </a:xfrm>
          <a:prstGeom prst="rect">
            <a:avLst/>
          </a:prstGeom>
          <a:solidFill>
            <a:srgbClr val="D06D00"/>
          </a:solidFill>
          <a:ln w="9525">
            <a:noFill/>
            <a:miter lim="800000"/>
            <a:headEnd/>
            <a:tailEnd/>
          </a:ln>
        </p:spPr>
        <p:txBody>
          <a:bodyPr>
            <a:spAutoFit/>
          </a:bodyPr>
          <a:lstStyle/>
          <a:p>
            <a:endParaRPr lang="en-US"/>
          </a:p>
        </p:txBody>
      </p:sp>
      <p:sp>
        <p:nvSpPr>
          <p:cNvPr id="36867" name="TextBox 8"/>
          <p:cNvSpPr txBox="1">
            <a:spLocks noChangeArrowheads="1"/>
          </p:cNvSpPr>
          <p:nvPr/>
        </p:nvSpPr>
        <p:spPr bwMode="auto">
          <a:xfrm>
            <a:off x="9626600" y="9107488"/>
            <a:ext cx="3454400" cy="646112"/>
          </a:xfrm>
          <a:prstGeom prst="rect">
            <a:avLst/>
          </a:prstGeom>
          <a:solidFill>
            <a:srgbClr val="0070C0"/>
          </a:solidFill>
          <a:ln w="9525">
            <a:noFill/>
            <a:miter lim="800000"/>
            <a:headEnd/>
            <a:tailEnd/>
          </a:ln>
        </p:spPr>
        <p:txBody>
          <a:bodyPr>
            <a:spAutoFit/>
          </a:bodyPr>
          <a:lstStyle/>
          <a:p>
            <a:endParaRPr lang="en-US"/>
          </a:p>
        </p:txBody>
      </p:sp>
      <p:pic>
        <p:nvPicPr>
          <p:cNvPr id="36868" name="Picture 1" descr="image1.jpg"/>
          <p:cNvPicPr>
            <a:picLocks noChangeAspect="1"/>
          </p:cNvPicPr>
          <p:nvPr/>
        </p:nvPicPr>
        <p:blipFill>
          <a:blip r:embed="rId2"/>
          <a:srcRect l="-143"/>
          <a:stretch>
            <a:fillRect/>
          </a:stretch>
        </p:blipFill>
        <p:spPr bwMode="auto">
          <a:xfrm>
            <a:off x="-17463" y="0"/>
            <a:ext cx="13022263" cy="938213"/>
          </a:xfrm>
          <a:prstGeom prst="rect">
            <a:avLst/>
          </a:prstGeom>
          <a:noFill/>
          <a:ln w="12700">
            <a:noFill/>
            <a:miter lim="0"/>
            <a:headEnd/>
            <a:tailEnd/>
          </a:ln>
        </p:spPr>
      </p:pic>
      <p:pic>
        <p:nvPicPr>
          <p:cNvPr id="36869" name="Picture 15"/>
          <p:cNvPicPr>
            <a:picLocks noChangeAspect="1" noChangeArrowheads="1"/>
          </p:cNvPicPr>
          <p:nvPr/>
        </p:nvPicPr>
        <p:blipFill>
          <a:blip r:embed="rId3"/>
          <a:srcRect/>
          <a:stretch>
            <a:fillRect/>
          </a:stretch>
        </p:blipFill>
        <p:spPr bwMode="auto">
          <a:xfrm>
            <a:off x="8940800" y="8991600"/>
            <a:ext cx="1066800" cy="762000"/>
          </a:xfrm>
          <a:prstGeom prst="rect">
            <a:avLst/>
          </a:prstGeom>
          <a:noFill/>
          <a:ln w="9525">
            <a:noFill/>
            <a:miter lim="800000"/>
            <a:headEnd/>
            <a:tailEnd/>
          </a:ln>
        </p:spPr>
      </p:pic>
      <p:sp>
        <p:nvSpPr>
          <p:cNvPr id="36870" name="Title 1"/>
          <p:cNvSpPr>
            <a:spLocks noGrp="1"/>
          </p:cNvSpPr>
          <p:nvPr>
            <p:ph type="title"/>
          </p:nvPr>
        </p:nvSpPr>
        <p:spPr>
          <a:xfrm>
            <a:off x="330200" y="254000"/>
            <a:ext cx="12268200" cy="2438400"/>
          </a:xfrm>
        </p:spPr>
        <p:txBody>
          <a:bodyPr/>
          <a:lstStyle/>
          <a:p>
            <a:r>
              <a:rPr lang="en-US" smtClean="0">
                <a:latin typeface="Copperplate Gothic Bold" pitchFamily="34" charset="0"/>
              </a:rPr>
              <a:t>ILUSTRASI GAMBAR</a:t>
            </a:r>
            <a:endParaRPr lang="en-US" smtClean="0"/>
          </a:p>
        </p:txBody>
      </p:sp>
      <p:pic>
        <p:nvPicPr>
          <p:cNvPr id="36871" name="Picture 2"/>
          <p:cNvPicPr>
            <a:picLocks noGrp="1" noChangeAspect="1" noChangeArrowheads="1"/>
          </p:cNvPicPr>
          <p:nvPr>
            <p:ph idx="1"/>
          </p:nvPr>
        </p:nvPicPr>
        <p:blipFill>
          <a:blip r:embed="rId4"/>
          <a:srcRect/>
          <a:stretch>
            <a:fillRect/>
          </a:stretch>
        </p:blipFill>
        <p:spPr>
          <a:xfrm>
            <a:off x="863600" y="1981200"/>
            <a:ext cx="11277600" cy="7010400"/>
          </a:xfrm>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000196" y="1408854"/>
            <a:ext cx="2501618" cy="685314"/>
          </a:xfrm>
          <a:prstGeom prst="rect">
            <a:avLst/>
          </a:prstGeom>
          <a:noFill/>
          <a:ln w="12700" cap="sq">
            <a:noFill/>
            <a:miter lim="800000"/>
            <a:headEnd type="none" w="sm" len="sm"/>
            <a:tailEnd type="none" w="sm" len="sm"/>
          </a:ln>
        </p:spPr>
        <p:txBody>
          <a:bodyPr lIns="130046" tIns="65023" rIns="130046" bIns="65023">
            <a:spAutoFit/>
          </a:bodyPr>
          <a:lstStyle/>
          <a:p>
            <a:pPr eaLnBrk="0" hangingPunct="0">
              <a:spcBef>
                <a:spcPct val="50000"/>
              </a:spcBef>
            </a:pPr>
            <a:endParaRPr lang="en-GB">
              <a:latin typeface="Arial" charset="0"/>
            </a:endParaRPr>
          </a:p>
        </p:txBody>
      </p:sp>
      <p:sp>
        <p:nvSpPr>
          <p:cNvPr id="13315" name="Rectangle 4"/>
          <p:cNvSpPr>
            <a:spLocks noChangeArrowheads="1"/>
          </p:cNvSpPr>
          <p:nvPr/>
        </p:nvSpPr>
        <p:spPr bwMode="auto">
          <a:xfrm>
            <a:off x="1083734" y="216747"/>
            <a:ext cx="10600266" cy="1395307"/>
          </a:xfrm>
          <a:prstGeom prst="rect">
            <a:avLst/>
          </a:prstGeom>
          <a:noFill/>
          <a:ln w="9525">
            <a:noFill/>
            <a:miter lim="800000"/>
            <a:headEnd/>
            <a:tailEnd/>
          </a:ln>
        </p:spPr>
        <p:txBody>
          <a:bodyPr lIns="130046" tIns="65023" rIns="130046" bIns="65023" anchor="b"/>
          <a:lstStyle/>
          <a:p>
            <a:pPr algn="ctr"/>
            <a:r>
              <a:rPr lang="en-GB" sz="4600" b="1" dirty="0" err="1" smtClean="0">
                <a:solidFill>
                  <a:srgbClr val="0070C0"/>
                </a:solidFill>
                <a:latin typeface="Arial Rounded MT Bold" pitchFamily="34" charset="0"/>
              </a:rPr>
              <a:t>Bagaimana</a:t>
            </a:r>
            <a:r>
              <a:rPr lang="en-GB" sz="4600" b="1" dirty="0" smtClean="0">
                <a:solidFill>
                  <a:srgbClr val="0070C0"/>
                </a:solidFill>
                <a:latin typeface="Arial Rounded MT Bold" pitchFamily="34" charset="0"/>
              </a:rPr>
              <a:t> </a:t>
            </a:r>
            <a:r>
              <a:rPr lang="en-GB" sz="4600" b="1" dirty="0" err="1" smtClean="0">
                <a:solidFill>
                  <a:srgbClr val="0070C0"/>
                </a:solidFill>
                <a:latin typeface="Arial Rounded MT Bold" pitchFamily="34" charset="0"/>
              </a:rPr>
              <a:t>Pendapat</a:t>
            </a:r>
            <a:r>
              <a:rPr lang="en-GB" sz="4600" b="1" dirty="0" smtClean="0">
                <a:solidFill>
                  <a:srgbClr val="0070C0"/>
                </a:solidFill>
                <a:latin typeface="Arial Rounded MT Bold" pitchFamily="34" charset="0"/>
              </a:rPr>
              <a:t> </a:t>
            </a:r>
            <a:r>
              <a:rPr lang="en-GB" sz="4600" b="1" dirty="0" err="1" smtClean="0">
                <a:solidFill>
                  <a:srgbClr val="0070C0"/>
                </a:solidFill>
                <a:latin typeface="Arial Rounded MT Bold" pitchFamily="34" charset="0"/>
              </a:rPr>
              <a:t>Saudara</a:t>
            </a:r>
            <a:r>
              <a:rPr lang="en-GB" sz="4600" b="1" dirty="0" smtClean="0">
                <a:solidFill>
                  <a:srgbClr val="0070C0"/>
                </a:solidFill>
                <a:latin typeface="Arial Rounded MT Bold" pitchFamily="34" charset="0"/>
              </a:rPr>
              <a:t> </a:t>
            </a:r>
            <a:r>
              <a:rPr lang="en-GB" sz="4600" b="1" dirty="0" err="1" smtClean="0">
                <a:solidFill>
                  <a:srgbClr val="0070C0"/>
                </a:solidFill>
                <a:latin typeface="Arial Rounded MT Bold" pitchFamily="34" charset="0"/>
              </a:rPr>
              <a:t>terhadap</a:t>
            </a:r>
            <a:r>
              <a:rPr lang="en-GB" sz="4600" b="1" dirty="0" smtClean="0">
                <a:solidFill>
                  <a:srgbClr val="0070C0"/>
                </a:solidFill>
                <a:latin typeface="Arial Rounded MT Bold" pitchFamily="34" charset="0"/>
              </a:rPr>
              <a:t> </a:t>
            </a:r>
            <a:r>
              <a:rPr lang="en-GB" sz="4600" b="1" dirty="0" err="1" smtClean="0">
                <a:solidFill>
                  <a:srgbClr val="0070C0"/>
                </a:solidFill>
                <a:latin typeface="Arial Rounded MT Bold" pitchFamily="34" charset="0"/>
              </a:rPr>
              <a:t>Ilustrasi</a:t>
            </a:r>
            <a:r>
              <a:rPr lang="en-GB" sz="4600" b="1" dirty="0" smtClean="0">
                <a:solidFill>
                  <a:srgbClr val="0070C0"/>
                </a:solidFill>
                <a:latin typeface="Arial Rounded MT Bold" pitchFamily="34" charset="0"/>
              </a:rPr>
              <a:t> </a:t>
            </a:r>
            <a:r>
              <a:rPr lang="en-GB" sz="4600" b="1" dirty="0" err="1" smtClean="0">
                <a:solidFill>
                  <a:srgbClr val="0070C0"/>
                </a:solidFill>
                <a:latin typeface="Arial Rounded MT Bold" pitchFamily="34" charset="0"/>
              </a:rPr>
              <a:t>berikut</a:t>
            </a:r>
            <a:endParaRPr lang="en-GB" sz="4600" b="1" dirty="0">
              <a:solidFill>
                <a:srgbClr val="0070C0"/>
              </a:solidFill>
              <a:latin typeface="Arial Rounded MT Bold" pitchFamily="34" charset="0"/>
            </a:endParaRPr>
          </a:p>
        </p:txBody>
      </p:sp>
      <p:graphicFrame>
        <p:nvGraphicFramePr>
          <p:cNvPr id="5" name="Chart 4"/>
          <p:cNvGraphicFramePr/>
          <p:nvPr>
            <p:extLst>
              <p:ext uri="{D42A27DB-BD31-4B8C-83A1-F6EECF244321}">
                <p14:modId xmlns="" xmlns:p14="http://schemas.microsoft.com/office/powerpoint/2010/main" val="2004244269"/>
              </p:ext>
            </p:extLst>
          </p:nvPr>
        </p:nvGraphicFramePr>
        <p:xfrm>
          <a:off x="1192106" y="1950721"/>
          <a:ext cx="10491893" cy="747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409842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306"/>
            <a:ext cx="13004800" cy="10081732"/>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96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semiotika</a:t>
            </a:r>
            <a:r>
              <a:rPr lang="en-US" sz="9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9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BATIK</a:t>
            </a: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11577526"/>
          </a:xfrm>
          <a:prstGeom prst="rect">
            <a:avLst/>
          </a:prstGeom>
          <a:solidFill>
            <a:schemeClr val="tx1"/>
          </a:solidFill>
        </p:spPr>
        <p:txBody>
          <a:bodyPr lIns="130046" tIns="65023" rIns="130046" bIns="65023">
            <a:spAutoFit/>
          </a:bodyPr>
          <a:lstStyle/>
          <a:p>
            <a:pPr marL="248352" eaLnBrk="0" hangingPunct="0">
              <a:lnSpc>
                <a:spcPct val="90000"/>
              </a:lnSpc>
              <a:spcBef>
                <a:spcPts val="1707"/>
              </a:spcBef>
              <a:spcAft>
                <a:spcPts val="0"/>
              </a:spcAft>
              <a:buClr>
                <a:schemeClr val="tx1"/>
              </a:buClr>
              <a:defRPr/>
            </a:pPr>
            <a:endParaRPr lang="en-US" sz="7200" b="1" dirty="0" smtClean="0">
              <a:solidFill>
                <a:schemeClr val="bg1"/>
              </a:solidFill>
              <a:latin typeface="Calibri" pitchFamily="34" charset="0"/>
            </a:endParaRPr>
          </a:p>
          <a:p>
            <a:pPr marL="248352" eaLnBrk="0" hangingPunct="0">
              <a:lnSpc>
                <a:spcPct val="90000"/>
              </a:lnSpc>
              <a:spcBef>
                <a:spcPts val="1707"/>
              </a:spcBef>
              <a:spcAft>
                <a:spcPts val="0"/>
              </a:spcAft>
              <a:buClr>
                <a:schemeClr val="tx1"/>
              </a:buClr>
              <a:defRPr/>
            </a:pPr>
            <a:r>
              <a:rPr lang="en-US" sz="8000" b="1" dirty="0" err="1" smtClean="0">
                <a:solidFill>
                  <a:schemeClr val="bg1"/>
                </a:solidFill>
                <a:latin typeface="Calibri" pitchFamily="34" charset="0"/>
              </a:rPr>
              <a:t>Fungsi</a:t>
            </a:r>
            <a:r>
              <a:rPr lang="en-US" sz="8000" b="1" dirty="0" smtClean="0">
                <a:solidFill>
                  <a:schemeClr val="bg1"/>
                </a:solidFill>
                <a:latin typeface="Calibri" pitchFamily="34" charset="0"/>
              </a:rPr>
              <a:t> </a:t>
            </a:r>
            <a:r>
              <a:rPr lang="en-US" sz="8000" b="1" dirty="0" err="1" smtClean="0">
                <a:solidFill>
                  <a:schemeClr val="bg1"/>
                </a:solidFill>
                <a:latin typeface="Calibri" pitchFamily="34" charset="0"/>
              </a:rPr>
              <a:t>Ilustrasi</a:t>
            </a:r>
            <a:r>
              <a:rPr lang="en-US" sz="8000" b="1" dirty="0" smtClean="0">
                <a:solidFill>
                  <a:srgbClr val="FFFF00"/>
                </a:solidFill>
                <a:latin typeface="Calibri" pitchFamily="34" charset="0"/>
              </a:rPr>
              <a:t> </a:t>
            </a:r>
            <a:endParaRPr lang="en-US" sz="8000" b="1" dirty="0">
              <a:solidFill>
                <a:srgbClr val="FFFF00"/>
              </a:solidFill>
              <a:latin typeface="Calibri" pitchFamily="34" charset="0"/>
            </a:endParaRPr>
          </a:p>
          <a:p>
            <a:pPr marL="3944938" lvl="6" eaLnBrk="0" hangingPunct="0">
              <a:lnSpc>
                <a:spcPct val="90000"/>
              </a:lnSpc>
              <a:spcBef>
                <a:spcPts val="1707"/>
              </a:spcBef>
              <a:buClr>
                <a:schemeClr val="tx1"/>
              </a:buClr>
              <a:defRPr/>
            </a:pPr>
            <a:r>
              <a:rPr lang="en-US" sz="8000" b="1" dirty="0" err="1" smtClean="0">
                <a:solidFill>
                  <a:srgbClr val="FFC000"/>
                </a:solidFill>
                <a:latin typeface="Calibri" pitchFamily="34" charset="0"/>
              </a:rPr>
              <a:t>untuk</a:t>
            </a:r>
            <a:r>
              <a:rPr lang="en-US" sz="8000" b="1" dirty="0" smtClean="0">
                <a:solidFill>
                  <a:srgbClr val="FFC000"/>
                </a:solidFill>
                <a:latin typeface="Calibri" pitchFamily="34" charset="0"/>
              </a:rPr>
              <a:t> </a:t>
            </a:r>
            <a:r>
              <a:rPr lang="en-US" sz="8000" b="1" dirty="0" err="1" smtClean="0">
                <a:solidFill>
                  <a:srgbClr val="FFC000"/>
                </a:solidFill>
                <a:latin typeface="Calibri" pitchFamily="34" charset="0"/>
              </a:rPr>
              <a:t>mendukung</a:t>
            </a:r>
            <a:r>
              <a:rPr lang="en-US" sz="8000" b="1" dirty="0" smtClean="0">
                <a:solidFill>
                  <a:srgbClr val="FFC000"/>
                </a:solidFill>
                <a:latin typeface="Calibri" pitchFamily="34" charset="0"/>
              </a:rPr>
              <a:t>  </a:t>
            </a:r>
            <a:r>
              <a:rPr lang="en-US" sz="8000" b="1" dirty="0" err="1">
                <a:solidFill>
                  <a:srgbClr val="FFC000"/>
                </a:solidFill>
                <a:latin typeface="Calibri" pitchFamily="34" charset="0"/>
              </a:rPr>
              <a:t>pemaparan</a:t>
            </a:r>
            <a:r>
              <a:rPr lang="en-US" sz="8000" b="1" dirty="0">
                <a:solidFill>
                  <a:srgbClr val="FFC000"/>
                </a:solidFill>
                <a:latin typeface="Calibri" pitchFamily="34" charset="0"/>
              </a:rPr>
              <a:t>  </a:t>
            </a:r>
            <a:r>
              <a:rPr lang="en-US" sz="8000" b="1" dirty="0" err="1" smtClean="0">
                <a:solidFill>
                  <a:srgbClr val="FFC000"/>
                </a:solidFill>
                <a:latin typeface="Calibri" pitchFamily="34" charset="0"/>
              </a:rPr>
              <a:t>deskriptif</a:t>
            </a:r>
            <a:endParaRPr lang="en-US" sz="8000" b="1" dirty="0" smtClean="0">
              <a:solidFill>
                <a:srgbClr val="FFC000"/>
              </a:solidFill>
              <a:latin typeface="Calibri" pitchFamily="34" charset="0"/>
            </a:endParaRPr>
          </a:p>
          <a:p>
            <a:pPr marL="3944938" lvl="6" eaLnBrk="0" hangingPunct="0">
              <a:lnSpc>
                <a:spcPct val="90000"/>
              </a:lnSpc>
              <a:spcBef>
                <a:spcPts val="1707"/>
              </a:spcBef>
              <a:buClr>
                <a:schemeClr val="tx1"/>
              </a:buClr>
              <a:defRPr/>
            </a:pPr>
            <a:r>
              <a:rPr lang="en-US" sz="8000" b="1" dirty="0" smtClean="0">
                <a:solidFill>
                  <a:srgbClr val="FFC000"/>
                </a:solidFill>
                <a:latin typeface="Calibri" pitchFamily="34" charset="0"/>
              </a:rPr>
              <a:t>[</a:t>
            </a:r>
            <a:r>
              <a:rPr lang="en-US" sz="8000" b="1" dirty="0" err="1" smtClean="0">
                <a:solidFill>
                  <a:srgbClr val="FFC000"/>
                </a:solidFill>
                <a:latin typeface="Calibri" pitchFamily="34" charset="0"/>
              </a:rPr>
              <a:t>uraian</a:t>
            </a:r>
            <a:r>
              <a:rPr lang="en-US" sz="8000" b="1" dirty="0" smtClean="0">
                <a:solidFill>
                  <a:srgbClr val="FFC000"/>
                </a:solidFill>
                <a:latin typeface="Calibri" pitchFamily="34" charset="0"/>
              </a:rPr>
              <a:t>, </a:t>
            </a:r>
            <a:r>
              <a:rPr lang="en-US" sz="8000" b="1" dirty="0" err="1" smtClean="0">
                <a:solidFill>
                  <a:srgbClr val="FFC000"/>
                </a:solidFill>
                <a:latin typeface="Calibri" pitchFamily="34" charset="0"/>
              </a:rPr>
              <a:t>keterangan</a:t>
            </a:r>
            <a:r>
              <a:rPr lang="en-US" sz="8000" b="1" dirty="0" smtClean="0">
                <a:solidFill>
                  <a:srgbClr val="FFC000"/>
                </a:solidFill>
                <a:latin typeface="Calibri" pitchFamily="34" charset="0"/>
              </a:rPr>
              <a:t>, </a:t>
            </a:r>
            <a:r>
              <a:rPr lang="en-US" sz="8000" b="1" dirty="0" err="1" smtClean="0">
                <a:solidFill>
                  <a:srgbClr val="FFC000"/>
                </a:solidFill>
                <a:latin typeface="Calibri" pitchFamily="34" charset="0"/>
              </a:rPr>
              <a:t>penjelasan</a:t>
            </a:r>
            <a:r>
              <a:rPr lang="en-US" sz="8000" b="1" dirty="0" smtClean="0">
                <a:solidFill>
                  <a:srgbClr val="FFC000"/>
                </a:solidFill>
                <a:latin typeface="Calibri" pitchFamily="34" charset="0"/>
              </a:rPr>
              <a:t>,</a:t>
            </a:r>
          </a:p>
          <a:p>
            <a:pPr marL="3944938"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28600" lvl="6" eaLnBrk="0" hangingPunct="0">
              <a:lnSpc>
                <a:spcPct val="90000"/>
              </a:lnSpc>
              <a:spcBef>
                <a:spcPts val="1707"/>
              </a:spcBef>
              <a:buClr>
                <a:schemeClr val="tx1"/>
              </a:buClr>
              <a:defRPr/>
            </a:pPr>
            <a:endParaRPr lang="en-US"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2"/>
          <a:srcRect l="-143"/>
          <a:stretch>
            <a:fillRect/>
          </a:stretch>
        </p:blipFill>
        <p:spPr bwMode="auto">
          <a:xfrm>
            <a:off x="-17463" y="0"/>
            <a:ext cx="13022263" cy="709613"/>
          </a:xfrm>
          <a:prstGeom prst="rect">
            <a:avLst/>
          </a:prstGeom>
          <a:noFill/>
          <a:ln w="12700">
            <a:noFill/>
            <a:miter lim="0"/>
            <a:headEnd/>
            <a:tailEnd/>
          </a:ln>
        </p:spPr>
      </p:pic>
    </p:spTree>
    <p:extLst>
      <p:ext uri="{BB962C8B-B14F-4D97-AF65-F5344CB8AC3E}">
        <p14:creationId xmlns="" xmlns:p14="http://schemas.microsoft.com/office/powerpoint/2010/main" val="17920224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7"/>
          <p:cNvSpPr txBox="1">
            <a:spLocks noChangeArrowheads="1"/>
          </p:cNvSpPr>
          <p:nvPr/>
        </p:nvSpPr>
        <p:spPr bwMode="auto">
          <a:xfrm>
            <a:off x="0" y="9107488"/>
            <a:ext cx="8940800" cy="646112"/>
          </a:xfrm>
          <a:prstGeom prst="rect">
            <a:avLst/>
          </a:prstGeom>
          <a:solidFill>
            <a:srgbClr val="D06D00"/>
          </a:solidFill>
          <a:ln w="9525">
            <a:noFill/>
            <a:miter lim="800000"/>
            <a:headEnd/>
            <a:tailEnd/>
          </a:ln>
        </p:spPr>
        <p:txBody>
          <a:bodyPr>
            <a:spAutoFit/>
          </a:bodyPr>
          <a:lstStyle/>
          <a:p>
            <a:endParaRPr lang="en-US"/>
          </a:p>
        </p:txBody>
      </p:sp>
      <p:sp>
        <p:nvSpPr>
          <p:cNvPr id="37891" name="TextBox 8"/>
          <p:cNvSpPr txBox="1">
            <a:spLocks noChangeArrowheads="1"/>
          </p:cNvSpPr>
          <p:nvPr/>
        </p:nvSpPr>
        <p:spPr bwMode="auto">
          <a:xfrm>
            <a:off x="9626600" y="9107488"/>
            <a:ext cx="3454400" cy="646112"/>
          </a:xfrm>
          <a:prstGeom prst="rect">
            <a:avLst/>
          </a:prstGeom>
          <a:solidFill>
            <a:srgbClr val="0070C0"/>
          </a:solidFill>
          <a:ln w="9525">
            <a:noFill/>
            <a:miter lim="800000"/>
            <a:headEnd/>
            <a:tailEnd/>
          </a:ln>
        </p:spPr>
        <p:txBody>
          <a:bodyPr>
            <a:spAutoFit/>
          </a:bodyPr>
          <a:lstStyle/>
          <a:p>
            <a:endParaRPr lang="en-US"/>
          </a:p>
        </p:txBody>
      </p:sp>
      <p:pic>
        <p:nvPicPr>
          <p:cNvPr id="37892" name="Picture 15"/>
          <p:cNvPicPr>
            <a:picLocks noChangeAspect="1" noChangeArrowheads="1"/>
          </p:cNvPicPr>
          <p:nvPr/>
        </p:nvPicPr>
        <p:blipFill>
          <a:blip r:embed="rId2"/>
          <a:srcRect/>
          <a:stretch>
            <a:fillRect/>
          </a:stretch>
        </p:blipFill>
        <p:spPr bwMode="auto">
          <a:xfrm>
            <a:off x="8940800" y="8991600"/>
            <a:ext cx="1066800" cy="762000"/>
          </a:xfrm>
          <a:prstGeom prst="rect">
            <a:avLst/>
          </a:prstGeom>
          <a:noFill/>
          <a:ln w="9525">
            <a:noFill/>
            <a:miter lim="800000"/>
            <a:headEnd/>
            <a:tailEnd/>
          </a:ln>
        </p:spPr>
      </p:pic>
      <p:pic>
        <p:nvPicPr>
          <p:cNvPr id="37895" name="Picture 7" descr="G:\HARUN JOKO P-2\2006-2016\FOTO KREATIF\MOTIF BATIK PEKALONGAN 1.jpg"/>
          <p:cNvPicPr>
            <a:picLocks noChangeAspect="1" noChangeArrowheads="1"/>
          </p:cNvPicPr>
          <p:nvPr/>
        </p:nvPicPr>
        <p:blipFill>
          <a:blip r:embed="rId3"/>
          <a:srcRect/>
          <a:stretch>
            <a:fillRect/>
          </a:stretch>
        </p:blipFill>
        <p:spPr bwMode="auto">
          <a:xfrm>
            <a:off x="177800" y="762000"/>
            <a:ext cx="4191000" cy="3200400"/>
          </a:xfrm>
          <a:prstGeom prst="rect">
            <a:avLst/>
          </a:prstGeom>
          <a:ln w="228600" cap="sq" cmpd="thickThin">
            <a:solidFill>
              <a:srgbClr val="000000"/>
            </a:solidFill>
            <a:prstDash val="solid"/>
            <a:miter lim="800000"/>
          </a:ln>
          <a:effectLst>
            <a:innerShdw blurRad="76200">
              <a:srgbClr val="000000"/>
            </a:innerShdw>
          </a:effectLst>
        </p:spPr>
      </p:pic>
      <p:pic>
        <p:nvPicPr>
          <p:cNvPr id="37896" name="Picture 8" descr="G:\HARUN JOKO P-2\2006-2016\FOTO KREATIF\MOTIF BATIK YOG 2.jpg"/>
          <p:cNvPicPr>
            <a:picLocks noChangeAspect="1" noChangeArrowheads="1"/>
          </p:cNvPicPr>
          <p:nvPr/>
        </p:nvPicPr>
        <p:blipFill>
          <a:blip r:embed="rId4"/>
          <a:srcRect/>
          <a:stretch>
            <a:fillRect/>
          </a:stretch>
        </p:blipFill>
        <p:spPr bwMode="auto">
          <a:xfrm>
            <a:off x="4521200" y="2971800"/>
            <a:ext cx="4191000" cy="3352800"/>
          </a:xfrm>
          <a:prstGeom prst="rect">
            <a:avLst/>
          </a:prstGeom>
          <a:ln w="228600" cap="sq" cmpd="thickThin">
            <a:solidFill>
              <a:srgbClr val="000000"/>
            </a:solidFill>
            <a:prstDash val="solid"/>
            <a:miter lim="800000"/>
          </a:ln>
          <a:effectLst>
            <a:innerShdw blurRad="76200">
              <a:srgbClr val="000000"/>
            </a:innerShdw>
          </a:effectLst>
        </p:spPr>
      </p:pic>
      <p:pic>
        <p:nvPicPr>
          <p:cNvPr id="37897" name="Picture 9" descr="G:\HARUN JOKO P-2\2006-2016\FOTO KREATIF\MOTIF BATIK SURAKARTA 1.jpg"/>
          <p:cNvPicPr>
            <a:picLocks noChangeAspect="1" noChangeArrowheads="1"/>
          </p:cNvPicPr>
          <p:nvPr/>
        </p:nvPicPr>
        <p:blipFill>
          <a:blip r:embed="rId5"/>
          <a:srcRect/>
          <a:stretch>
            <a:fillRect/>
          </a:stretch>
        </p:blipFill>
        <p:spPr bwMode="auto">
          <a:xfrm>
            <a:off x="8864600" y="5029200"/>
            <a:ext cx="3886200" cy="3276600"/>
          </a:xfrm>
          <a:prstGeom prst="rect">
            <a:avLst/>
          </a:prstGeom>
          <a:ln w="228600" cap="sq" cmpd="thickThin">
            <a:solidFill>
              <a:srgbClr val="000000"/>
            </a:solidFill>
            <a:prstDash val="solid"/>
            <a:miter lim="800000"/>
          </a:ln>
          <a:effectLst>
            <a:innerShdw blurRad="76200">
              <a:srgbClr val="000000"/>
            </a:innerShdw>
          </a:effectLst>
        </p:spPr>
      </p:pic>
      <p:sp>
        <p:nvSpPr>
          <p:cNvPr id="11" name="Striped Right Arrow 10"/>
          <p:cNvSpPr/>
          <p:nvPr/>
        </p:nvSpPr>
        <p:spPr bwMode="auto">
          <a:xfrm>
            <a:off x="1244600" y="4800600"/>
            <a:ext cx="2362200" cy="1371600"/>
          </a:xfrm>
          <a:prstGeom prst="stripedRightArrow">
            <a:avLst/>
          </a:prstGeom>
          <a:solidFill>
            <a:srgbClr val="FF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2" name="Striped Right Arrow 11"/>
          <p:cNvSpPr/>
          <p:nvPr/>
        </p:nvSpPr>
        <p:spPr bwMode="auto">
          <a:xfrm>
            <a:off x="5359400" y="6934200"/>
            <a:ext cx="2362200" cy="1371600"/>
          </a:xfrm>
          <a:prstGeom prst="stripedRightArrow">
            <a:avLst/>
          </a:prstGeom>
          <a:solidFill>
            <a:srgbClr val="FF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3004800" cy="9721634"/>
          </a:xfrm>
          <a:prstGeom prst="rect">
            <a:avLst/>
          </a:prstGeom>
          <a:solidFill>
            <a:schemeClr val="tx1"/>
          </a:solidFill>
        </p:spPr>
        <p:txBody>
          <a:bodyPr lIns="130046" tIns="65023" rIns="130046" bIns="65023">
            <a:spAutoFit/>
          </a:bodyPr>
          <a:lstStyle/>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248352" algn="ctr" eaLnBrk="0" hangingPunct="0">
              <a:lnSpc>
                <a:spcPct val="90000"/>
              </a:lnSpc>
              <a:spcBef>
                <a:spcPts val="1707"/>
              </a:spcBef>
              <a:spcAft>
                <a:spcPts val="0"/>
              </a:spcAft>
              <a:buClr>
                <a:schemeClr val="tx1"/>
              </a:buClr>
              <a:defRPr/>
            </a:pPr>
            <a:r>
              <a:rPr lang="en-US" sz="96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semiotika</a:t>
            </a:r>
            <a:r>
              <a:rPr lang="en-US" sz="9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p>
          <a:p>
            <a:pPr marL="248352" algn="ctr" eaLnBrk="0" hangingPunct="0">
              <a:lnSpc>
                <a:spcPct val="90000"/>
              </a:lnSpc>
              <a:spcBef>
                <a:spcPts val="1707"/>
              </a:spcBef>
              <a:spcAft>
                <a:spcPts val="0"/>
              </a:spcAft>
              <a:buClr>
                <a:schemeClr val="tx1"/>
              </a:buClr>
              <a:defRPr/>
            </a:pPr>
            <a:r>
              <a:rPr lang="en-US" sz="9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DESAIN GAMBAR</a:t>
            </a:r>
          </a:p>
          <a:p>
            <a:pPr marL="248352"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a:p>
            <a:pPr marL="866973" indent="-866973" algn="ctr" eaLnBrk="0" hangingPunct="0">
              <a:lnSpc>
                <a:spcPct val="90000"/>
              </a:lnSpc>
              <a:spcBef>
                <a:spcPts val="1707"/>
              </a:spcBef>
              <a:spcAft>
                <a:spcPts val="0"/>
              </a:spcAft>
              <a:buClr>
                <a:schemeClr val="tx1"/>
              </a:buClr>
              <a:defRPr/>
            </a:pPr>
            <a:endParaRPr lang="en-US" sz="8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Tree>
    <p:extLst>
      <p:ext uri="{BB962C8B-B14F-4D97-AF65-F5344CB8AC3E}">
        <p14:creationId xmlns="" xmlns:p14="http://schemas.microsoft.com/office/powerpoint/2010/main" val="6975062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pasted-image.jpg"/>
          <p:cNvPicPr>
            <a:picLocks noChangeAspect="1"/>
          </p:cNvPicPr>
          <p:nvPr/>
        </p:nvPicPr>
        <p:blipFill>
          <a:blip r:embed="rId2"/>
          <a:srcRect/>
          <a:stretch>
            <a:fillRect/>
          </a:stretch>
        </p:blipFill>
        <p:spPr bwMode="auto">
          <a:xfrm>
            <a:off x="47625" y="981075"/>
            <a:ext cx="12852400" cy="7712075"/>
          </a:xfrm>
          <a:prstGeom prst="rect">
            <a:avLst/>
          </a:prstGeom>
          <a:noFill/>
          <a:ln w="12700">
            <a:noFill/>
            <a:miter lim="0"/>
            <a:headEnd/>
            <a:tailEnd/>
          </a:ln>
        </p:spPr>
      </p:pic>
      <p:sp>
        <p:nvSpPr>
          <p:cNvPr id="38915" name="TextBox 2"/>
          <p:cNvSpPr txBox="1">
            <a:spLocks noChangeArrowheads="1"/>
          </p:cNvSpPr>
          <p:nvPr/>
        </p:nvSpPr>
        <p:spPr bwMode="auto">
          <a:xfrm>
            <a:off x="0" y="8955088"/>
            <a:ext cx="13004800" cy="646112"/>
          </a:xfrm>
          <a:prstGeom prst="rect">
            <a:avLst/>
          </a:prstGeom>
          <a:solidFill>
            <a:srgbClr val="FF0000"/>
          </a:solidFill>
          <a:ln w="9525">
            <a:noFill/>
            <a:miter lim="800000"/>
            <a:headEnd/>
            <a:tailEnd/>
          </a:ln>
        </p:spPr>
        <p:txBody>
          <a:bodyPr>
            <a:spAutoFit/>
          </a:bodyPr>
          <a:lstStyle/>
          <a:p>
            <a:endParaRPr lang="en-US"/>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32771" name="Rectangle 2"/>
          <p:cNvSpPr>
            <a:spLocks noGrp="1" noChangeArrowheads="1"/>
          </p:cNvSpPr>
          <p:nvPr>
            <p:ph type="title"/>
          </p:nvPr>
        </p:nvSpPr>
        <p:spPr>
          <a:xfrm>
            <a:off x="484188" y="61913"/>
            <a:ext cx="12366625" cy="922337"/>
          </a:xfrm>
        </p:spPr>
        <p:txBody>
          <a:bodyPr lIns="126435" tIns="72248" rIns="126435" bIns="72248"/>
          <a:lstStyle/>
          <a:p>
            <a:pPr algn="l" defTabSz="1300163" eaLnBrk="1"/>
            <a:r>
              <a:rPr lang="en-US" sz="3900" smtClean="0">
                <a:latin typeface="Georgia" pitchFamily="18" charset="0"/>
                <a:sym typeface="Georgia" pitchFamily="18" charset="0"/>
              </a:rPr>
              <a:t>Language-related areas</a:t>
            </a:r>
            <a:endParaRPr lang="en-US" smtClean="0"/>
          </a:p>
        </p:txBody>
      </p:sp>
      <p:pic>
        <p:nvPicPr>
          <p:cNvPr id="32772" name="Picture 3" descr="image36.png"/>
          <p:cNvPicPr>
            <a:picLocks noChangeAspect="1"/>
          </p:cNvPicPr>
          <p:nvPr/>
        </p:nvPicPr>
        <p:blipFill>
          <a:blip r:embed="rId4"/>
          <a:srcRect l="2425"/>
          <a:stretch>
            <a:fillRect/>
          </a:stretch>
        </p:blipFill>
        <p:spPr bwMode="auto">
          <a:xfrm>
            <a:off x="3535363" y="1370013"/>
            <a:ext cx="5900737" cy="3798887"/>
          </a:xfrm>
          <a:prstGeom prst="rect">
            <a:avLst/>
          </a:prstGeom>
          <a:noFill/>
          <a:ln w="12700">
            <a:noFill/>
            <a:miter lim="0"/>
            <a:headEnd/>
            <a:tailEnd/>
          </a:ln>
        </p:spPr>
      </p:pic>
      <p:sp>
        <p:nvSpPr>
          <p:cNvPr id="32773" name="Rectangle 4"/>
          <p:cNvSpPr>
            <a:spLocks noGrp="1" noChangeArrowheads="1"/>
          </p:cNvSpPr>
          <p:nvPr>
            <p:ph type="body" idx="1"/>
          </p:nvPr>
        </p:nvSpPr>
        <p:spPr>
          <a:xfrm>
            <a:off x="460375" y="5318125"/>
            <a:ext cx="12312650" cy="2484438"/>
          </a:xfrm>
        </p:spPr>
        <p:txBody>
          <a:bodyPr lIns="126435" tIns="72248" rIns="126435" bIns="72248" anchor="t"/>
          <a:lstStyle/>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B = Broca's area</a:t>
            </a:r>
            <a:endParaRPr lang="en-US" sz="2200" smtClean="0">
              <a:latin typeface="Georgia" pitchFamily="18" charset="0"/>
              <a:sym typeface="Georgia" pitchFamily="18" charset="0"/>
            </a:endParaRPr>
          </a:p>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W = Wernicke's area</a:t>
            </a:r>
            <a:endParaRPr lang="en-US" sz="2200" smtClean="0">
              <a:latin typeface="Georgia" pitchFamily="18" charset="0"/>
              <a:sym typeface="Georgia" pitchFamily="18" charset="0"/>
            </a:endParaRPr>
          </a:p>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Sm = supramarginal gyrus </a:t>
            </a:r>
            <a:endParaRPr lang="en-US" sz="2200" smtClean="0">
              <a:latin typeface="Georgia" pitchFamily="18" charset="0"/>
              <a:sym typeface="Georgia" pitchFamily="18" charset="0"/>
            </a:endParaRPr>
          </a:p>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AG = angular gyrus </a:t>
            </a:r>
            <a:endParaRPr lang="en-US" sz="2200" smtClean="0">
              <a:latin typeface="Georgia" pitchFamily="18" charset="0"/>
              <a:sym typeface="Georgia" pitchFamily="18" charset="0"/>
            </a:endParaRPr>
          </a:p>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A = auditory cortex</a:t>
            </a:r>
            <a:endParaRPr lang="en-US" sz="2200" smtClean="0">
              <a:latin typeface="Georgia" pitchFamily="18" charset="0"/>
              <a:sym typeface="Georgia" pitchFamily="18" charset="0"/>
            </a:endParaRPr>
          </a:p>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M = motor cortex </a:t>
            </a:r>
            <a:endParaRPr lang="en-US" sz="2200" smtClean="0">
              <a:latin typeface="Georgia" pitchFamily="18" charset="0"/>
              <a:sym typeface="Georgia" pitchFamily="18" charset="0"/>
            </a:endParaRPr>
          </a:p>
          <a:p>
            <a:pPr marL="309563" indent="-309563" defTabSz="1300163" eaLnBrk="1">
              <a:lnSpc>
                <a:spcPct val="80000"/>
              </a:lnSpc>
              <a:spcBef>
                <a:spcPts val="500"/>
              </a:spcBef>
              <a:buClr>
                <a:srgbClr val="000000"/>
              </a:buClr>
              <a:buFont typeface="ArialMT"/>
              <a:buChar char="•"/>
            </a:pPr>
            <a:r>
              <a:rPr lang="en-US" sz="1900" smtClean="0">
                <a:latin typeface="Georgia" pitchFamily="18" charset="0"/>
                <a:sym typeface="Georgia" pitchFamily="18" charset="0"/>
              </a:rPr>
              <a:t>Ss = somatosensory cortex</a:t>
            </a:r>
            <a:endParaRPr lang="en-US" smtClean="0"/>
          </a:p>
        </p:txBody>
      </p:sp>
      <p:pic>
        <p:nvPicPr>
          <p:cNvPr id="6149" name="Picture 5" descr="image33.jpg"/>
          <p:cNvPicPr>
            <a:picLocks noChangeAspect="1"/>
          </p:cNvPicPr>
          <p:nvPr/>
        </p:nvPicPr>
        <p:blipFill>
          <a:blip r:embed="rId5"/>
          <a:srcRect/>
          <a:stretch>
            <a:fillRect/>
          </a:stretch>
        </p:blipFill>
        <p:spPr bwMode="auto">
          <a:xfrm>
            <a:off x="1312863" y="1209675"/>
            <a:ext cx="1255712" cy="1490663"/>
          </a:xfrm>
          <a:prstGeom prst="rect">
            <a:avLst/>
          </a:prstGeom>
          <a:noFill/>
          <a:ln w="63500" cap="rnd" cmpd="sng">
            <a:solidFill>
              <a:srgbClr val="333333"/>
            </a:solidFill>
            <a:prstDash val="solid"/>
            <a:round/>
            <a:headEnd type="none" w="med" len="med"/>
            <a:tailEnd type="none" w="med" len="med"/>
          </a:ln>
          <a:effectLst>
            <a:outerShdw dist="292100" dir="5400000" algn="ctr" rotWithShape="0">
              <a:srgbClr val="000000">
                <a:alpha val="21999"/>
              </a:srgbClr>
            </a:outerShdw>
          </a:effectLst>
        </p:spPr>
      </p:pic>
      <p:pic>
        <p:nvPicPr>
          <p:cNvPr id="6150" name="Picture 6" descr="image34.jpg"/>
          <p:cNvPicPr>
            <a:picLocks noChangeAspect="1"/>
          </p:cNvPicPr>
          <p:nvPr/>
        </p:nvPicPr>
        <p:blipFill>
          <a:blip r:embed="rId6"/>
          <a:srcRect/>
          <a:stretch>
            <a:fillRect/>
          </a:stretch>
        </p:blipFill>
        <p:spPr bwMode="auto">
          <a:xfrm>
            <a:off x="9663113" y="4908550"/>
            <a:ext cx="1719262" cy="2611438"/>
          </a:xfrm>
          <a:prstGeom prst="rect">
            <a:avLst/>
          </a:prstGeom>
          <a:noFill/>
          <a:ln w="63500" cap="rnd" cmpd="sng">
            <a:solidFill>
              <a:srgbClr val="333333"/>
            </a:solidFill>
            <a:prstDash val="solid"/>
            <a:round/>
            <a:headEnd type="none" w="med" len="med"/>
            <a:tailEnd type="none" w="med" len="med"/>
          </a:ln>
          <a:effectLst>
            <a:outerShdw dist="292100" dir="5400000" algn="ctr" rotWithShape="0">
              <a:srgbClr val="000000">
                <a:alpha val="21999"/>
              </a:srgbClr>
            </a:outerShdw>
          </a:effectLst>
        </p:spPr>
      </p:pic>
      <p:sp>
        <p:nvSpPr>
          <p:cNvPr id="32776" name="Rectangle 7"/>
          <p:cNvSpPr>
            <a:spLocks/>
          </p:cNvSpPr>
          <p:nvPr/>
        </p:nvSpPr>
        <p:spPr bwMode="auto">
          <a:xfrm>
            <a:off x="273050" y="2862263"/>
            <a:ext cx="2684463" cy="533400"/>
          </a:xfrm>
          <a:prstGeom prst="rect">
            <a:avLst/>
          </a:prstGeom>
          <a:noFill/>
          <a:ln w="12700">
            <a:noFill/>
            <a:miter lim="0"/>
            <a:headEnd/>
            <a:tailEnd/>
          </a:ln>
        </p:spPr>
        <p:txBody>
          <a:bodyPr lIns="126435" tIns="72248" rIns="126435" bIns="72248"/>
          <a:lstStyle/>
          <a:p>
            <a:pPr defTabSz="1300163" hangingPunct="0"/>
            <a:r>
              <a:rPr lang="en-US" sz="2500">
                <a:latin typeface="Georgia" pitchFamily="18" charset="0"/>
                <a:sym typeface="Georgia" pitchFamily="18" charset="0"/>
              </a:rPr>
              <a:t>Paul Broca 1861</a:t>
            </a:r>
            <a:endParaRPr lang="en-US"/>
          </a:p>
        </p:txBody>
      </p:sp>
      <p:sp>
        <p:nvSpPr>
          <p:cNvPr id="32777" name="Rectangle 8"/>
          <p:cNvSpPr>
            <a:spLocks/>
          </p:cNvSpPr>
          <p:nvPr/>
        </p:nvSpPr>
        <p:spPr bwMode="auto">
          <a:xfrm>
            <a:off x="9375775" y="8012113"/>
            <a:ext cx="2817813" cy="482600"/>
          </a:xfrm>
          <a:prstGeom prst="rect">
            <a:avLst/>
          </a:prstGeom>
          <a:noFill/>
          <a:ln w="12700">
            <a:noFill/>
            <a:miter lim="0"/>
            <a:headEnd/>
            <a:tailEnd/>
          </a:ln>
        </p:spPr>
        <p:txBody>
          <a:bodyPr lIns="126435" tIns="72248" rIns="126435" bIns="72248"/>
          <a:lstStyle/>
          <a:p>
            <a:pPr defTabSz="1300163" hangingPunct="0"/>
            <a:r>
              <a:rPr lang="en-US" sz="2200">
                <a:latin typeface="Georgia" pitchFamily="18" charset="0"/>
                <a:sym typeface="Georgia" pitchFamily="18" charset="0"/>
              </a:rPr>
              <a:t>Carl Wernicke 1871 </a:t>
            </a:r>
            <a:endParaRPr lang="en-US"/>
          </a:p>
        </p:txBody>
      </p:sp>
      <p:sp>
        <p:nvSpPr>
          <p:cNvPr id="32778" name="TextBox 9"/>
          <p:cNvSpPr txBox="1">
            <a:spLocks noChangeArrowheads="1"/>
          </p:cNvSpPr>
          <p:nvPr/>
        </p:nvSpPr>
        <p:spPr bwMode="auto">
          <a:xfrm>
            <a:off x="0" y="8726488"/>
            <a:ext cx="13004800" cy="646112"/>
          </a:xfrm>
          <a:prstGeom prst="rect">
            <a:avLst/>
          </a:prstGeom>
          <a:solidFill>
            <a:srgbClr val="FF0000"/>
          </a:solidFill>
          <a:ln w="9525">
            <a:noFill/>
            <a:miter lim="800000"/>
            <a:headEnd/>
            <a:tailEnd/>
          </a:ln>
        </p:spPr>
        <p:txBody>
          <a:bodyPr>
            <a:spAutoFit/>
          </a:bodyPr>
          <a:lstStyle/>
          <a:p>
            <a:endParaRPr lang="en-US"/>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6"/>
          <p:cNvPicPr>
            <a:picLocks noGrp="1" noChangeAspect="1" noChangeArrowheads="1"/>
          </p:cNvPicPr>
          <p:nvPr>
            <p:ph type="tbl" idx="1"/>
          </p:nvPr>
        </p:nvPicPr>
        <p:blipFill>
          <a:blip r:embed="rId2"/>
          <a:srcRect t="30000" b="33749"/>
          <a:stretch>
            <a:fillRect/>
          </a:stretch>
        </p:blipFill>
        <p:spPr>
          <a:xfrm>
            <a:off x="0" y="1575817"/>
            <a:ext cx="13004800" cy="8177783"/>
          </a:xfrm>
          <a:prstGeom prst="rect">
            <a:avLst/>
          </a:prstGeom>
          <a:ln>
            <a:noFill/>
          </a:ln>
          <a:effectLst>
            <a:softEdge rad="112500"/>
          </a:effectLst>
        </p:spPr>
      </p:pic>
      <p:sp>
        <p:nvSpPr>
          <p:cNvPr id="4" name="Text Box 2"/>
          <p:cNvSpPr txBox="1">
            <a:spLocks noChangeArrowheads="1"/>
          </p:cNvSpPr>
          <p:nvPr/>
        </p:nvSpPr>
        <p:spPr bwMode="auto">
          <a:xfrm>
            <a:off x="0" y="0"/>
            <a:ext cx="13004799" cy="1575817"/>
          </a:xfrm>
          <a:prstGeom prst="rect">
            <a:avLst/>
          </a:prstGeom>
          <a:solidFill>
            <a:srgbClr val="002060"/>
          </a:solidFill>
          <a:ln w="9525">
            <a:noFill/>
            <a:miter lim="800000"/>
            <a:headEnd/>
            <a:tailEnd/>
          </a:ln>
          <a:effectLst/>
        </p:spPr>
        <p:txBody>
          <a:bodyPr wrap="square" lIns="130046" tIns="65023" rIns="130046" bIns="65023">
            <a:spAutoFit/>
          </a:bodyPr>
          <a:lstStyle/>
          <a:p>
            <a:pPr marL="650230" indent="-650230" algn="ctr" eaLnBrk="0" hangingPunct="0">
              <a:spcBef>
                <a:spcPct val="50000"/>
              </a:spcBef>
              <a:defRPr/>
            </a:pPr>
            <a:r>
              <a:rPr lang="en-US" sz="9400" b="1" dirty="0" err="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Segoe Script" pitchFamily="34" charset="0"/>
              </a:rPr>
              <a:t>Nuhun</a:t>
            </a:r>
            <a:endParaRPr lang="en-US" sz="9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Segoe Script" pitchFamily="34" charset="0"/>
            </a:endParaRPr>
          </a:p>
        </p:txBody>
      </p:sp>
    </p:spTree>
    <p:extLst>
      <p:ext uri="{BB962C8B-B14F-4D97-AF65-F5344CB8AC3E}">
        <p14:creationId xmlns="" xmlns:p14="http://schemas.microsoft.com/office/powerpoint/2010/main" val="404925767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13004800" cy="9483107"/>
          </a:xfrm>
          <a:prstGeom prst="rect">
            <a:avLst/>
          </a:prstGeom>
          <a:solidFill>
            <a:schemeClr val="tx1"/>
          </a:solidFill>
        </p:spPr>
        <p:txBody>
          <a:bodyPr lIns="130046" tIns="65023" rIns="130046" bIns="65023">
            <a:spAutoFit/>
          </a:bodyPr>
          <a:lstStyle/>
          <a:p>
            <a:pPr marL="248352" eaLnBrk="0" hangingPunct="0">
              <a:lnSpc>
                <a:spcPct val="90000"/>
              </a:lnSpc>
              <a:spcBef>
                <a:spcPts val="1707"/>
              </a:spcBef>
              <a:spcAft>
                <a:spcPts val="0"/>
              </a:spcAft>
              <a:buClr>
                <a:schemeClr val="tx1"/>
              </a:buClr>
              <a:defRPr/>
            </a:pPr>
            <a:r>
              <a:rPr lang="en-US" sz="8000" b="1" dirty="0" err="1" smtClean="0">
                <a:solidFill>
                  <a:srgbClr val="FFC000"/>
                </a:solidFill>
                <a:latin typeface="Calibri" pitchFamily="34" charset="0"/>
              </a:rPr>
              <a:t>Dasar</a:t>
            </a:r>
            <a:r>
              <a:rPr lang="en-US" sz="8000" b="1" dirty="0" smtClean="0">
                <a:solidFill>
                  <a:srgbClr val="FFC000"/>
                </a:solidFill>
                <a:latin typeface="Calibri" pitchFamily="34" charset="0"/>
              </a:rPr>
              <a:t> </a:t>
            </a:r>
            <a:r>
              <a:rPr lang="en-US" sz="8000" b="1" dirty="0" err="1" smtClean="0">
                <a:solidFill>
                  <a:srgbClr val="FFC000"/>
                </a:solidFill>
                <a:latin typeface="Calibri" pitchFamily="34" charset="0"/>
              </a:rPr>
              <a:t>Ilustrasi</a:t>
            </a:r>
            <a:r>
              <a:rPr lang="en-US" sz="8000" b="1" dirty="0" smtClean="0">
                <a:solidFill>
                  <a:srgbClr val="FFC000"/>
                </a:solidFill>
                <a:latin typeface="Calibri" pitchFamily="34" charset="0"/>
              </a:rPr>
              <a:t> </a:t>
            </a:r>
          </a:p>
          <a:p>
            <a:pPr marL="248352" eaLnBrk="0" hangingPunct="0">
              <a:lnSpc>
                <a:spcPct val="90000"/>
              </a:lnSpc>
              <a:spcBef>
                <a:spcPts val="1707"/>
              </a:spcBef>
              <a:spcAft>
                <a:spcPts val="0"/>
              </a:spcAft>
              <a:buClr>
                <a:schemeClr val="tx1"/>
              </a:buClr>
              <a:defRPr/>
            </a:pPr>
            <a:endParaRPr lang="en-US" sz="4400" b="1" dirty="0">
              <a:solidFill>
                <a:srgbClr val="FFC000"/>
              </a:solidFill>
              <a:latin typeface="Calibri" pitchFamily="34" charset="0"/>
            </a:endParaRPr>
          </a:p>
          <a:p>
            <a:pPr marL="1250950" lvl="6" indent="-1027113" eaLnBrk="0" hangingPunct="0">
              <a:lnSpc>
                <a:spcPct val="90000"/>
              </a:lnSpc>
              <a:spcBef>
                <a:spcPts val="1707"/>
              </a:spcBef>
              <a:buClr>
                <a:schemeClr val="tx1"/>
              </a:buClr>
              <a:buBlip>
                <a:blip r:embed="rId2"/>
              </a:buBlip>
              <a:tabLst>
                <a:tab pos="1250950" algn="l"/>
              </a:tabLst>
              <a:defRPr/>
            </a:pPr>
            <a:r>
              <a:rPr lang="en-US" sz="7200" b="1" dirty="0" err="1" smtClean="0">
                <a:solidFill>
                  <a:srgbClr val="FFFF00"/>
                </a:solidFill>
                <a:latin typeface="Calibri" pitchFamily="34" charset="0"/>
              </a:rPr>
              <a:t>Argumentasi</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cara</a:t>
            </a:r>
            <a:r>
              <a:rPr lang="en-US" sz="7200" b="1" dirty="0" smtClean="0">
                <a:solidFill>
                  <a:schemeClr val="bg1"/>
                </a:solidFill>
                <a:latin typeface="Calibri" pitchFamily="34" charset="0"/>
              </a:rPr>
              <a:t> yang </a:t>
            </a:r>
            <a:r>
              <a:rPr lang="en-US" sz="7200" b="1" dirty="0" err="1" smtClean="0">
                <a:solidFill>
                  <a:schemeClr val="bg1"/>
                </a:solidFill>
                <a:latin typeface="Calibri" pitchFamily="34" charset="0"/>
              </a:rPr>
              <a:t>digunakan</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oleh</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penulis</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untuk</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mempengaruhi</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pembaca</a:t>
            </a:r>
            <a:r>
              <a:rPr lang="en-US" sz="7200" b="1" dirty="0" smtClean="0">
                <a:solidFill>
                  <a:schemeClr val="bg1"/>
                </a:solidFill>
                <a:latin typeface="Calibri" pitchFamily="34" charset="0"/>
              </a:rPr>
              <a:t> agar </a:t>
            </a:r>
            <a:r>
              <a:rPr lang="en-US" sz="7200" b="1" dirty="0" err="1" smtClean="0">
                <a:solidFill>
                  <a:schemeClr val="bg1"/>
                </a:solidFill>
                <a:latin typeface="Calibri" pitchFamily="34" charset="0"/>
              </a:rPr>
              <a:t>mereka</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menerima</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gagasannya</a:t>
            </a:r>
            <a:r>
              <a:rPr lang="en-US" sz="7200" b="1" dirty="0" smtClean="0">
                <a:solidFill>
                  <a:schemeClr val="bg1"/>
                </a:solidFill>
                <a:latin typeface="Calibri" pitchFamily="34" charset="0"/>
              </a:rPr>
              <a:t>’</a:t>
            </a:r>
          </a:p>
          <a:p>
            <a:pPr marL="1250950" lvl="6" indent="-1027113" eaLnBrk="0" hangingPunct="0">
              <a:lnSpc>
                <a:spcPct val="90000"/>
              </a:lnSpc>
              <a:spcBef>
                <a:spcPts val="1707"/>
              </a:spcBef>
              <a:buClr>
                <a:schemeClr val="tx1"/>
              </a:buClr>
              <a:buBlip>
                <a:blip r:embed="rId2"/>
              </a:buBlip>
              <a:tabLst>
                <a:tab pos="1250950" algn="l"/>
              </a:tabLst>
              <a:defRPr/>
            </a:pPr>
            <a:r>
              <a:rPr lang="en-US"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Data </a:t>
            </a:r>
            <a:r>
              <a:rPr lang="en-US" sz="72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Pendukung</a:t>
            </a:r>
            <a:r>
              <a:rPr lang="en-US"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 </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proposisi</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dan</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bukti</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a:t>
            </a:r>
            <a:endParaRPr lang="en-US"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13004800" cy="9978114"/>
          </a:xfrm>
          <a:prstGeom prst="rect">
            <a:avLst/>
          </a:prstGeom>
          <a:solidFill>
            <a:schemeClr val="tx1"/>
          </a:solidFill>
        </p:spPr>
        <p:txBody>
          <a:bodyPr lIns="130046" tIns="65023" rIns="130046" bIns="65023">
            <a:spAutoFit/>
          </a:bodyPr>
          <a:lstStyle/>
          <a:p>
            <a:pPr marL="1250950" lvl="6" indent="-1027113" eaLnBrk="0" hangingPunct="0">
              <a:lnSpc>
                <a:spcPct val="90000"/>
              </a:lnSpc>
              <a:spcBef>
                <a:spcPts val="1707"/>
              </a:spcBef>
              <a:buClr>
                <a:schemeClr val="tx1"/>
              </a:buClr>
              <a:buBlip>
                <a:blip r:embed="rId2"/>
              </a:buBlip>
              <a:tabLst>
                <a:tab pos="1250950" algn="l"/>
              </a:tabLst>
              <a:defRPr/>
            </a:pPr>
            <a:endParaRPr lang="en-US" sz="7200" b="1" dirty="0" smtClean="0">
              <a:solidFill>
                <a:srgbClr val="FFFF00"/>
              </a:solidFill>
              <a:latin typeface="Calibri" pitchFamily="34" charset="0"/>
            </a:endParaRPr>
          </a:p>
          <a:p>
            <a:pPr marL="1250950" lvl="6" indent="-1027113" eaLnBrk="0" hangingPunct="0">
              <a:lnSpc>
                <a:spcPct val="90000"/>
              </a:lnSpc>
              <a:spcBef>
                <a:spcPts val="1707"/>
              </a:spcBef>
              <a:buClr>
                <a:schemeClr val="tx1"/>
              </a:buClr>
              <a:buBlip>
                <a:blip r:embed="rId2"/>
              </a:buBlip>
              <a:tabLst>
                <a:tab pos="1250950" algn="l"/>
              </a:tabLst>
              <a:defRPr/>
            </a:pPr>
            <a:r>
              <a:rPr lang="en-US" sz="7200" b="1" dirty="0" err="1" smtClean="0">
                <a:solidFill>
                  <a:srgbClr val="FFFF00"/>
                </a:solidFill>
                <a:latin typeface="Calibri" pitchFamily="34" charset="0"/>
              </a:rPr>
              <a:t>Proposisi</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pernyataan</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akan</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fakta</a:t>
            </a:r>
            <a:r>
              <a:rPr lang="en-US" sz="7200" b="1" dirty="0" smtClean="0">
                <a:solidFill>
                  <a:schemeClr val="bg1"/>
                </a:solidFill>
                <a:latin typeface="Calibri" pitchFamily="34" charset="0"/>
              </a:rPr>
              <a:t> yang </a:t>
            </a:r>
            <a:r>
              <a:rPr lang="en-US" sz="7200" b="1" dirty="0" err="1" smtClean="0">
                <a:solidFill>
                  <a:schemeClr val="bg1"/>
                </a:solidFill>
                <a:latin typeface="Calibri" pitchFamily="34" charset="0"/>
              </a:rPr>
              <a:t>mengandung</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klaim</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atas</a:t>
            </a:r>
            <a:r>
              <a:rPr lang="en-US" sz="7200" b="1" dirty="0" smtClean="0">
                <a:solidFill>
                  <a:schemeClr val="bg1"/>
                </a:solidFill>
                <a:latin typeface="Calibri" pitchFamily="34" charset="0"/>
              </a:rPr>
              <a:t> </a:t>
            </a:r>
            <a:r>
              <a:rPr lang="en-US" sz="7200" b="1" dirty="0" err="1" smtClean="0">
                <a:solidFill>
                  <a:schemeClr val="bg1"/>
                </a:solidFill>
                <a:latin typeface="Calibri" pitchFamily="34" charset="0"/>
              </a:rPr>
              <a:t>kebenarannya</a:t>
            </a:r>
            <a:r>
              <a:rPr lang="en-US" sz="7200" b="1" dirty="0" smtClean="0">
                <a:solidFill>
                  <a:schemeClr val="bg1"/>
                </a:solidFill>
                <a:latin typeface="Calibri" pitchFamily="34" charset="0"/>
              </a:rPr>
              <a:t>’</a:t>
            </a:r>
          </a:p>
          <a:p>
            <a:pPr marL="1250950" lvl="6" indent="-1027113" eaLnBrk="0" hangingPunct="0">
              <a:lnSpc>
                <a:spcPct val="90000"/>
              </a:lnSpc>
              <a:spcBef>
                <a:spcPts val="1707"/>
              </a:spcBef>
              <a:buClr>
                <a:schemeClr val="tx1"/>
              </a:buClr>
              <a:buBlip>
                <a:blip r:embed="rId2"/>
              </a:buBlip>
              <a:tabLst>
                <a:tab pos="1250950" algn="l"/>
              </a:tabLst>
              <a:defRPr/>
            </a:pPr>
            <a:r>
              <a:rPr lang="en-US" sz="72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Bukti</a:t>
            </a:r>
            <a:r>
              <a:rPr lang="en-US"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 </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bukti</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yang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digunakan</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untuk</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mendukung</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proposisi</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a:t>
            </a:r>
          </a:p>
          <a:p>
            <a:pPr marL="1250950" lvl="6" indent="-1027113" eaLnBrk="0" hangingPunct="0">
              <a:lnSpc>
                <a:spcPct val="90000"/>
              </a:lnSpc>
              <a:spcBef>
                <a:spcPts val="1707"/>
              </a:spcBef>
              <a:buClr>
                <a:schemeClr val="tx1"/>
              </a:buClr>
              <a:buBlip>
                <a:blip r:embed="rId2"/>
              </a:buBlip>
              <a:tabLst>
                <a:tab pos="1250950" algn="l"/>
              </a:tabLst>
              <a:defRPr/>
            </a:pP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Berlaku</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kaidah</a:t>
            </a:r>
            <a:r>
              <a:rPr lang="en-US"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pola</a:t>
            </a:r>
            <a:r>
              <a:rPr lang="en-US"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 </a:t>
            </a:r>
            <a:r>
              <a:rPr lang="en-US" sz="72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rPr>
              <a:t>penalaran</a:t>
            </a:r>
            <a:endParaRPr lang="en-US"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alibri" pitchFamily="34" charset="0"/>
              <a:cs typeface="Arial" charset="0"/>
            </a:endParaRPr>
          </a:p>
          <a:p>
            <a:pPr marL="1250950" lvl="6" indent="-1027113" eaLnBrk="0" hangingPunct="0">
              <a:lnSpc>
                <a:spcPct val="90000"/>
              </a:lnSpc>
              <a:spcBef>
                <a:spcPts val="1707"/>
              </a:spcBef>
              <a:buClr>
                <a:schemeClr val="tx1"/>
              </a:buClr>
              <a:buBlip>
                <a:blip r:embed="rId2"/>
              </a:buBlip>
              <a:tabLst>
                <a:tab pos="1250950" algn="l"/>
              </a:tabLst>
              <a:defRPr/>
            </a:pPr>
            <a:endParaRPr lang="en-US"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alibri" pitchFamily="34" charset="0"/>
              <a:cs typeface="Arial" charset="0"/>
            </a:endParaRPr>
          </a:p>
        </p:txBody>
      </p:sp>
      <p:pic>
        <p:nvPicPr>
          <p:cNvPr id="4" name="Picture 1" descr="image1.jpg"/>
          <p:cNvPicPr>
            <a:picLocks noChangeAspect="1"/>
          </p:cNvPicPr>
          <p:nvPr/>
        </p:nvPicPr>
        <p:blipFill>
          <a:blip r:embed="rId3"/>
          <a:srcRect l="-143"/>
          <a:stretch>
            <a:fillRect/>
          </a:stretch>
        </p:blipFill>
        <p:spPr bwMode="auto">
          <a:xfrm>
            <a:off x="-17463" y="0"/>
            <a:ext cx="13022263" cy="70961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1.jpg"/>
          <p:cNvPicPr>
            <a:picLocks noChangeAspect="1"/>
          </p:cNvPicPr>
          <p:nvPr/>
        </p:nvPicPr>
        <p:blipFill>
          <a:blip r:embed="rId3"/>
          <a:srcRect l="-143"/>
          <a:stretch>
            <a:fillRect/>
          </a:stretch>
        </p:blipFill>
        <p:spPr bwMode="auto">
          <a:xfrm>
            <a:off x="-17463" y="0"/>
            <a:ext cx="13022263" cy="938213"/>
          </a:xfrm>
          <a:prstGeom prst="rect">
            <a:avLst/>
          </a:prstGeom>
          <a:noFill/>
          <a:ln w="12700">
            <a:noFill/>
            <a:miter lim="0"/>
            <a:headEnd/>
            <a:tailEnd/>
          </a:ln>
        </p:spPr>
      </p:pic>
      <p:sp>
        <p:nvSpPr>
          <p:cNvPr id="5123" name="Content Placeholder 2"/>
          <p:cNvSpPr>
            <a:spLocks noGrp="1"/>
          </p:cNvSpPr>
          <p:nvPr>
            <p:ph idx="1"/>
          </p:nvPr>
        </p:nvSpPr>
        <p:spPr>
          <a:xfrm>
            <a:off x="1270000" y="2768600"/>
            <a:ext cx="10464800" cy="5668963"/>
          </a:xfrm>
        </p:spPr>
        <p:txBody>
          <a:bodyPr/>
          <a:lstStyle/>
          <a:p>
            <a:pPr marL="914400" indent="-914400" algn="just">
              <a:spcBef>
                <a:spcPct val="0"/>
              </a:spcBef>
              <a:buFontTx/>
              <a:buBlip>
                <a:blip r:embed="rId4"/>
              </a:buBlip>
            </a:pPr>
            <a:r>
              <a:rPr lang="en-US" sz="6000" dirty="0" err="1" smtClean="0">
                <a:latin typeface="Calibri" pitchFamily="34" charset="0"/>
              </a:rPr>
              <a:t>Tujuan</a:t>
            </a:r>
            <a:r>
              <a:rPr lang="en-US" sz="6000" dirty="0" smtClean="0">
                <a:latin typeface="Calibri" pitchFamily="34" charset="0"/>
              </a:rPr>
              <a:t> </a:t>
            </a:r>
            <a:r>
              <a:rPr lang="en-US" sz="6000" dirty="0" err="1" smtClean="0">
                <a:latin typeface="Calibri" pitchFamily="34" charset="0"/>
              </a:rPr>
              <a:t>ilustrasi</a:t>
            </a:r>
            <a:r>
              <a:rPr lang="en-US" sz="6000" dirty="0" smtClean="0">
                <a:latin typeface="Calibri" pitchFamily="34" charset="0"/>
              </a:rPr>
              <a:t> </a:t>
            </a:r>
            <a:r>
              <a:rPr lang="en-US" sz="6000" dirty="0" err="1" smtClean="0">
                <a:latin typeface="Calibri" pitchFamily="34" charset="0"/>
              </a:rPr>
              <a:t>adalah</a:t>
            </a:r>
            <a:r>
              <a:rPr lang="en-US" sz="6000" dirty="0" smtClean="0">
                <a:latin typeface="Calibri" pitchFamily="34" charset="0"/>
              </a:rPr>
              <a:t> </a:t>
            </a:r>
            <a:r>
              <a:rPr lang="en-US" sz="6000" dirty="0" err="1" smtClean="0">
                <a:latin typeface="Calibri" pitchFamily="34" charset="0"/>
              </a:rPr>
              <a:t>untuk</a:t>
            </a:r>
            <a:r>
              <a:rPr lang="en-US" sz="6000" dirty="0" smtClean="0">
                <a:latin typeface="Calibri" pitchFamily="34" charset="0"/>
              </a:rPr>
              <a:t> </a:t>
            </a:r>
            <a:r>
              <a:rPr lang="en-US" sz="6000" dirty="0" err="1" smtClean="0">
                <a:latin typeface="Calibri" pitchFamily="34" charset="0"/>
              </a:rPr>
              <a:t>menggambarkan</a:t>
            </a:r>
            <a:r>
              <a:rPr lang="en-US" sz="6000" dirty="0" smtClean="0">
                <a:latin typeface="Calibri" pitchFamily="34" charset="0"/>
              </a:rPr>
              <a:t> </a:t>
            </a:r>
            <a:r>
              <a:rPr lang="en-US" sz="6000" dirty="0" err="1" smtClean="0">
                <a:latin typeface="Calibri" pitchFamily="34" charset="0"/>
              </a:rPr>
              <a:t>sesuatu</a:t>
            </a:r>
            <a:endParaRPr lang="en-US" sz="6000" dirty="0" smtClean="0">
              <a:latin typeface="Calibri" pitchFamily="34" charset="0"/>
            </a:endParaRPr>
          </a:p>
          <a:p>
            <a:pPr marL="914400" indent="-914400" algn="just">
              <a:spcBef>
                <a:spcPct val="0"/>
              </a:spcBef>
              <a:buFontTx/>
              <a:buBlip>
                <a:blip r:embed="rId4"/>
              </a:buBlip>
            </a:pPr>
            <a:r>
              <a:rPr lang="en-US" sz="6000" dirty="0" err="1" smtClean="0">
                <a:latin typeface="Calibri" pitchFamily="34" charset="0"/>
              </a:rPr>
              <a:t>Supaya</a:t>
            </a:r>
            <a:r>
              <a:rPr lang="en-US" sz="6000" dirty="0" smtClean="0">
                <a:latin typeface="Calibri" pitchFamily="34" charset="0"/>
              </a:rPr>
              <a:t> </a:t>
            </a:r>
            <a:r>
              <a:rPr lang="en-US" sz="6000" dirty="0" err="1" smtClean="0">
                <a:latin typeface="Calibri" pitchFamily="34" charset="0"/>
              </a:rPr>
              <a:t>mudah</a:t>
            </a:r>
            <a:r>
              <a:rPr lang="en-US" sz="6000" dirty="0" smtClean="0">
                <a:latin typeface="Calibri" pitchFamily="34" charset="0"/>
              </a:rPr>
              <a:t> </a:t>
            </a:r>
            <a:r>
              <a:rPr lang="en-US" sz="6000" dirty="0" err="1" smtClean="0">
                <a:latin typeface="Calibri" pitchFamily="34" charset="0"/>
              </a:rPr>
              <a:t>dipahami</a:t>
            </a:r>
            <a:endParaRPr lang="en-US" sz="6000" dirty="0" smtClean="0">
              <a:latin typeface="Calibri" pitchFamily="34" charset="0"/>
            </a:endParaRPr>
          </a:p>
          <a:p>
            <a:pPr marL="914400" indent="-914400" algn="just">
              <a:spcBef>
                <a:spcPct val="0"/>
              </a:spcBef>
              <a:buFontTx/>
              <a:buBlip>
                <a:blip r:embed="rId4"/>
              </a:buBlip>
            </a:pPr>
            <a:r>
              <a:rPr lang="en-US" sz="6000" dirty="0" err="1" smtClean="0">
                <a:latin typeface="Calibri" pitchFamily="34" charset="0"/>
              </a:rPr>
              <a:t>Supaya</a:t>
            </a:r>
            <a:r>
              <a:rPr lang="en-US" sz="6000" dirty="0" smtClean="0">
                <a:latin typeface="Calibri" pitchFamily="34" charset="0"/>
              </a:rPr>
              <a:t> </a:t>
            </a:r>
            <a:r>
              <a:rPr lang="en-US" sz="6000" dirty="0" err="1" smtClean="0">
                <a:latin typeface="Calibri" pitchFamily="34" charset="0"/>
              </a:rPr>
              <a:t>jelas</a:t>
            </a:r>
            <a:r>
              <a:rPr lang="en-US" sz="6000" dirty="0" smtClean="0">
                <a:latin typeface="Calibri" pitchFamily="34" charset="0"/>
              </a:rPr>
              <a:t> </a:t>
            </a:r>
            <a:r>
              <a:rPr lang="en-US" sz="6000" dirty="0" err="1" smtClean="0">
                <a:latin typeface="Calibri" pitchFamily="34" charset="0"/>
              </a:rPr>
              <a:t>maksudnya</a:t>
            </a:r>
            <a:endParaRPr lang="en-US" sz="6000" dirty="0" smtClean="0">
              <a:latin typeface="Calibri" pitchFamily="34" charset="0"/>
            </a:endParaRPr>
          </a:p>
        </p:txBody>
      </p:sp>
      <p:sp>
        <p:nvSpPr>
          <p:cNvPr id="5124" name="Title 1"/>
          <p:cNvSpPr>
            <a:spLocks noGrp="1"/>
          </p:cNvSpPr>
          <p:nvPr>
            <p:ph type="title"/>
          </p:nvPr>
        </p:nvSpPr>
        <p:spPr/>
        <p:txBody>
          <a:bodyPr/>
          <a:lstStyle/>
          <a:p>
            <a:r>
              <a:rPr lang="en-US" dirty="0" smtClean="0">
                <a:solidFill>
                  <a:srgbClr val="002060"/>
                </a:solidFill>
                <a:latin typeface="Copperplate Gothic Bold" pitchFamily="34" charset="0"/>
              </a:rPr>
              <a:t>TUJUAN ILUSTRASI</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7677</Words>
  <Application>Microsoft Office PowerPoint</Application>
  <PresentationFormat>Custom</PresentationFormat>
  <Paragraphs>1014</Paragraphs>
  <Slides>64</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Office Theme</vt:lpstr>
      <vt:lpstr>1_Office Theme</vt:lpstr>
      <vt:lpstr>Chart</vt:lpstr>
      <vt:lpstr>Kontribusi dan Tata Letak  Teknik Ilustrasi &amp; Data Pendukung dalam Penulisan Artikel Ilmiah</vt:lpstr>
      <vt:lpstr>FILOSOFI</vt:lpstr>
      <vt:lpstr>RENUNGAN</vt:lpstr>
      <vt:lpstr>Slide 4</vt:lpstr>
      <vt:lpstr>Slide 5</vt:lpstr>
      <vt:lpstr>Slide 6</vt:lpstr>
      <vt:lpstr>Slide 7</vt:lpstr>
      <vt:lpstr>Slide 8</vt:lpstr>
      <vt:lpstr>TUJUAN ILUSTRASI</vt:lpstr>
      <vt:lpstr>JENIS ILUSTRASI</vt:lpstr>
      <vt:lpstr>PERWUJUDAN  ILUSTRASI UTAMA</vt:lpstr>
      <vt:lpstr>PERWUJUDAN  ILUSTRASI PENGEMBANG</vt:lpstr>
      <vt:lpstr>Shape Line</vt:lpstr>
      <vt:lpstr>Shape Block Arrow</vt:lpstr>
      <vt:lpstr>Shape Flow Chart</vt:lpstr>
      <vt:lpstr>Shape Banner</vt:lpstr>
      <vt:lpstr>Smart Art Lined List</vt:lpstr>
      <vt:lpstr>Smart Art  Increasing Circle</vt:lpstr>
      <vt:lpstr>Smart Art  Siklus Kontinyu</vt:lpstr>
      <vt:lpstr>Smart Art  Hierarki Organisasi</vt:lpstr>
      <vt:lpstr>Slide 21</vt:lpstr>
      <vt:lpstr>  ChartLine  </vt:lpstr>
      <vt:lpstr>Slide 23</vt:lpstr>
      <vt:lpstr>Slide 24</vt:lpstr>
      <vt:lpstr>Slide 25</vt:lpstr>
      <vt:lpstr>Slide 26</vt:lpstr>
      <vt:lpstr>TAKTIK PENAMPILAN</vt:lpstr>
      <vt:lpstr>Slide 28</vt:lpstr>
      <vt:lpstr>Slide 29</vt:lpstr>
      <vt:lpstr>TAKTIK GAYA PENULISAN</vt:lpstr>
      <vt:lpstr>Slide 31</vt:lpstr>
      <vt:lpstr>Slide 32</vt:lpstr>
      <vt:lpstr>Slide 33</vt:lpstr>
      <vt:lpstr>Slide 34</vt:lpstr>
      <vt:lpstr>ILUSTRASI TABEL</vt:lpstr>
      <vt:lpstr>PENYAJIAN TABEL</vt:lpstr>
      <vt:lpstr>ILUSTRASI TABEL KUANTITATIF</vt:lpstr>
      <vt:lpstr>Slide 38</vt:lpstr>
      <vt:lpstr>Slide 39</vt:lpstr>
      <vt:lpstr>Slide 40</vt:lpstr>
      <vt:lpstr>Slide 41</vt:lpstr>
      <vt:lpstr>Slide 42</vt:lpstr>
      <vt:lpstr>Slide 43</vt:lpstr>
      <vt:lpstr>Slide 44</vt:lpstr>
      <vt:lpstr>Slide 45</vt:lpstr>
      <vt:lpstr>Slide 46</vt:lpstr>
      <vt:lpstr>Slide 47</vt:lpstr>
      <vt:lpstr>GURU SMA DAN SMK BERDASARKAN KUALIFIKASI</vt:lpstr>
      <vt:lpstr>Slide 49</vt:lpstr>
      <vt:lpstr>Slide 50</vt:lpstr>
      <vt:lpstr>Slide 51</vt:lpstr>
      <vt:lpstr>Slide 52</vt:lpstr>
      <vt:lpstr>Slide 53</vt:lpstr>
      <vt:lpstr>Slide 54</vt:lpstr>
      <vt:lpstr>ILUSTRASI GAMBAR</vt:lpstr>
      <vt:lpstr>PENTING DIPERHATIKAN</vt:lpstr>
      <vt:lpstr>ILUSTRASI GAMBAR</vt:lpstr>
      <vt:lpstr>Slide 58</vt:lpstr>
      <vt:lpstr>Slide 59</vt:lpstr>
      <vt:lpstr>Slide 60</vt:lpstr>
      <vt:lpstr>Slide 61</vt:lpstr>
      <vt:lpstr>Slide 62</vt:lpstr>
      <vt:lpstr>Language-related areas</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and Brain</dc:title>
  <dc:creator>harun</dc:creator>
  <cp:lastModifiedBy>harun</cp:lastModifiedBy>
  <cp:revision>155</cp:revision>
  <dcterms:modified xsi:type="dcterms:W3CDTF">2015-12-11T00:08:02Z</dcterms:modified>
</cp:coreProperties>
</file>