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4"/>
  </p:handoutMasterIdLst>
  <p:sldIdLst>
    <p:sldId id="331" r:id="rId2"/>
    <p:sldId id="282" r:id="rId3"/>
    <p:sldId id="333" r:id="rId4"/>
    <p:sldId id="283" r:id="rId5"/>
    <p:sldId id="257" r:id="rId6"/>
    <p:sldId id="332" r:id="rId7"/>
    <p:sldId id="280" r:id="rId8"/>
    <p:sldId id="316" r:id="rId9"/>
    <p:sldId id="317" r:id="rId10"/>
    <p:sldId id="259" r:id="rId11"/>
    <p:sldId id="299" r:id="rId12"/>
    <p:sldId id="300" r:id="rId13"/>
    <p:sldId id="302" r:id="rId14"/>
    <p:sldId id="303" r:id="rId15"/>
    <p:sldId id="304" r:id="rId16"/>
    <p:sldId id="305" r:id="rId17"/>
    <p:sldId id="306" r:id="rId18"/>
    <p:sldId id="308" r:id="rId19"/>
    <p:sldId id="309" r:id="rId20"/>
    <p:sldId id="329" r:id="rId21"/>
    <p:sldId id="328" r:id="rId22"/>
    <p:sldId id="330" r:id="rId23"/>
  </p:sldIdLst>
  <p:sldSz cx="9144000" cy="6858000" type="screen4x3"/>
  <p:notesSz cx="6954838"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FF9900"/>
    <a:srgbClr val="B9C63E"/>
    <a:srgbClr val="FF3505"/>
    <a:srgbClr val="FF0000"/>
    <a:srgbClr val="0000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642" autoAdjust="0"/>
  </p:normalViewPr>
  <p:slideViewPr>
    <p:cSldViewPr>
      <p:cViewPr varScale="1">
        <p:scale>
          <a:sx n="59" d="100"/>
          <a:sy n="59" d="100"/>
        </p:scale>
        <p:origin x="-1003" y="-72"/>
      </p:cViewPr>
      <p:guideLst>
        <p:guide orient="horz" pos="2160"/>
        <p:guide pos="2880"/>
      </p:guideLst>
    </p:cSldViewPr>
  </p:slideViewPr>
  <p:notesTextViewPr>
    <p:cViewPr>
      <p:scale>
        <a:sx n="100" d="100"/>
        <a:sy n="100" d="100"/>
      </p:scale>
      <p:origin x="0" y="0"/>
    </p:cViewPr>
  </p:notesTextViewPr>
  <p:notesViewPr>
    <p:cSldViewPr>
      <p:cViewPr varScale="1">
        <p:scale>
          <a:sx n="41" d="100"/>
          <a:sy n="41" d="100"/>
        </p:scale>
        <p:origin x="-2410" y="-91"/>
      </p:cViewPr>
      <p:guideLst>
        <p:guide orient="horz" pos="2932"/>
        <p:guide pos="219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842030"/>
            <a:ext cx="3013763" cy="465455"/>
          </a:xfrm>
          <a:prstGeom prst="rect">
            <a:avLst/>
          </a:prstGeom>
        </p:spPr>
        <p:txBody>
          <a:bodyPr vert="horz" lIns="91440" tIns="45720" rIns="91440" bIns="45720" rtlCol="0" anchor="b"/>
          <a:lstStyle>
            <a:lvl1pPr algn="l">
              <a:defRPr sz="1200"/>
            </a:lvl1pPr>
          </a:lstStyle>
          <a:p>
            <a:endParaRPr lang="en-US" dirty="0"/>
          </a:p>
        </p:txBody>
      </p:sp>
    </p:spTree>
    <p:extLst>
      <p:ext uri="{BB962C8B-B14F-4D97-AF65-F5344CB8AC3E}">
        <p14:creationId xmlns:p14="http://schemas.microsoft.com/office/powerpoint/2010/main" val="105812379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E25E0D-6710-4B7A-840B-DBC37489143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D8CECD-739C-41C1-8177-B031B7C252D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D1E08B9-F948-48FC-8DC5-1304831B21D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1F04CFC-FC4B-46F2-88F2-8040693049C9}"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41C113D-2190-4DED-B66B-E09B665609F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D6675CC-6480-427F-B619-44BA595AF0B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BE8CB2-09B9-426D-AAD0-41421B6CB17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A1E2966-0BF9-4E53-AACE-8AC9EB38D4C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ABED93D-39DF-4C17-800D-F32A980C160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9814EDA-6EB5-43FB-8BA7-71B783F7D2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0A4D594-0C44-4DE8-8AA9-127F45537D9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5D539C-255D-4E89-98A8-4597F8C0A9F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D61FA77-5835-4C53-8C2A-ADFD63CDC34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7084AF14-B8F7-4015-B434-D304A64B5BF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110"/>
          <p:cNvSpPr txBox="1">
            <a:spLocks noChangeArrowheads="1"/>
          </p:cNvSpPr>
          <p:nvPr/>
        </p:nvSpPr>
        <p:spPr bwMode="auto">
          <a:xfrm>
            <a:off x="2133600" y="1662113"/>
            <a:ext cx="5105400" cy="928687"/>
          </a:xfrm>
          <a:prstGeom prst="rect">
            <a:avLst/>
          </a:prstGeom>
          <a:noFill/>
          <a:ln w="9525">
            <a:noFill/>
            <a:miter lim="800000"/>
            <a:headEnd/>
            <a:tailEnd/>
          </a:ln>
        </p:spPr>
        <p:txBody>
          <a:bodyPr anchor="ctr"/>
          <a:lstStyle/>
          <a:p>
            <a:pPr>
              <a:defRPr/>
            </a:pPr>
            <a:r>
              <a:rPr lang="es-UY" sz="4000" b="1" dirty="0">
                <a:latin typeface="+mj-lt"/>
                <a:ea typeface="+mj-ea"/>
                <a:cs typeface="+mj-cs"/>
              </a:rPr>
              <a:t>PENGENALAN DIRI</a:t>
            </a:r>
            <a:endParaRPr lang="es-ES" sz="2800" dirty="0">
              <a:latin typeface="+mj-lt"/>
              <a:ea typeface="+mj-ea"/>
              <a:cs typeface="+mj-cs"/>
            </a:endParaRPr>
          </a:p>
        </p:txBody>
      </p:sp>
      <p:sp>
        <p:nvSpPr>
          <p:cNvPr id="2051" name="Rectangle 119"/>
          <p:cNvSpPr>
            <a:spLocks noChangeArrowheads="1"/>
          </p:cNvSpPr>
          <p:nvPr/>
        </p:nvSpPr>
        <p:spPr bwMode="auto">
          <a:xfrm>
            <a:off x="3071813" y="4214813"/>
            <a:ext cx="3786187" cy="544512"/>
          </a:xfrm>
          <a:prstGeom prst="rect">
            <a:avLst/>
          </a:prstGeom>
          <a:noFill/>
          <a:ln w="9525">
            <a:noFill/>
            <a:miter lim="800000"/>
            <a:headEnd/>
            <a:tailEnd/>
          </a:ln>
        </p:spPr>
        <p:txBody>
          <a:bodyPr anchor="ctr"/>
          <a:lstStyle/>
          <a:p>
            <a:r>
              <a:rPr lang="es-UY" sz="2000" b="1"/>
              <a:t>Taufik, S.Psi., M.Si., Ph.D</a:t>
            </a:r>
            <a:endParaRPr lang="es-ES" sz="2000" b="1"/>
          </a:p>
        </p:txBody>
      </p:sp>
      <p:pic>
        <p:nvPicPr>
          <p:cNvPr id="2053" name="Picture 11" descr="LOGO diknas bw.jpg"/>
          <p:cNvPicPr>
            <a:picLocks noChangeAspect="1"/>
          </p:cNvPicPr>
          <p:nvPr/>
        </p:nvPicPr>
        <p:blipFill>
          <a:blip r:embed="rId3"/>
          <a:srcRect/>
          <a:stretch>
            <a:fillRect/>
          </a:stretch>
        </p:blipFill>
        <p:spPr bwMode="auto">
          <a:xfrm>
            <a:off x="4191000" y="2971800"/>
            <a:ext cx="838200" cy="842963"/>
          </a:xfrm>
          <a:prstGeom prst="rect">
            <a:avLst/>
          </a:prstGeom>
          <a:noFill/>
          <a:ln w="9525">
            <a:noFill/>
            <a:miter lim="800000"/>
            <a:headEnd/>
            <a:tailEnd/>
          </a:ln>
        </p:spPr>
      </p:pic>
    </p:spTree>
  </p:cSld>
  <p:clrMapOvr>
    <a:masterClrMapping/>
  </p:clrMapOvr>
  <p:transition spd="slow">
    <p:wheel spokes="1"/>
    <p:sndAc>
      <p:stSnd>
        <p:snd r:embed="rId2" name="click.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2057400" y="3124200"/>
            <a:ext cx="6172200" cy="2819400"/>
          </a:xfrm>
        </p:spPr>
        <p:txBody>
          <a:bodyPr/>
          <a:lstStyle/>
          <a:p>
            <a:pPr eaLnBrk="1" hangingPunct="1"/>
            <a:r>
              <a:rPr lang="id-ID" smtClean="0">
                <a:solidFill>
                  <a:schemeClr val="bg1"/>
                </a:solidFill>
              </a:rPr>
              <a:t>Kita </a:t>
            </a:r>
            <a:r>
              <a:rPr lang="en-US" smtClean="0">
                <a:solidFill>
                  <a:schemeClr val="bg1"/>
                </a:solidFill>
              </a:rPr>
              <a:t>mengenali         kekurangan dan kelebihan diri.</a:t>
            </a:r>
          </a:p>
          <a:p>
            <a:pPr eaLnBrk="1" hangingPunct="1"/>
            <a:r>
              <a:rPr lang="en-US" smtClean="0">
                <a:solidFill>
                  <a:schemeClr val="bg1"/>
                </a:solidFill>
              </a:rPr>
              <a:t>Sehingga tahu bagaimana harus melangkah dalam hidup ini.</a:t>
            </a:r>
          </a:p>
          <a:p>
            <a:pPr eaLnBrk="1" hangingPunct="1">
              <a:buFontTx/>
              <a:buNone/>
            </a:pPr>
            <a:endParaRPr lang="id-ID" smtClean="0">
              <a:solidFill>
                <a:schemeClr val="bg1"/>
              </a:solidFill>
            </a:endParaRPr>
          </a:p>
        </p:txBody>
      </p:sp>
      <p:sp>
        <p:nvSpPr>
          <p:cNvPr id="3" name="Rectangle 5"/>
          <p:cNvSpPr>
            <a:spLocks noChangeArrowheads="1"/>
          </p:cNvSpPr>
          <p:nvPr/>
        </p:nvSpPr>
        <p:spPr bwMode="auto">
          <a:xfrm>
            <a:off x="1447800" y="1096963"/>
            <a:ext cx="3124200" cy="1570037"/>
          </a:xfrm>
          <a:prstGeom prst="rect">
            <a:avLst/>
          </a:prstGeom>
          <a:noFill/>
          <a:ln w="9525">
            <a:noFill/>
            <a:miter lim="800000"/>
            <a:headEnd/>
            <a:tailEnd/>
          </a:ln>
        </p:spPr>
        <p:txBody>
          <a:bodyPr>
            <a:spAutoFit/>
          </a:bodyPr>
          <a:lstStyle/>
          <a:p>
            <a:pPr algn="ctr"/>
            <a:r>
              <a:rPr lang="en-US" sz="9600">
                <a:solidFill>
                  <a:srgbClr val="FFC000"/>
                </a:solidFill>
                <a:latin typeface="Mistral" pitchFamily="66" charset="0"/>
              </a:rPr>
              <a:t>Kini…</a:t>
            </a:r>
            <a:endParaRPr lang="en-GB" sz="9600">
              <a:solidFill>
                <a:srgbClr val="FFC000"/>
              </a:solidFill>
              <a:latin typeface="Mistral" pitchFamily="66" charset="0"/>
            </a:endParaRPr>
          </a:p>
        </p:txBody>
      </p:sp>
    </p:spTree>
  </p:cSld>
  <p:clrMapOvr>
    <a:masterClrMapping/>
  </p:clrMapOvr>
  <p:transition spd="slow">
    <p:wheel spokes="1"/>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5123">
                                            <p:txEl>
                                              <p:pRg st="0" end="0"/>
                                            </p:txEl>
                                          </p:spTgt>
                                        </p:tgtEl>
                                        <p:attrNameLst>
                                          <p:attrName>style.visibility</p:attrName>
                                        </p:attrNameLst>
                                      </p:cBhvr>
                                      <p:to>
                                        <p:strVal val="visible"/>
                                      </p:to>
                                    </p:set>
                                    <p:animEffect transition="in" filter="randombar(horizontal)">
                                      <p:cBhvr>
                                        <p:cTn id="14" dur="500"/>
                                        <p:tgtEl>
                                          <p:spTgt spid="512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5123">
                                            <p:txEl>
                                              <p:pRg st="1" end="1"/>
                                            </p:txEl>
                                          </p:spTgt>
                                        </p:tgtEl>
                                        <p:attrNameLst>
                                          <p:attrName>style.visibility</p:attrName>
                                        </p:attrNameLst>
                                      </p:cBhvr>
                                      <p:to>
                                        <p:strVal val="visible"/>
                                      </p:to>
                                    </p:set>
                                    <p:animEffect transition="in" filter="randombar(horizontal)">
                                      <p:cBhvr>
                                        <p:cTn id="19" dur="500"/>
                                        <p:tgtEl>
                                          <p:spTgt spid="51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type="body" idx="1"/>
          </p:nvPr>
        </p:nvSpPr>
        <p:spPr>
          <a:xfrm>
            <a:off x="914400" y="3886200"/>
            <a:ext cx="7848600" cy="2362200"/>
          </a:xfrm>
          <a:solidFill>
            <a:schemeClr val="accent1"/>
          </a:solidFill>
        </p:spPr>
        <p:txBody>
          <a:bodyPr/>
          <a:lstStyle/>
          <a:p>
            <a:r>
              <a:rPr lang="en-US" smtClean="0"/>
              <a:t>Pernahkah merenungi perjalanan diri?</a:t>
            </a:r>
          </a:p>
          <a:p>
            <a:r>
              <a:rPr lang="en-US" smtClean="0"/>
              <a:t>Apa yang didapatkan?</a:t>
            </a:r>
          </a:p>
          <a:p>
            <a:r>
              <a:rPr lang="en-US" smtClean="0"/>
              <a:t>Bila digambarkan dalam bentuk kurve seperti apa perjalanan Anda?</a:t>
            </a:r>
          </a:p>
        </p:txBody>
      </p:sp>
      <p:sp>
        <p:nvSpPr>
          <p:cNvPr id="67589" name="WordArt 5"/>
          <p:cNvSpPr>
            <a:spLocks noChangeArrowheads="1" noChangeShapeType="1" noTextEdit="1"/>
          </p:cNvSpPr>
          <p:nvPr/>
        </p:nvSpPr>
        <p:spPr bwMode="auto">
          <a:xfrm>
            <a:off x="5486400" y="2438400"/>
            <a:ext cx="3352800" cy="1143000"/>
          </a:xfrm>
          <a:prstGeom prst="rect">
            <a:avLst/>
          </a:prstGeom>
        </p:spPr>
        <p:txBody>
          <a:bodyPr wrap="none" fromWordArt="1">
            <a:prstTxWarp prst="textPlain">
              <a:avLst>
                <a:gd name="adj" fmla="val 49625"/>
              </a:avLst>
            </a:prstTxWarp>
          </a:bodyPr>
          <a:lstStyle/>
          <a:p>
            <a:pPr algn="ctr"/>
            <a:r>
              <a:rPr lang="en-US" sz="3600" i="1" kern="10">
                <a:ln w="9525">
                  <a:solidFill>
                    <a:schemeClr val="bg1"/>
                  </a:solidFill>
                  <a:round/>
                  <a:headEnd/>
                  <a:tailEnd/>
                </a:ln>
                <a:solidFill>
                  <a:srgbClr val="FF0000"/>
                </a:solidFill>
                <a:effectLst>
                  <a:outerShdw dist="35921" dir="2700000" algn="ctr" rotWithShape="0">
                    <a:srgbClr val="C0C0C0"/>
                  </a:outerShdw>
                </a:effectLst>
                <a:latin typeface="French Script MT"/>
              </a:rPr>
              <a:t>Esensi</a:t>
            </a: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7589"/>
                                        </p:tgtEl>
                                        <p:attrNameLst>
                                          <p:attrName>style.visibility</p:attrName>
                                        </p:attrNameLst>
                                      </p:cBhvr>
                                      <p:to>
                                        <p:strVal val="visible"/>
                                      </p:to>
                                    </p:set>
                                    <p:anim calcmode="lin" valueType="num">
                                      <p:cBhvr>
                                        <p:cTn id="7" dur="1000" fill="hold"/>
                                        <p:tgtEl>
                                          <p:spTgt spid="67589"/>
                                        </p:tgtEl>
                                        <p:attrNameLst>
                                          <p:attrName>ppt_w</p:attrName>
                                        </p:attrNameLst>
                                      </p:cBhvr>
                                      <p:tavLst>
                                        <p:tav tm="0">
                                          <p:val>
                                            <p:strVal val="#ppt_w*0.70"/>
                                          </p:val>
                                        </p:tav>
                                        <p:tav tm="100000">
                                          <p:val>
                                            <p:strVal val="#ppt_w"/>
                                          </p:val>
                                        </p:tav>
                                      </p:tavLst>
                                    </p:anim>
                                    <p:anim calcmode="lin" valueType="num">
                                      <p:cBhvr>
                                        <p:cTn id="8" dur="1000" fill="hold"/>
                                        <p:tgtEl>
                                          <p:spTgt spid="67589"/>
                                        </p:tgtEl>
                                        <p:attrNameLst>
                                          <p:attrName>ppt_h</p:attrName>
                                        </p:attrNameLst>
                                      </p:cBhvr>
                                      <p:tavLst>
                                        <p:tav tm="0">
                                          <p:val>
                                            <p:strVal val="#ppt_h"/>
                                          </p:val>
                                        </p:tav>
                                        <p:tav tm="100000">
                                          <p:val>
                                            <p:strVal val="#ppt_h"/>
                                          </p:val>
                                        </p:tav>
                                      </p:tavLst>
                                    </p:anim>
                                    <p:animEffect transition="in" filter="fade">
                                      <p:cBhvr>
                                        <p:cTn id="9" dur="1000"/>
                                        <p:tgtEl>
                                          <p:spTgt spid="67589"/>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7587">
                                            <p:bg/>
                                          </p:spTgt>
                                        </p:tgtEl>
                                        <p:attrNameLst>
                                          <p:attrName>style.visibility</p:attrName>
                                        </p:attrNameLst>
                                      </p:cBhvr>
                                      <p:to>
                                        <p:strVal val="visible"/>
                                      </p:to>
                                    </p:set>
                                    <p:anim calcmode="lin" valueType="num">
                                      <p:cBhvr>
                                        <p:cTn id="14" dur="1000" fill="hold"/>
                                        <p:tgtEl>
                                          <p:spTgt spid="67587">
                                            <p:bg/>
                                          </p:spTgt>
                                        </p:tgtEl>
                                        <p:attrNameLst>
                                          <p:attrName>ppt_w</p:attrName>
                                        </p:attrNameLst>
                                      </p:cBhvr>
                                      <p:tavLst>
                                        <p:tav tm="0">
                                          <p:val>
                                            <p:strVal val="#ppt_w*0.70"/>
                                          </p:val>
                                        </p:tav>
                                        <p:tav tm="100000">
                                          <p:val>
                                            <p:strVal val="#ppt_w"/>
                                          </p:val>
                                        </p:tav>
                                      </p:tavLst>
                                    </p:anim>
                                    <p:anim calcmode="lin" valueType="num">
                                      <p:cBhvr>
                                        <p:cTn id="15" dur="1000" fill="hold"/>
                                        <p:tgtEl>
                                          <p:spTgt spid="67587">
                                            <p:bg/>
                                          </p:spTgt>
                                        </p:tgtEl>
                                        <p:attrNameLst>
                                          <p:attrName>ppt_h</p:attrName>
                                        </p:attrNameLst>
                                      </p:cBhvr>
                                      <p:tavLst>
                                        <p:tav tm="0">
                                          <p:val>
                                            <p:strVal val="#ppt_h"/>
                                          </p:val>
                                        </p:tav>
                                        <p:tav tm="100000">
                                          <p:val>
                                            <p:strVal val="#ppt_h"/>
                                          </p:val>
                                        </p:tav>
                                      </p:tavLst>
                                    </p:anim>
                                    <p:animEffect transition="in" filter="fade">
                                      <p:cBhvr>
                                        <p:cTn id="16" dur="1000"/>
                                        <p:tgtEl>
                                          <p:spTgt spid="67587">
                                            <p:bg/>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7587">
                                            <p:txEl>
                                              <p:pRg st="0" end="0"/>
                                            </p:txEl>
                                          </p:spTgt>
                                        </p:tgtEl>
                                        <p:attrNameLst>
                                          <p:attrName>style.visibility</p:attrName>
                                        </p:attrNameLst>
                                      </p:cBhvr>
                                      <p:to>
                                        <p:strVal val="visible"/>
                                      </p:to>
                                    </p:set>
                                    <p:anim calcmode="lin" valueType="num">
                                      <p:cBhvr>
                                        <p:cTn id="21" dur="1000" fill="hold"/>
                                        <p:tgtEl>
                                          <p:spTgt spid="67587">
                                            <p:txEl>
                                              <p:pRg st="0" end="0"/>
                                            </p:txEl>
                                          </p:spTgt>
                                        </p:tgtEl>
                                        <p:attrNameLst>
                                          <p:attrName>ppt_w</p:attrName>
                                        </p:attrNameLst>
                                      </p:cBhvr>
                                      <p:tavLst>
                                        <p:tav tm="0">
                                          <p:val>
                                            <p:strVal val="#ppt_w*0.70"/>
                                          </p:val>
                                        </p:tav>
                                        <p:tav tm="100000">
                                          <p:val>
                                            <p:strVal val="#ppt_w"/>
                                          </p:val>
                                        </p:tav>
                                      </p:tavLst>
                                    </p:anim>
                                    <p:anim calcmode="lin" valueType="num">
                                      <p:cBhvr>
                                        <p:cTn id="22" dur="1000" fill="hold"/>
                                        <p:tgtEl>
                                          <p:spTgt spid="67587">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67587">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7587">
                                            <p:txEl>
                                              <p:pRg st="1" end="1"/>
                                            </p:txEl>
                                          </p:spTgt>
                                        </p:tgtEl>
                                        <p:attrNameLst>
                                          <p:attrName>style.visibility</p:attrName>
                                        </p:attrNameLst>
                                      </p:cBhvr>
                                      <p:to>
                                        <p:strVal val="visible"/>
                                      </p:to>
                                    </p:set>
                                    <p:anim calcmode="lin" valueType="num">
                                      <p:cBhvr>
                                        <p:cTn id="28" dur="1000" fill="hold"/>
                                        <p:tgtEl>
                                          <p:spTgt spid="67587">
                                            <p:txEl>
                                              <p:pRg st="1" end="1"/>
                                            </p:txEl>
                                          </p:spTgt>
                                        </p:tgtEl>
                                        <p:attrNameLst>
                                          <p:attrName>ppt_w</p:attrName>
                                        </p:attrNameLst>
                                      </p:cBhvr>
                                      <p:tavLst>
                                        <p:tav tm="0">
                                          <p:val>
                                            <p:strVal val="#ppt_w*0.70"/>
                                          </p:val>
                                        </p:tav>
                                        <p:tav tm="100000">
                                          <p:val>
                                            <p:strVal val="#ppt_w"/>
                                          </p:val>
                                        </p:tav>
                                      </p:tavLst>
                                    </p:anim>
                                    <p:anim calcmode="lin" valueType="num">
                                      <p:cBhvr>
                                        <p:cTn id="29" dur="1000" fill="hold"/>
                                        <p:tgtEl>
                                          <p:spTgt spid="67587">
                                            <p:txEl>
                                              <p:pRg st="1" end="1"/>
                                            </p:txEl>
                                          </p:spTgt>
                                        </p:tgtEl>
                                        <p:attrNameLst>
                                          <p:attrName>ppt_h</p:attrName>
                                        </p:attrNameLst>
                                      </p:cBhvr>
                                      <p:tavLst>
                                        <p:tav tm="0">
                                          <p:val>
                                            <p:strVal val="#ppt_h"/>
                                          </p:val>
                                        </p:tav>
                                        <p:tav tm="100000">
                                          <p:val>
                                            <p:strVal val="#ppt_h"/>
                                          </p:val>
                                        </p:tav>
                                      </p:tavLst>
                                    </p:anim>
                                    <p:animEffect transition="in" filter="fade">
                                      <p:cBhvr>
                                        <p:cTn id="30" dur="1000"/>
                                        <p:tgtEl>
                                          <p:spTgt spid="67587">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67587">
                                            <p:txEl>
                                              <p:pRg st="2" end="2"/>
                                            </p:txEl>
                                          </p:spTgt>
                                        </p:tgtEl>
                                        <p:attrNameLst>
                                          <p:attrName>style.visibility</p:attrName>
                                        </p:attrNameLst>
                                      </p:cBhvr>
                                      <p:to>
                                        <p:strVal val="visible"/>
                                      </p:to>
                                    </p:set>
                                    <p:anim calcmode="lin" valueType="num">
                                      <p:cBhvr>
                                        <p:cTn id="35" dur="1000" fill="hold"/>
                                        <p:tgtEl>
                                          <p:spTgt spid="67587">
                                            <p:txEl>
                                              <p:pRg st="2" end="2"/>
                                            </p:txEl>
                                          </p:spTgt>
                                        </p:tgtEl>
                                        <p:attrNameLst>
                                          <p:attrName>ppt_w</p:attrName>
                                        </p:attrNameLst>
                                      </p:cBhvr>
                                      <p:tavLst>
                                        <p:tav tm="0">
                                          <p:val>
                                            <p:strVal val="#ppt_w*0.70"/>
                                          </p:val>
                                        </p:tav>
                                        <p:tav tm="100000">
                                          <p:val>
                                            <p:strVal val="#ppt_w"/>
                                          </p:val>
                                        </p:tav>
                                      </p:tavLst>
                                    </p:anim>
                                    <p:anim calcmode="lin" valueType="num">
                                      <p:cBhvr>
                                        <p:cTn id="36" dur="1000" fill="hold"/>
                                        <p:tgtEl>
                                          <p:spTgt spid="67587">
                                            <p:txEl>
                                              <p:pRg st="2" end="2"/>
                                            </p:txEl>
                                          </p:spTgt>
                                        </p:tgtEl>
                                        <p:attrNameLst>
                                          <p:attrName>ppt_h</p:attrName>
                                        </p:attrNameLst>
                                      </p:cBhvr>
                                      <p:tavLst>
                                        <p:tav tm="0">
                                          <p:val>
                                            <p:strVal val="#ppt_h"/>
                                          </p:val>
                                        </p:tav>
                                        <p:tav tm="100000">
                                          <p:val>
                                            <p:strVal val="#ppt_h"/>
                                          </p:val>
                                        </p:tav>
                                      </p:tavLst>
                                    </p:anim>
                                    <p:animEffect transition="in" filter="fade">
                                      <p:cBhvr>
                                        <p:cTn id="37" dur="1000"/>
                                        <p:tgtEl>
                                          <p:spTgt spid="675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animBg="1"/>
      <p:bldP spid="6758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304800" y="2514600"/>
            <a:ext cx="8458200" cy="3886200"/>
          </a:xfrm>
          <a:solidFill>
            <a:schemeClr val="tx1"/>
          </a:solidFill>
        </p:spPr>
        <p:txBody>
          <a:bodyPr/>
          <a:lstStyle/>
          <a:p>
            <a:endParaRPr lang="en-US" smtClean="0">
              <a:solidFill>
                <a:schemeClr val="bg1"/>
              </a:solidFill>
            </a:endParaRPr>
          </a:p>
          <a:p>
            <a:r>
              <a:rPr lang="en-US" smtClean="0">
                <a:solidFill>
                  <a:schemeClr val="bg1"/>
                </a:solidFill>
              </a:rPr>
              <a:t>Diawali dari kesadaran  bahwa manusia harus berjalan, </a:t>
            </a:r>
            <a:r>
              <a:rPr lang="en-US" i="1" smtClean="0">
                <a:solidFill>
                  <a:schemeClr val="bg1"/>
                </a:solidFill>
              </a:rPr>
              <a:t>hanya mereka yang berjalan yang akan sampai ke tujuan.</a:t>
            </a:r>
          </a:p>
          <a:p>
            <a:r>
              <a:rPr lang="en-US" smtClean="0">
                <a:solidFill>
                  <a:schemeClr val="bg1"/>
                </a:solidFill>
              </a:rPr>
              <a:t>Setelah ada kesadaran bahwa dirinya harus berjalan, </a:t>
            </a:r>
            <a:r>
              <a:rPr lang="en-US" i="1" smtClean="0">
                <a:solidFill>
                  <a:schemeClr val="bg1"/>
                </a:solidFill>
              </a:rPr>
              <a:t>maka ia harus berusaha mencari jalan.</a:t>
            </a:r>
          </a:p>
        </p:txBody>
      </p:sp>
      <p:sp>
        <p:nvSpPr>
          <p:cNvPr id="7" name="Rectangle 6"/>
          <p:cNvSpPr>
            <a:spLocks noChangeArrowheads="1"/>
          </p:cNvSpPr>
          <p:nvPr/>
        </p:nvSpPr>
        <p:spPr bwMode="auto">
          <a:xfrm>
            <a:off x="1143000" y="1178004"/>
            <a:ext cx="6096000" cy="1107996"/>
          </a:xfrm>
          <a:prstGeom prst="rect">
            <a:avLst/>
          </a:prstGeom>
          <a:noFill/>
          <a:ln w="9525">
            <a:noFill/>
            <a:miter lim="800000"/>
            <a:headEnd/>
            <a:tailEnd/>
          </a:ln>
        </p:spPr>
        <p:txBody>
          <a:bodyPr>
            <a:spAutoFit/>
          </a:bodyPr>
          <a:lstStyle/>
          <a:p>
            <a:pPr algn="ctr">
              <a:defRPr/>
            </a:pPr>
            <a:r>
              <a:rPr lang="en-US" sz="6600" dirty="0" err="1">
                <a:ln>
                  <a:solidFill>
                    <a:schemeClr val="tx1"/>
                  </a:solidFill>
                </a:ln>
                <a:latin typeface="Mistral" pitchFamily="66" charset="0"/>
              </a:rPr>
              <a:t>Perjalanan</a:t>
            </a:r>
            <a:r>
              <a:rPr lang="en-US" sz="6600" dirty="0">
                <a:ln>
                  <a:solidFill>
                    <a:schemeClr val="tx1"/>
                  </a:solidFill>
                </a:ln>
                <a:latin typeface="Mistral" pitchFamily="66" charset="0"/>
              </a:rPr>
              <a:t> </a:t>
            </a:r>
            <a:r>
              <a:rPr lang="en-US" sz="6600" dirty="0" err="1">
                <a:ln>
                  <a:solidFill>
                    <a:schemeClr val="tx1"/>
                  </a:solidFill>
                </a:ln>
                <a:latin typeface="Mistral" pitchFamily="66" charset="0"/>
              </a:rPr>
              <a:t>diri</a:t>
            </a:r>
            <a:endParaRPr lang="en-GB" sz="6600" dirty="0">
              <a:ln>
                <a:solidFill>
                  <a:schemeClr val="tx1"/>
                </a:solidFill>
              </a:ln>
              <a:latin typeface="Mistral" pitchFamily="66" charset="0"/>
            </a:endParaRPr>
          </a:p>
        </p:txBody>
      </p:sp>
      <p:sp>
        <p:nvSpPr>
          <p:cNvPr id="8" name="WordArt 4"/>
          <p:cNvSpPr>
            <a:spLocks noChangeArrowheads="1" noChangeShapeType="1" noTextEdit="1"/>
          </p:cNvSpPr>
          <p:nvPr/>
        </p:nvSpPr>
        <p:spPr bwMode="auto">
          <a:xfrm>
            <a:off x="533400" y="304800"/>
            <a:ext cx="4876800" cy="1143000"/>
          </a:xfrm>
          <a:prstGeom prst="rect">
            <a:avLst/>
          </a:prstGeom>
        </p:spPr>
        <p:txBody>
          <a:bodyPr wrap="none" fromWordArt="1">
            <a:prstTxWarp prst="textPlain">
              <a:avLst>
                <a:gd name="adj" fmla="val 50000"/>
              </a:avLst>
            </a:prstTxWarp>
          </a:bodyPr>
          <a:lstStyle/>
          <a:p>
            <a:pPr algn="ctr"/>
            <a:r>
              <a:rPr lang="en-US" sz="3600" kern="10">
                <a:ln w="38100">
                  <a:solidFill>
                    <a:schemeClr val="tx1"/>
                  </a:solidFill>
                  <a:round/>
                  <a:headEnd/>
                  <a:tailEnd/>
                </a:ln>
                <a:noFill/>
                <a:latin typeface="Arial Black"/>
              </a:rPr>
              <a:t>memahami</a:t>
            </a: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3000" fill="hold"/>
                                        <p:tgtEl>
                                          <p:spTgt spid="8"/>
                                        </p:tgtEl>
                                        <p:attrNameLst>
                                          <p:attrName>ppt_w</p:attrName>
                                        </p:attrNameLst>
                                      </p:cBhvr>
                                      <p:tavLst>
                                        <p:tav tm="0">
                                          <p:val>
                                            <p:strVal val="#ppt_w*0.70"/>
                                          </p:val>
                                        </p:tav>
                                        <p:tav tm="100000">
                                          <p:val>
                                            <p:strVal val="#ppt_w"/>
                                          </p:val>
                                        </p:tav>
                                      </p:tavLst>
                                    </p:anim>
                                    <p:anim calcmode="lin" valueType="num">
                                      <p:cBhvr>
                                        <p:cTn id="13" dur="3000" fill="hold"/>
                                        <p:tgtEl>
                                          <p:spTgt spid="8"/>
                                        </p:tgtEl>
                                        <p:attrNameLst>
                                          <p:attrName>ppt_h</p:attrName>
                                        </p:attrNameLst>
                                      </p:cBhvr>
                                      <p:tavLst>
                                        <p:tav tm="0">
                                          <p:val>
                                            <p:strVal val="#ppt_h"/>
                                          </p:val>
                                        </p:tav>
                                        <p:tav tm="100000">
                                          <p:val>
                                            <p:strVal val="#ppt_h"/>
                                          </p:val>
                                        </p:tav>
                                      </p:tavLst>
                                    </p:anim>
                                    <p:animEffect transition="in" filter="fade">
                                      <p:cBhvr>
                                        <p:cTn id="14" dur="30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10243">
                                            <p:bg/>
                                          </p:spTgt>
                                        </p:tgtEl>
                                        <p:attrNameLst>
                                          <p:attrName>style.visibility</p:attrName>
                                        </p:attrNameLst>
                                      </p:cBhvr>
                                      <p:to>
                                        <p:strVal val="visible"/>
                                      </p:to>
                                    </p:set>
                                    <p:anim calcmode="lin" valueType="num">
                                      <p:cBhvr>
                                        <p:cTn id="19" dur="1000" fill="hold"/>
                                        <p:tgtEl>
                                          <p:spTgt spid="10243">
                                            <p:bg/>
                                          </p:spTgt>
                                        </p:tgtEl>
                                        <p:attrNameLst>
                                          <p:attrName>ppt_w</p:attrName>
                                        </p:attrNameLst>
                                      </p:cBhvr>
                                      <p:tavLst>
                                        <p:tav tm="0">
                                          <p:val>
                                            <p:strVal val="#ppt_w*0.70"/>
                                          </p:val>
                                        </p:tav>
                                        <p:tav tm="100000">
                                          <p:val>
                                            <p:strVal val="#ppt_w"/>
                                          </p:val>
                                        </p:tav>
                                      </p:tavLst>
                                    </p:anim>
                                    <p:anim calcmode="lin" valueType="num">
                                      <p:cBhvr>
                                        <p:cTn id="20" dur="1000" fill="hold"/>
                                        <p:tgtEl>
                                          <p:spTgt spid="10243">
                                            <p:bg/>
                                          </p:spTgt>
                                        </p:tgtEl>
                                        <p:attrNameLst>
                                          <p:attrName>ppt_h</p:attrName>
                                        </p:attrNameLst>
                                      </p:cBhvr>
                                      <p:tavLst>
                                        <p:tav tm="0">
                                          <p:val>
                                            <p:strVal val="#ppt_h"/>
                                          </p:val>
                                        </p:tav>
                                        <p:tav tm="100000">
                                          <p:val>
                                            <p:strVal val="#ppt_h"/>
                                          </p:val>
                                        </p:tav>
                                      </p:tavLst>
                                    </p:anim>
                                    <p:animEffect transition="in" filter="fade">
                                      <p:cBhvr>
                                        <p:cTn id="21" dur="1000"/>
                                        <p:tgtEl>
                                          <p:spTgt spid="10243">
                                            <p:bg/>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10243">
                                            <p:txEl>
                                              <p:pRg st="1" end="1"/>
                                            </p:txEl>
                                          </p:spTgt>
                                        </p:tgtEl>
                                        <p:attrNameLst>
                                          <p:attrName>style.visibility</p:attrName>
                                        </p:attrNameLst>
                                      </p:cBhvr>
                                      <p:to>
                                        <p:strVal val="visible"/>
                                      </p:to>
                                    </p:set>
                                    <p:anim calcmode="lin" valueType="num">
                                      <p:cBhvr>
                                        <p:cTn id="26" dur="1000" fill="hold"/>
                                        <p:tgtEl>
                                          <p:spTgt spid="10243">
                                            <p:txEl>
                                              <p:pRg st="1" end="1"/>
                                            </p:txEl>
                                          </p:spTgt>
                                        </p:tgtEl>
                                        <p:attrNameLst>
                                          <p:attrName>ppt_w</p:attrName>
                                        </p:attrNameLst>
                                      </p:cBhvr>
                                      <p:tavLst>
                                        <p:tav tm="0">
                                          <p:val>
                                            <p:strVal val="#ppt_w*0.70"/>
                                          </p:val>
                                        </p:tav>
                                        <p:tav tm="100000">
                                          <p:val>
                                            <p:strVal val="#ppt_w"/>
                                          </p:val>
                                        </p:tav>
                                      </p:tavLst>
                                    </p:anim>
                                    <p:anim calcmode="lin" valueType="num">
                                      <p:cBhvr>
                                        <p:cTn id="27" dur="1000" fill="hold"/>
                                        <p:tgtEl>
                                          <p:spTgt spid="10243">
                                            <p:txEl>
                                              <p:pRg st="1" end="1"/>
                                            </p:txEl>
                                          </p:spTgt>
                                        </p:tgtEl>
                                        <p:attrNameLst>
                                          <p:attrName>ppt_h</p:attrName>
                                        </p:attrNameLst>
                                      </p:cBhvr>
                                      <p:tavLst>
                                        <p:tav tm="0">
                                          <p:val>
                                            <p:strVal val="#ppt_h"/>
                                          </p:val>
                                        </p:tav>
                                        <p:tav tm="100000">
                                          <p:val>
                                            <p:strVal val="#ppt_h"/>
                                          </p:val>
                                        </p:tav>
                                      </p:tavLst>
                                    </p:anim>
                                    <p:animEffect transition="in" filter="fade">
                                      <p:cBhvr>
                                        <p:cTn id="28" dur="1000"/>
                                        <p:tgtEl>
                                          <p:spTgt spid="1024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10243">
                                            <p:txEl>
                                              <p:pRg st="2" end="2"/>
                                            </p:txEl>
                                          </p:spTgt>
                                        </p:tgtEl>
                                        <p:attrNameLst>
                                          <p:attrName>style.visibility</p:attrName>
                                        </p:attrNameLst>
                                      </p:cBhvr>
                                      <p:to>
                                        <p:strVal val="visible"/>
                                      </p:to>
                                    </p:set>
                                    <p:anim calcmode="lin" valueType="num">
                                      <p:cBhvr>
                                        <p:cTn id="33" dur="1000" fill="hold"/>
                                        <p:tgtEl>
                                          <p:spTgt spid="10243">
                                            <p:txEl>
                                              <p:pRg st="2" end="2"/>
                                            </p:txEl>
                                          </p:spTgt>
                                        </p:tgtEl>
                                        <p:attrNameLst>
                                          <p:attrName>ppt_w</p:attrName>
                                        </p:attrNameLst>
                                      </p:cBhvr>
                                      <p:tavLst>
                                        <p:tav tm="0">
                                          <p:val>
                                            <p:strVal val="#ppt_w*0.70"/>
                                          </p:val>
                                        </p:tav>
                                        <p:tav tm="100000">
                                          <p:val>
                                            <p:strVal val="#ppt_w"/>
                                          </p:val>
                                        </p:tav>
                                      </p:tavLst>
                                    </p:anim>
                                    <p:anim calcmode="lin" valueType="num">
                                      <p:cBhvr>
                                        <p:cTn id="34" dur="1000" fill="hold"/>
                                        <p:tgtEl>
                                          <p:spTgt spid="10243">
                                            <p:txEl>
                                              <p:pRg st="2" end="2"/>
                                            </p:txEl>
                                          </p:spTgt>
                                        </p:tgtEl>
                                        <p:attrNameLst>
                                          <p:attrName>ppt_h</p:attrName>
                                        </p:attrNameLst>
                                      </p:cBhvr>
                                      <p:tavLst>
                                        <p:tav tm="0">
                                          <p:val>
                                            <p:strVal val="#ppt_h"/>
                                          </p:val>
                                        </p:tav>
                                        <p:tav tm="100000">
                                          <p:val>
                                            <p:strVal val="#ppt_h"/>
                                          </p:val>
                                        </p:tav>
                                      </p:tavLst>
                                    </p:anim>
                                    <p:animEffect transition="in" filter="fade">
                                      <p:cBhvr>
                                        <p:cTn id="35" dur="1000"/>
                                        <p:tgtEl>
                                          <p:spTgt spid="102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381000" y="1295400"/>
            <a:ext cx="8458200" cy="4495800"/>
          </a:xfrm>
          <a:solidFill>
            <a:schemeClr val="tx1"/>
          </a:solidFill>
        </p:spPr>
        <p:txBody>
          <a:bodyPr/>
          <a:lstStyle/>
          <a:p>
            <a:pPr>
              <a:lnSpc>
                <a:spcPct val="110000"/>
              </a:lnSpc>
              <a:buSzPct val="130000"/>
              <a:buFontTx/>
              <a:buNone/>
            </a:pPr>
            <a:endParaRPr lang="en-US" sz="1800" smtClean="0">
              <a:solidFill>
                <a:schemeClr val="bg1"/>
              </a:solidFill>
            </a:endParaRPr>
          </a:p>
          <a:p>
            <a:pPr>
              <a:lnSpc>
                <a:spcPct val="110000"/>
              </a:lnSpc>
              <a:buSzPct val="130000"/>
            </a:pPr>
            <a:r>
              <a:rPr lang="en-US" smtClean="0">
                <a:solidFill>
                  <a:schemeClr val="bg1"/>
                </a:solidFill>
              </a:rPr>
              <a:t>Setelah mencari, ia harus menemukan jalan yang ia cari selama ini. Namun harus ingat bahwa </a:t>
            </a:r>
            <a:r>
              <a:rPr lang="en-US" i="1" smtClean="0">
                <a:solidFill>
                  <a:srgbClr val="FFFF00"/>
                </a:solidFill>
              </a:rPr>
              <a:t>“Ini jalan bukan tujuan”.</a:t>
            </a:r>
            <a:endParaRPr lang="en-US" sz="3600" i="1" smtClean="0">
              <a:solidFill>
                <a:srgbClr val="FFFF00"/>
              </a:solidFill>
            </a:endParaRPr>
          </a:p>
          <a:p>
            <a:pPr>
              <a:lnSpc>
                <a:spcPct val="110000"/>
              </a:lnSpc>
              <a:buSzPct val="130000"/>
            </a:pPr>
            <a:r>
              <a:rPr lang="en-US" smtClean="0">
                <a:solidFill>
                  <a:schemeClr val="bg1"/>
                </a:solidFill>
              </a:rPr>
              <a:t>Setelah menemukan jalan, ia harus “uji” bahwa ini memang jalan yang benar, jalan lurus. </a:t>
            </a:r>
            <a:r>
              <a:rPr lang="en-US" i="1" smtClean="0">
                <a:solidFill>
                  <a:srgbClr val="FFFF00"/>
                </a:solidFill>
              </a:rPr>
              <a:t>Jangan tertipu, terpedaya.</a:t>
            </a: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2291">
                                            <p:bg/>
                                          </p:spTgt>
                                        </p:tgtEl>
                                        <p:attrNameLst>
                                          <p:attrName>style.visibility</p:attrName>
                                        </p:attrNameLst>
                                      </p:cBhvr>
                                      <p:to>
                                        <p:strVal val="visible"/>
                                      </p:to>
                                    </p:set>
                                    <p:anim calcmode="lin" valueType="num">
                                      <p:cBhvr>
                                        <p:cTn id="7" dur="1000" fill="hold"/>
                                        <p:tgtEl>
                                          <p:spTgt spid="12291">
                                            <p:bg/>
                                          </p:spTgt>
                                        </p:tgtEl>
                                        <p:attrNameLst>
                                          <p:attrName>ppt_w</p:attrName>
                                        </p:attrNameLst>
                                      </p:cBhvr>
                                      <p:tavLst>
                                        <p:tav tm="0">
                                          <p:val>
                                            <p:strVal val="#ppt_w*0.70"/>
                                          </p:val>
                                        </p:tav>
                                        <p:tav tm="100000">
                                          <p:val>
                                            <p:strVal val="#ppt_w"/>
                                          </p:val>
                                        </p:tav>
                                      </p:tavLst>
                                    </p:anim>
                                    <p:anim calcmode="lin" valueType="num">
                                      <p:cBhvr>
                                        <p:cTn id="8" dur="1000" fill="hold"/>
                                        <p:tgtEl>
                                          <p:spTgt spid="12291">
                                            <p:bg/>
                                          </p:spTgt>
                                        </p:tgtEl>
                                        <p:attrNameLst>
                                          <p:attrName>ppt_h</p:attrName>
                                        </p:attrNameLst>
                                      </p:cBhvr>
                                      <p:tavLst>
                                        <p:tav tm="0">
                                          <p:val>
                                            <p:strVal val="#ppt_h"/>
                                          </p:val>
                                        </p:tav>
                                        <p:tav tm="100000">
                                          <p:val>
                                            <p:strVal val="#ppt_h"/>
                                          </p:val>
                                        </p:tav>
                                      </p:tavLst>
                                    </p:anim>
                                    <p:animEffect transition="in" filter="fade">
                                      <p:cBhvr>
                                        <p:cTn id="9" dur="1000"/>
                                        <p:tgtEl>
                                          <p:spTgt spid="12291">
                                            <p:bg/>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2291">
                                            <p:txEl>
                                              <p:pRg st="1" end="1"/>
                                            </p:txEl>
                                          </p:spTgt>
                                        </p:tgtEl>
                                        <p:attrNameLst>
                                          <p:attrName>style.visibility</p:attrName>
                                        </p:attrNameLst>
                                      </p:cBhvr>
                                      <p:to>
                                        <p:strVal val="visible"/>
                                      </p:to>
                                    </p:set>
                                    <p:anim calcmode="lin" valueType="num">
                                      <p:cBhvr>
                                        <p:cTn id="14" dur="1000" fill="hold"/>
                                        <p:tgtEl>
                                          <p:spTgt spid="12291">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2291">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229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2291">
                                            <p:txEl>
                                              <p:pRg st="2" end="2"/>
                                            </p:txEl>
                                          </p:spTgt>
                                        </p:tgtEl>
                                        <p:attrNameLst>
                                          <p:attrName>style.visibility</p:attrName>
                                        </p:attrNameLst>
                                      </p:cBhvr>
                                      <p:to>
                                        <p:strVal val="visible"/>
                                      </p:to>
                                    </p:set>
                                    <p:anim calcmode="lin" valueType="num">
                                      <p:cBhvr>
                                        <p:cTn id="21" dur="1000" fill="hold"/>
                                        <p:tgtEl>
                                          <p:spTgt spid="12291">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2291">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2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762000" y="1219200"/>
            <a:ext cx="7924800" cy="4495800"/>
          </a:xfrm>
          <a:prstGeom prst="rect">
            <a:avLst/>
          </a:prstGeom>
          <a:solidFill>
            <a:schemeClr val="tx1"/>
          </a:solidFill>
          <a:ln w="9525">
            <a:noFill/>
            <a:miter lim="800000"/>
            <a:headEnd/>
            <a:tailEnd/>
          </a:ln>
        </p:spPr>
        <p:txBody>
          <a:bodyPr/>
          <a:lstStyle/>
          <a:p>
            <a:pPr marL="342900" indent="-342900" eaLnBrk="0" hangingPunct="0">
              <a:lnSpc>
                <a:spcPct val="110000"/>
              </a:lnSpc>
              <a:spcBef>
                <a:spcPct val="20000"/>
              </a:spcBef>
              <a:buSzPct val="130000"/>
              <a:defRPr/>
            </a:pPr>
            <a:endParaRPr lang="en-US" kern="0" dirty="0">
              <a:solidFill>
                <a:schemeClr val="bg1"/>
              </a:solidFill>
              <a:latin typeface="+mn-lt"/>
            </a:endParaRPr>
          </a:p>
          <a:p>
            <a:pPr marL="342900" indent="-342900" eaLnBrk="0" hangingPunct="0">
              <a:lnSpc>
                <a:spcPct val="110000"/>
              </a:lnSpc>
              <a:spcBef>
                <a:spcPct val="20000"/>
              </a:spcBef>
              <a:buSzPct val="130000"/>
              <a:buFontTx/>
              <a:buChar char="•"/>
              <a:defRPr/>
            </a:pPr>
            <a:r>
              <a:rPr lang="en-US" sz="3200" kern="0" dirty="0" err="1">
                <a:solidFill>
                  <a:schemeClr val="bg1"/>
                </a:solidFill>
                <a:latin typeface="+mn-lt"/>
              </a:rPr>
              <a:t>Setelah</a:t>
            </a:r>
            <a:r>
              <a:rPr lang="en-US" sz="3200" kern="0" dirty="0">
                <a:solidFill>
                  <a:schemeClr val="bg1"/>
                </a:solidFill>
                <a:latin typeface="+mn-lt"/>
              </a:rPr>
              <a:t> </a:t>
            </a:r>
            <a:r>
              <a:rPr lang="en-US" sz="3200" kern="0" dirty="0" err="1">
                <a:solidFill>
                  <a:schemeClr val="bg1"/>
                </a:solidFill>
                <a:latin typeface="+mn-lt"/>
              </a:rPr>
              <a:t>menemukan</a:t>
            </a:r>
            <a:r>
              <a:rPr lang="en-US" sz="3200" kern="0" dirty="0">
                <a:solidFill>
                  <a:schemeClr val="bg1"/>
                </a:solidFill>
                <a:latin typeface="+mn-lt"/>
              </a:rPr>
              <a:t> </a:t>
            </a:r>
            <a:r>
              <a:rPr lang="en-US" sz="3200" kern="0" dirty="0" err="1">
                <a:solidFill>
                  <a:schemeClr val="bg1"/>
                </a:solidFill>
                <a:latin typeface="+mn-lt"/>
              </a:rPr>
              <a:t>jalan</a:t>
            </a:r>
            <a:r>
              <a:rPr lang="en-US" sz="3200" kern="0" dirty="0">
                <a:solidFill>
                  <a:schemeClr val="bg1"/>
                </a:solidFill>
                <a:latin typeface="+mn-lt"/>
              </a:rPr>
              <a:t>, </a:t>
            </a:r>
            <a:r>
              <a:rPr lang="en-US" sz="3200" kern="0" dirty="0" err="1">
                <a:solidFill>
                  <a:schemeClr val="bg1"/>
                </a:solidFill>
                <a:latin typeface="+mn-lt"/>
              </a:rPr>
              <a:t>ia</a:t>
            </a:r>
            <a:r>
              <a:rPr lang="en-US" sz="3200" kern="0" dirty="0">
                <a:solidFill>
                  <a:schemeClr val="bg1"/>
                </a:solidFill>
                <a:latin typeface="+mn-lt"/>
              </a:rPr>
              <a:t> </a:t>
            </a:r>
            <a:r>
              <a:rPr lang="en-US" sz="3200" kern="0" dirty="0" err="1">
                <a:solidFill>
                  <a:schemeClr val="bg1"/>
                </a:solidFill>
                <a:latin typeface="+mn-lt"/>
              </a:rPr>
              <a:t>harus</a:t>
            </a:r>
            <a:r>
              <a:rPr lang="en-US" sz="3200" kern="0" dirty="0">
                <a:solidFill>
                  <a:schemeClr val="bg1"/>
                </a:solidFill>
                <a:latin typeface="+mn-lt"/>
              </a:rPr>
              <a:t> MULAI BERJALAN. </a:t>
            </a:r>
            <a:r>
              <a:rPr lang="en-US" sz="3200" kern="0" dirty="0" err="1">
                <a:solidFill>
                  <a:schemeClr val="bg1"/>
                </a:solidFill>
                <a:latin typeface="+mn-lt"/>
              </a:rPr>
              <a:t>Punya</a:t>
            </a:r>
            <a:r>
              <a:rPr lang="en-US" sz="3200" kern="0" dirty="0">
                <a:solidFill>
                  <a:schemeClr val="bg1"/>
                </a:solidFill>
                <a:latin typeface="+mn-lt"/>
              </a:rPr>
              <a:t> </a:t>
            </a:r>
            <a:r>
              <a:rPr lang="en-US" sz="3200" kern="0" dirty="0" err="1">
                <a:solidFill>
                  <a:schemeClr val="bg1"/>
                </a:solidFill>
                <a:latin typeface="+mn-lt"/>
              </a:rPr>
              <a:t>keberanian</a:t>
            </a:r>
            <a:r>
              <a:rPr lang="en-US" sz="3200" kern="0" dirty="0">
                <a:solidFill>
                  <a:schemeClr val="bg1"/>
                </a:solidFill>
                <a:latin typeface="+mn-lt"/>
              </a:rPr>
              <a:t> </a:t>
            </a:r>
            <a:r>
              <a:rPr lang="en-US" sz="3200" kern="0" dirty="0" err="1">
                <a:solidFill>
                  <a:schemeClr val="bg1"/>
                </a:solidFill>
                <a:latin typeface="+mn-lt"/>
              </a:rPr>
              <a:t>melangkah</a:t>
            </a:r>
            <a:r>
              <a:rPr lang="en-US" sz="3200" kern="0" dirty="0">
                <a:solidFill>
                  <a:schemeClr val="bg1"/>
                </a:solidFill>
                <a:latin typeface="+mn-lt"/>
              </a:rPr>
              <a:t>, JANGAN RAGU.</a:t>
            </a:r>
          </a:p>
          <a:p>
            <a:pPr marL="342900" indent="-342900" eaLnBrk="0" hangingPunct="0">
              <a:lnSpc>
                <a:spcPct val="110000"/>
              </a:lnSpc>
              <a:spcBef>
                <a:spcPct val="20000"/>
              </a:spcBef>
              <a:buSzPct val="130000"/>
              <a:buFontTx/>
              <a:buChar char="•"/>
              <a:defRPr/>
            </a:pPr>
            <a:r>
              <a:rPr lang="en-US" sz="3200" kern="0" dirty="0" err="1">
                <a:solidFill>
                  <a:schemeClr val="bg1"/>
                </a:solidFill>
                <a:latin typeface="+mn-lt"/>
              </a:rPr>
              <a:t>Setelah</a:t>
            </a:r>
            <a:r>
              <a:rPr lang="en-US" sz="3200" kern="0" dirty="0">
                <a:solidFill>
                  <a:schemeClr val="bg1"/>
                </a:solidFill>
                <a:latin typeface="+mn-lt"/>
              </a:rPr>
              <a:t> </a:t>
            </a:r>
            <a:r>
              <a:rPr lang="en-US" sz="3200" kern="0" dirty="0" err="1">
                <a:solidFill>
                  <a:schemeClr val="bg1"/>
                </a:solidFill>
                <a:latin typeface="+mn-lt"/>
              </a:rPr>
              <a:t>mulai</a:t>
            </a:r>
            <a:r>
              <a:rPr lang="en-US" sz="3200" kern="0" dirty="0">
                <a:solidFill>
                  <a:schemeClr val="bg1"/>
                </a:solidFill>
                <a:latin typeface="+mn-lt"/>
              </a:rPr>
              <a:t> </a:t>
            </a:r>
            <a:r>
              <a:rPr lang="en-US" sz="3200" kern="0" dirty="0" err="1">
                <a:solidFill>
                  <a:schemeClr val="bg1"/>
                </a:solidFill>
                <a:latin typeface="+mn-lt"/>
              </a:rPr>
              <a:t>berjalan</a:t>
            </a:r>
            <a:r>
              <a:rPr lang="en-US" sz="3200" kern="0" dirty="0">
                <a:solidFill>
                  <a:schemeClr val="bg1"/>
                </a:solidFill>
                <a:latin typeface="+mn-lt"/>
              </a:rPr>
              <a:t>, </a:t>
            </a:r>
            <a:r>
              <a:rPr lang="en-US" sz="3200" kern="0" dirty="0" err="1">
                <a:solidFill>
                  <a:schemeClr val="bg1"/>
                </a:solidFill>
                <a:latin typeface="+mn-lt"/>
              </a:rPr>
              <a:t>ia</a:t>
            </a:r>
            <a:r>
              <a:rPr lang="en-US" sz="3200" kern="0" dirty="0">
                <a:solidFill>
                  <a:schemeClr val="bg1"/>
                </a:solidFill>
                <a:latin typeface="+mn-lt"/>
              </a:rPr>
              <a:t> </a:t>
            </a:r>
            <a:r>
              <a:rPr lang="en-US" sz="3200" kern="0" dirty="0" err="1">
                <a:solidFill>
                  <a:schemeClr val="bg1"/>
                </a:solidFill>
                <a:latin typeface="+mn-lt"/>
              </a:rPr>
              <a:t>harus</a:t>
            </a:r>
            <a:r>
              <a:rPr lang="en-US" sz="3200" kern="0" dirty="0">
                <a:solidFill>
                  <a:schemeClr val="bg1"/>
                </a:solidFill>
                <a:latin typeface="+mn-lt"/>
              </a:rPr>
              <a:t> </a:t>
            </a:r>
            <a:r>
              <a:rPr lang="en-US" sz="3200" kern="0" dirty="0" err="1">
                <a:solidFill>
                  <a:schemeClr val="bg1"/>
                </a:solidFill>
                <a:latin typeface="+mn-lt"/>
              </a:rPr>
              <a:t>sadar</a:t>
            </a:r>
            <a:r>
              <a:rPr lang="en-US" sz="3200" kern="0" dirty="0">
                <a:solidFill>
                  <a:schemeClr val="bg1"/>
                </a:solidFill>
                <a:latin typeface="+mn-lt"/>
              </a:rPr>
              <a:t> </a:t>
            </a:r>
            <a:r>
              <a:rPr lang="en-US" sz="3200" kern="0" dirty="0" err="1">
                <a:solidFill>
                  <a:schemeClr val="bg1"/>
                </a:solidFill>
                <a:latin typeface="+mn-lt"/>
              </a:rPr>
              <a:t>bahwa</a:t>
            </a:r>
            <a:r>
              <a:rPr lang="en-US" sz="3200" kern="0" dirty="0">
                <a:solidFill>
                  <a:schemeClr val="bg1"/>
                </a:solidFill>
                <a:latin typeface="+mn-lt"/>
              </a:rPr>
              <a:t> </a:t>
            </a:r>
            <a:r>
              <a:rPr lang="en-US" sz="3200" kern="0" dirty="0" err="1">
                <a:solidFill>
                  <a:schemeClr val="bg1"/>
                </a:solidFill>
                <a:latin typeface="+mn-lt"/>
              </a:rPr>
              <a:t>dirinya</a:t>
            </a:r>
            <a:r>
              <a:rPr lang="en-US" sz="3200" kern="0" dirty="0">
                <a:solidFill>
                  <a:schemeClr val="bg1"/>
                </a:solidFill>
                <a:latin typeface="+mn-lt"/>
              </a:rPr>
              <a:t> </a:t>
            </a:r>
            <a:r>
              <a:rPr lang="en-US" sz="3200" kern="0" dirty="0" err="1">
                <a:solidFill>
                  <a:schemeClr val="bg1"/>
                </a:solidFill>
                <a:latin typeface="+mn-lt"/>
              </a:rPr>
              <a:t>telah</a:t>
            </a:r>
            <a:r>
              <a:rPr lang="en-US" sz="3200" kern="0" dirty="0">
                <a:solidFill>
                  <a:schemeClr val="bg1"/>
                </a:solidFill>
                <a:latin typeface="+mn-lt"/>
              </a:rPr>
              <a:t> MULAI MENJALANI </a:t>
            </a:r>
            <a:r>
              <a:rPr lang="en-US" sz="3200" kern="0" dirty="0" err="1">
                <a:solidFill>
                  <a:schemeClr val="bg1"/>
                </a:solidFill>
                <a:latin typeface="+mn-lt"/>
              </a:rPr>
              <a:t>satu</a:t>
            </a:r>
            <a:r>
              <a:rPr lang="en-US" sz="3200" kern="0" dirty="0">
                <a:solidFill>
                  <a:schemeClr val="bg1"/>
                </a:solidFill>
                <a:latin typeface="+mn-lt"/>
              </a:rPr>
              <a:t> </a:t>
            </a:r>
            <a:r>
              <a:rPr lang="en-US" sz="3200" kern="0" dirty="0" err="1">
                <a:solidFill>
                  <a:schemeClr val="bg1"/>
                </a:solidFill>
                <a:latin typeface="+mn-lt"/>
              </a:rPr>
              <a:t>perjalanan</a:t>
            </a:r>
            <a:r>
              <a:rPr lang="en-US" sz="3200" kern="0" dirty="0">
                <a:solidFill>
                  <a:schemeClr val="bg1"/>
                </a:solidFill>
                <a:latin typeface="+mn-lt"/>
              </a:rPr>
              <a:t>.</a:t>
            </a:r>
            <a:endParaRPr lang="en-US" sz="3200" i="1" kern="0" dirty="0">
              <a:solidFill>
                <a:srgbClr val="FFFF00"/>
              </a:solidFill>
              <a:latin typeface="+mn-lt"/>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6"/>
          <p:cNvSpPr>
            <a:spLocks noChangeArrowheads="1"/>
          </p:cNvSpPr>
          <p:nvPr/>
        </p:nvSpPr>
        <p:spPr bwMode="auto">
          <a:xfrm>
            <a:off x="457200" y="1447800"/>
            <a:ext cx="7315200" cy="4724400"/>
          </a:xfrm>
          <a:prstGeom prst="rect">
            <a:avLst/>
          </a:prstGeom>
          <a:noFill/>
          <a:ln w="9525">
            <a:noFill/>
            <a:miter lim="800000"/>
            <a:headEnd/>
            <a:tailEnd/>
          </a:ln>
        </p:spPr>
        <p:txBody>
          <a:bodyPr/>
          <a:lstStyle/>
          <a:p>
            <a:pPr marL="609600" indent="-609600">
              <a:lnSpc>
                <a:spcPct val="130000"/>
              </a:lnSpc>
              <a:spcBef>
                <a:spcPct val="20000"/>
              </a:spcBef>
              <a:buSzPct val="130000"/>
            </a:pPr>
            <a:endParaRPr lang="id-ID" sz="700">
              <a:solidFill>
                <a:schemeClr val="bg1"/>
              </a:solidFill>
            </a:endParaRPr>
          </a:p>
          <a:p>
            <a:pPr marL="609600" indent="-609600">
              <a:lnSpc>
                <a:spcPct val="120000"/>
              </a:lnSpc>
              <a:spcBef>
                <a:spcPct val="20000"/>
              </a:spcBef>
              <a:buFont typeface="Monotype Sorts" pitchFamily="2" charset="2"/>
              <a:buNone/>
            </a:pPr>
            <a:r>
              <a:rPr lang="en-US" sz="3200">
                <a:solidFill>
                  <a:schemeClr val="bg1"/>
                </a:solidFill>
              </a:rPr>
              <a:t>INGAT…!!!</a:t>
            </a:r>
          </a:p>
          <a:p>
            <a:pPr marL="609600" indent="-609600">
              <a:spcBef>
                <a:spcPct val="5000"/>
              </a:spcBef>
              <a:buClr>
                <a:schemeClr val="bg1"/>
              </a:buClr>
              <a:buSzPct val="130000"/>
              <a:buFontTx/>
              <a:buChar char="•"/>
            </a:pPr>
            <a:r>
              <a:rPr lang="en-US" sz="3200">
                <a:solidFill>
                  <a:schemeClr val="bg1"/>
                </a:solidFill>
              </a:rPr>
              <a:t>Perjalanan ini dipenuhi amalan atau tindakan bukan sekedar konsep (‘</a:t>
            </a:r>
            <a:r>
              <a:rPr lang="en-US" sz="3200" i="1">
                <a:solidFill>
                  <a:schemeClr val="bg1"/>
                </a:solidFill>
              </a:rPr>
              <a:t>ilmu wal ‘amal</a:t>
            </a:r>
            <a:r>
              <a:rPr lang="en-US" sz="3200">
                <a:solidFill>
                  <a:schemeClr val="bg1"/>
                </a:solidFill>
              </a:rPr>
              <a:t>).</a:t>
            </a:r>
          </a:p>
          <a:p>
            <a:pPr marL="609600" indent="-609600">
              <a:spcBef>
                <a:spcPct val="5000"/>
              </a:spcBef>
              <a:buClr>
                <a:schemeClr val="bg1"/>
              </a:buClr>
              <a:buSzPct val="130000"/>
              <a:buFontTx/>
              <a:buChar char="•"/>
            </a:pPr>
            <a:r>
              <a:rPr lang="en-US" sz="3200">
                <a:solidFill>
                  <a:schemeClr val="bg1"/>
                </a:solidFill>
              </a:rPr>
              <a:t>Jalan yang ditempuh adalah sebuah pendakian, penuh onak dan duri, di kanan kiri jurang.</a:t>
            </a: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7650"/>
                                        </p:tgtEl>
                                        <p:attrNameLst>
                                          <p:attrName>style.visibility</p:attrName>
                                        </p:attrNameLst>
                                      </p:cBhvr>
                                      <p:to>
                                        <p:strVal val="visible"/>
                                      </p:to>
                                    </p:set>
                                    <p:anim calcmode="lin" valueType="num">
                                      <p:cBhvr>
                                        <p:cTn id="7" dur="1000" fill="hold"/>
                                        <p:tgtEl>
                                          <p:spTgt spid="27650"/>
                                        </p:tgtEl>
                                        <p:attrNameLst>
                                          <p:attrName>ppt_w</p:attrName>
                                        </p:attrNameLst>
                                      </p:cBhvr>
                                      <p:tavLst>
                                        <p:tav tm="0">
                                          <p:val>
                                            <p:strVal val="#ppt_w*0.70"/>
                                          </p:val>
                                        </p:tav>
                                        <p:tav tm="100000">
                                          <p:val>
                                            <p:strVal val="#ppt_w"/>
                                          </p:val>
                                        </p:tav>
                                      </p:tavLst>
                                    </p:anim>
                                    <p:anim calcmode="lin" valueType="num">
                                      <p:cBhvr>
                                        <p:cTn id="8" dur="1000" fill="hold"/>
                                        <p:tgtEl>
                                          <p:spTgt spid="27650"/>
                                        </p:tgtEl>
                                        <p:attrNameLst>
                                          <p:attrName>ppt_h</p:attrName>
                                        </p:attrNameLst>
                                      </p:cBhvr>
                                      <p:tavLst>
                                        <p:tav tm="0">
                                          <p:val>
                                            <p:strVal val="#ppt_h"/>
                                          </p:val>
                                        </p:tav>
                                        <p:tav tm="100000">
                                          <p:val>
                                            <p:strVal val="#ppt_h"/>
                                          </p:val>
                                        </p:tav>
                                      </p:tavLst>
                                    </p:anim>
                                    <p:animEffect transition="in" filter="fade">
                                      <p:cBhvr>
                                        <p:cTn id="9" dur="1000"/>
                                        <p:tgtEl>
                                          <p:spTgt spid="276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Rectangle 6"/>
          <p:cNvSpPr>
            <a:spLocks noChangeArrowheads="1"/>
          </p:cNvSpPr>
          <p:nvPr/>
        </p:nvSpPr>
        <p:spPr bwMode="auto">
          <a:xfrm>
            <a:off x="914400" y="2362200"/>
            <a:ext cx="7848600" cy="2286000"/>
          </a:xfrm>
          <a:prstGeom prst="rect">
            <a:avLst/>
          </a:prstGeom>
          <a:solidFill>
            <a:schemeClr val="tx1"/>
          </a:solidFill>
          <a:ln w="9525">
            <a:noFill/>
            <a:miter lim="800000"/>
            <a:headEnd/>
            <a:tailEnd/>
          </a:ln>
        </p:spPr>
        <p:txBody>
          <a:bodyPr/>
          <a:lstStyle/>
          <a:p>
            <a:pPr marL="342900" indent="-342900">
              <a:spcBef>
                <a:spcPct val="20000"/>
              </a:spcBef>
              <a:buClr>
                <a:schemeClr val="bg1"/>
              </a:buClr>
              <a:buSzPct val="130000"/>
            </a:pPr>
            <a:r>
              <a:rPr lang="id-ID" sz="3200">
                <a:latin typeface="Calibri" pitchFamily="34" charset="0"/>
                <a:ea typeface="Calibri" pitchFamily="34" charset="0"/>
                <a:cs typeface="Calibri" pitchFamily="34" charset="0"/>
              </a:rPr>
              <a:t>   </a:t>
            </a:r>
            <a:r>
              <a:rPr lang="id-ID" sz="3200">
                <a:solidFill>
                  <a:schemeClr val="bg1"/>
                </a:solidFill>
                <a:latin typeface="Calibri" pitchFamily="34" charset="0"/>
                <a:ea typeface="Calibri" pitchFamily="34" charset="0"/>
                <a:cs typeface="Calibri" pitchFamily="34" charset="0"/>
              </a:rPr>
              <a:t>Tempuhlah jalan ini dengan mengurangi hidup senang-senang. Dan jangan suka menuruti keinginan, tetaplah sederhana. </a:t>
            </a:r>
            <a:r>
              <a:rPr lang="id-ID" sz="3200">
                <a:solidFill>
                  <a:srgbClr val="00B0F0"/>
                </a:solidFill>
                <a:latin typeface="Calibri" pitchFamily="34" charset="0"/>
                <a:ea typeface="Calibri" pitchFamily="34" charset="0"/>
                <a:cs typeface="Calibri" pitchFamily="34" charset="0"/>
              </a:rPr>
              <a:t>SELALU MENURUTI KEINGINAN AKAN MENGURANGI KESADARAN.</a:t>
            </a:r>
            <a:endParaRPr lang="en-US" sz="3200">
              <a:solidFill>
                <a:srgbClr val="00B0F0"/>
              </a:solidFill>
              <a:latin typeface="Calibri" pitchFamily="34" charset="0"/>
              <a:ea typeface="Calibri" pitchFamily="34" charset="0"/>
              <a:cs typeface="Calibri" pitchFamily="34" charset="0"/>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686"/>
                                        </p:tgtEl>
                                        <p:attrNameLst>
                                          <p:attrName>style.visibility</p:attrName>
                                        </p:attrNameLst>
                                      </p:cBhvr>
                                      <p:to>
                                        <p:strVal val="visible"/>
                                      </p:to>
                                    </p:set>
                                    <p:anim calcmode="lin" valueType="num">
                                      <p:cBhvr additive="base">
                                        <p:cTn id="7" dur="500" fill="hold"/>
                                        <p:tgtEl>
                                          <p:spTgt spid="71686"/>
                                        </p:tgtEl>
                                        <p:attrNameLst>
                                          <p:attrName>ppt_x</p:attrName>
                                        </p:attrNameLst>
                                      </p:cBhvr>
                                      <p:tavLst>
                                        <p:tav tm="0">
                                          <p:val>
                                            <p:strVal val="#ppt_x"/>
                                          </p:val>
                                        </p:tav>
                                        <p:tav tm="100000">
                                          <p:val>
                                            <p:strVal val="#ppt_x"/>
                                          </p:val>
                                        </p:tav>
                                      </p:tavLst>
                                    </p:anim>
                                    <p:anim calcmode="lin" valueType="num">
                                      <p:cBhvr additive="base">
                                        <p:cTn id="8" dur="500" fill="hold"/>
                                        <p:tgtEl>
                                          <p:spTgt spid="716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sz="half" idx="1"/>
          </p:nvPr>
        </p:nvSpPr>
        <p:spPr>
          <a:xfrm>
            <a:off x="2819400" y="2895600"/>
            <a:ext cx="5715000" cy="3962400"/>
          </a:xfrm>
          <a:solidFill>
            <a:schemeClr val="tx1"/>
          </a:solidFill>
        </p:spPr>
        <p:txBody>
          <a:bodyPr/>
          <a:lstStyle/>
          <a:p>
            <a:pPr>
              <a:buClr>
                <a:schemeClr val="bg1"/>
              </a:buClr>
              <a:buSzPct val="130000"/>
              <a:buFontTx/>
              <a:buNone/>
            </a:pPr>
            <a:r>
              <a:rPr lang="en-US" sz="3600" smtClean="0">
                <a:solidFill>
                  <a:srgbClr val="FFFF00"/>
                </a:solidFill>
              </a:rPr>
              <a:t>    </a:t>
            </a:r>
          </a:p>
          <a:p>
            <a:pPr>
              <a:buClr>
                <a:schemeClr val="bg1"/>
              </a:buClr>
              <a:buSzPct val="130000"/>
              <a:buFontTx/>
              <a:buNone/>
            </a:pPr>
            <a:r>
              <a:rPr lang="en-US" sz="3600" smtClean="0">
                <a:solidFill>
                  <a:srgbClr val="FFFF00"/>
                </a:solidFill>
              </a:rPr>
              <a:t>  Dibutuhkan </a:t>
            </a:r>
            <a:r>
              <a:rPr lang="en-US" sz="3600" i="1" smtClean="0">
                <a:solidFill>
                  <a:srgbClr val="FFFF00"/>
                </a:solidFill>
              </a:rPr>
              <a:t>“pemandu, guide, pembimbing, pendamping, guru, dalam mengarungi samudera nan luas..</a:t>
            </a:r>
            <a:endParaRPr lang="en-US" sz="3600" smtClean="0">
              <a:solidFill>
                <a:srgbClr val="FFFF00"/>
              </a:solidFill>
            </a:endParaRPr>
          </a:p>
        </p:txBody>
      </p:sp>
      <p:sp>
        <p:nvSpPr>
          <p:cNvPr id="15379" name="Rectangle 19"/>
          <p:cNvSpPr>
            <a:spLocks noChangeArrowheads="1"/>
          </p:cNvSpPr>
          <p:nvPr/>
        </p:nvSpPr>
        <p:spPr bwMode="auto">
          <a:xfrm>
            <a:off x="228600" y="762000"/>
            <a:ext cx="5181600" cy="2590800"/>
          </a:xfrm>
          <a:prstGeom prst="rect">
            <a:avLst/>
          </a:prstGeom>
          <a:solidFill>
            <a:schemeClr val="tx1"/>
          </a:solidFill>
          <a:ln w="9525">
            <a:noFill/>
            <a:miter lim="800000"/>
            <a:headEnd/>
            <a:tailEnd/>
          </a:ln>
        </p:spPr>
        <p:txBody>
          <a:bodyPr/>
          <a:lstStyle/>
          <a:p>
            <a:pPr marL="342900" indent="-342900">
              <a:spcBef>
                <a:spcPct val="20000"/>
              </a:spcBef>
              <a:buClr>
                <a:schemeClr val="bg1"/>
              </a:buClr>
              <a:buSzPct val="130000"/>
            </a:pPr>
            <a:r>
              <a:rPr lang="en-US" sz="3200">
                <a:solidFill>
                  <a:schemeClr val="bg1"/>
                </a:solidFill>
              </a:rPr>
              <a:t>   Setelah tahu dirinya berjalan, ia harus tahu sampai di mana ia berjalan </a:t>
            </a:r>
            <a:r>
              <a:rPr lang="en-US" sz="3200" i="1">
                <a:solidFill>
                  <a:schemeClr val="bg1"/>
                </a:solidFill>
              </a:rPr>
              <a:t>(bukan jalan di tempat)</a:t>
            </a:r>
            <a:r>
              <a:rPr lang="en-US" sz="3200">
                <a:solidFill>
                  <a:schemeClr val="bg1"/>
                </a:solidFill>
              </a:rPr>
              <a:t>.</a:t>
            </a:r>
          </a:p>
          <a:p>
            <a:pPr marL="342900" indent="-342900">
              <a:spcBef>
                <a:spcPct val="20000"/>
              </a:spcBef>
              <a:buClr>
                <a:schemeClr val="bg1"/>
              </a:buClr>
              <a:buSzPct val="130000"/>
            </a:pPr>
            <a:endParaRPr lang="en-US" sz="1400">
              <a:solidFill>
                <a:schemeClr val="bg1"/>
              </a:solidFill>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79"/>
                                        </p:tgtEl>
                                        <p:attrNameLst>
                                          <p:attrName>style.visibility</p:attrName>
                                        </p:attrNameLst>
                                      </p:cBhvr>
                                      <p:to>
                                        <p:strVal val="visible"/>
                                      </p:to>
                                    </p:set>
                                    <p:anim calcmode="lin" valueType="num">
                                      <p:cBhvr additive="base">
                                        <p:cTn id="7" dur="500" fill="hold"/>
                                        <p:tgtEl>
                                          <p:spTgt spid="15379"/>
                                        </p:tgtEl>
                                        <p:attrNameLst>
                                          <p:attrName>ppt_x</p:attrName>
                                        </p:attrNameLst>
                                      </p:cBhvr>
                                      <p:tavLst>
                                        <p:tav tm="0">
                                          <p:val>
                                            <p:strVal val="#ppt_x"/>
                                          </p:val>
                                        </p:tav>
                                        <p:tav tm="100000">
                                          <p:val>
                                            <p:strVal val="#ppt_x"/>
                                          </p:val>
                                        </p:tav>
                                      </p:tavLst>
                                    </p:anim>
                                    <p:anim calcmode="lin" valueType="num">
                                      <p:cBhvr additive="base">
                                        <p:cTn id="8" dur="500" fill="hold"/>
                                        <p:tgtEl>
                                          <p:spTgt spid="1537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ntr" presetSubtype="0" fill="hold" grpId="0" nodeType="clickEffect">
                                  <p:stCondLst>
                                    <p:cond delay="0"/>
                                  </p:stCondLst>
                                  <p:childTnLst>
                                    <p:set>
                                      <p:cBhvr>
                                        <p:cTn id="12" dur="1" fill="hold">
                                          <p:stCondLst>
                                            <p:cond delay="0"/>
                                          </p:stCondLst>
                                        </p:cTn>
                                        <p:tgtEl>
                                          <p:spTgt spid="15363">
                                            <p:bg/>
                                          </p:spTgt>
                                        </p:tgtEl>
                                        <p:attrNameLst>
                                          <p:attrName>style.visibility</p:attrName>
                                        </p:attrNameLst>
                                      </p:cBhvr>
                                      <p:to>
                                        <p:strVal val="visible"/>
                                      </p:to>
                                    </p:set>
                                    <p:anim to="" calcmode="lin" valueType="num">
                                      <p:cBhvr>
                                        <p:cTn id="13" dur="1" fill="hold"/>
                                        <p:tgtEl>
                                          <p:spTgt spid="15363">
                                            <p:bg/>
                                          </p:spTgt>
                                        </p:tgtEl>
                                        <p:attrNameLst>
                                          <p:attrName/>
                                        </p:attrNameLst>
                                      </p:cBhvr>
                                    </p:anim>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grpId="0" nodeType="clickEffect">
                                  <p:stCondLst>
                                    <p:cond delay="0"/>
                                  </p:stCondLst>
                                  <p:childTnLst>
                                    <p:set>
                                      <p:cBhvr>
                                        <p:cTn id="17" dur="1" fill="hold">
                                          <p:stCondLst>
                                            <p:cond delay="0"/>
                                          </p:stCondLst>
                                        </p:cTn>
                                        <p:tgtEl>
                                          <p:spTgt spid="15363">
                                            <p:txEl>
                                              <p:pRg st="0" end="0"/>
                                            </p:txEl>
                                          </p:spTgt>
                                        </p:tgtEl>
                                        <p:attrNameLst>
                                          <p:attrName>style.visibility</p:attrName>
                                        </p:attrNameLst>
                                      </p:cBhvr>
                                      <p:to>
                                        <p:strVal val="visible"/>
                                      </p:to>
                                    </p:set>
                                    <p:anim to="" calcmode="lin" valueType="num">
                                      <p:cBhvr>
                                        <p:cTn id="18" dur="1" fill="hold"/>
                                        <p:tgtEl>
                                          <p:spTgt spid="15363">
                                            <p:txEl>
                                              <p:pRg st="0" end="0"/>
                                            </p:txEl>
                                          </p:spTgt>
                                        </p:tgtEl>
                                        <p:attrNameLst>
                                          <p:attrName/>
                                        </p:attrNameLst>
                                      </p:cBhvr>
                                    </p:anim>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grpId="0" nodeType="clickEffect">
                                  <p:stCondLst>
                                    <p:cond delay="0"/>
                                  </p:stCondLst>
                                  <p:childTnLst>
                                    <p:set>
                                      <p:cBhvr>
                                        <p:cTn id="22" dur="1" fill="hold">
                                          <p:stCondLst>
                                            <p:cond delay="0"/>
                                          </p:stCondLst>
                                        </p:cTn>
                                        <p:tgtEl>
                                          <p:spTgt spid="15363">
                                            <p:txEl>
                                              <p:pRg st="1" end="1"/>
                                            </p:txEl>
                                          </p:spTgt>
                                        </p:tgtEl>
                                        <p:attrNameLst>
                                          <p:attrName>style.visibility</p:attrName>
                                        </p:attrNameLst>
                                      </p:cBhvr>
                                      <p:to>
                                        <p:strVal val="visible"/>
                                      </p:to>
                                    </p:set>
                                    <p:anim to="" calcmode="lin" valueType="num">
                                      <p:cBhvr>
                                        <p:cTn id="23" dur="1" fill="hold"/>
                                        <p:tgtEl>
                                          <p:spTgt spid="1536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nimBg="1"/>
      <p:bldP spid="1537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sz="half" idx="1"/>
          </p:nvPr>
        </p:nvSpPr>
        <p:spPr>
          <a:xfrm>
            <a:off x="457200" y="1295400"/>
            <a:ext cx="8229600" cy="2286000"/>
          </a:xfrm>
        </p:spPr>
        <p:txBody>
          <a:bodyPr/>
          <a:lstStyle/>
          <a:p>
            <a:pPr>
              <a:buClr>
                <a:srgbClr val="FFFF00"/>
              </a:buClr>
              <a:buSzPct val="130000"/>
              <a:buFontTx/>
              <a:buNone/>
              <a:defRPr/>
            </a:pPr>
            <a:r>
              <a:rPr lang="en-US" dirty="0" smtClean="0">
                <a:solidFill>
                  <a:schemeClr val="bg1"/>
                </a:solidFill>
              </a:rPr>
              <a:t>	</a:t>
            </a:r>
            <a:r>
              <a:rPr lang="en-US" dirty="0" err="1" smtClean="0">
                <a:solidFill>
                  <a:schemeClr val="bg1"/>
                </a:solidFill>
              </a:rPr>
              <a:t>Setelah</a:t>
            </a:r>
            <a:r>
              <a:rPr lang="en-US" dirty="0" smtClean="0">
                <a:solidFill>
                  <a:schemeClr val="bg1"/>
                </a:solidFill>
              </a:rPr>
              <a:t> </a:t>
            </a:r>
            <a:r>
              <a:rPr lang="en-US" dirty="0" err="1">
                <a:solidFill>
                  <a:schemeClr val="bg1"/>
                </a:solidFill>
              </a:rPr>
              <a:t>tahu</a:t>
            </a:r>
            <a:r>
              <a:rPr lang="en-US" dirty="0">
                <a:solidFill>
                  <a:schemeClr val="bg1"/>
                </a:solidFill>
              </a:rPr>
              <a:t> </a:t>
            </a:r>
            <a:r>
              <a:rPr lang="en-US" dirty="0" err="1">
                <a:solidFill>
                  <a:schemeClr val="bg1"/>
                </a:solidFill>
              </a:rPr>
              <a:t>di</a:t>
            </a:r>
            <a:r>
              <a:rPr lang="en-US" dirty="0">
                <a:solidFill>
                  <a:schemeClr val="bg1"/>
                </a:solidFill>
              </a:rPr>
              <a:t> </a:t>
            </a:r>
            <a:r>
              <a:rPr lang="en-US" dirty="0" err="1">
                <a:solidFill>
                  <a:schemeClr val="bg1"/>
                </a:solidFill>
              </a:rPr>
              <a:t>mana</a:t>
            </a:r>
            <a:r>
              <a:rPr lang="en-US" dirty="0">
                <a:solidFill>
                  <a:schemeClr val="bg1"/>
                </a:solidFill>
              </a:rPr>
              <a:t> </a:t>
            </a:r>
            <a:r>
              <a:rPr lang="en-US" dirty="0" err="1">
                <a:solidFill>
                  <a:schemeClr val="bg1"/>
                </a:solidFill>
              </a:rPr>
              <a:t>ia</a:t>
            </a:r>
            <a:r>
              <a:rPr lang="en-US" dirty="0">
                <a:solidFill>
                  <a:schemeClr val="bg1"/>
                </a:solidFill>
              </a:rPr>
              <a:t> </a:t>
            </a:r>
            <a:r>
              <a:rPr lang="en-US" dirty="0" err="1">
                <a:solidFill>
                  <a:schemeClr val="bg1"/>
                </a:solidFill>
              </a:rPr>
              <a:t>berada</a:t>
            </a:r>
            <a:r>
              <a:rPr lang="en-US" dirty="0">
                <a:solidFill>
                  <a:schemeClr val="bg1"/>
                </a:solidFill>
              </a:rPr>
              <a:t>, </a:t>
            </a:r>
            <a:r>
              <a:rPr lang="en-US" dirty="0" err="1">
                <a:solidFill>
                  <a:schemeClr val="bg1"/>
                </a:solidFill>
              </a:rPr>
              <a:t>ia</a:t>
            </a:r>
            <a:r>
              <a:rPr lang="en-US" dirty="0">
                <a:solidFill>
                  <a:schemeClr val="bg1"/>
                </a:solidFill>
              </a:rPr>
              <a:t> </a:t>
            </a:r>
            <a:r>
              <a:rPr lang="en-US" dirty="0" err="1">
                <a:solidFill>
                  <a:schemeClr val="bg1"/>
                </a:solidFill>
              </a:rPr>
              <a:t>harus</a:t>
            </a:r>
            <a:r>
              <a:rPr lang="en-US" dirty="0">
                <a:solidFill>
                  <a:schemeClr val="bg1"/>
                </a:solidFill>
              </a:rPr>
              <a:t> </a:t>
            </a:r>
            <a:r>
              <a:rPr lang="en-US" dirty="0" err="1">
                <a:solidFill>
                  <a:schemeClr val="bg1"/>
                </a:solidFill>
              </a:rPr>
              <a:t>paham</a:t>
            </a:r>
            <a:r>
              <a:rPr lang="en-US" dirty="0">
                <a:solidFill>
                  <a:schemeClr val="bg1"/>
                </a:solidFill>
              </a:rPr>
              <a:t>  </a:t>
            </a:r>
            <a:r>
              <a:rPr lang="en-US" dirty="0" err="1">
                <a:solidFill>
                  <a:schemeClr val="bg1"/>
                </a:solidFill>
              </a:rPr>
              <a:t>bahwa</a:t>
            </a:r>
            <a:r>
              <a:rPr lang="en-US" dirty="0">
                <a:solidFill>
                  <a:schemeClr val="bg1"/>
                </a:solidFill>
              </a:rPr>
              <a:t> yang </a:t>
            </a:r>
            <a:r>
              <a:rPr lang="en-US" dirty="0" err="1">
                <a:solidFill>
                  <a:schemeClr val="bg1"/>
                </a:solidFill>
              </a:rPr>
              <a:t>ia</a:t>
            </a:r>
            <a:r>
              <a:rPr lang="en-US" dirty="0">
                <a:solidFill>
                  <a:schemeClr val="bg1"/>
                </a:solidFill>
              </a:rPr>
              <a:t> </a:t>
            </a:r>
            <a:r>
              <a:rPr lang="en-US" dirty="0" err="1">
                <a:solidFill>
                  <a:schemeClr val="bg1"/>
                </a:solidFill>
              </a:rPr>
              <a:t>capai</a:t>
            </a:r>
            <a:r>
              <a:rPr lang="en-US" dirty="0">
                <a:solidFill>
                  <a:schemeClr val="bg1"/>
                </a:solidFill>
              </a:rPr>
              <a:t> </a:t>
            </a:r>
            <a:r>
              <a:rPr lang="en-US" dirty="0" err="1">
                <a:solidFill>
                  <a:schemeClr val="bg1"/>
                </a:solidFill>
              </a:rPr>
              <a:t>bukan</a:t>
            </a:r>
            <a:r>
              <a:rPr lang="en-US" dirty="0">
                <a:solidFill>
                  <a:schemeClr val="bg1"/>
                </a:solidFill>
              </a:rPr>
              <a:t> </a:t>
            </a:r>
            <a:r>
              <a:rPr lang="en-US" dirty="0">
                <a:solidFill>
                  <a:schemeClr val="bg1"/>
                </a:solidFill>
                <a:effectLst>
                  <a:outerShdw blurRad="38100" dist="38100" dir="2700000" algn="tl">
                    <a:srgbClr val="C0C0C0"/>
                  </a:outerShdw>
                </a:effectLst>
              </a:rPr>
              <a:t>“</a:t>
            </a:r>
            <a:r>
              <a:rPr lang="en-US" dirty="0" err="1">
                <a:solidFill>
                  <a:schemeClr val="bg1"/>
                </a:solidFill>
              </a:rPr>
              <a:t>tujuan</a:t>
            </a:r>
            <a:r>
              <a:rPr lang="en-US" dirty="0">
                <a:solidFill>
                  <a:schemeClr val="bg1"/>
                </a:solidFill>
              </a:rPr>
              <a:t> </a:t>
            </a:r>
            <a:r>
              <a:rPr lang="en-US" dirty="0" err="1">
                <a:solidFill>
                  <a:schemeClr val="bg1"/>
                </a:solidFill>
              </a:rPr>
              <a:t>akhir</a:t>
            </a:r>
            <a:r>
              <a:rPr lang="en-US" dirty="0">
                <a:solidFill>
                  <a:schemeClr val="bg1"/>
                </a:solidFill>
              </a:rPr>
              <a:t>”, </a:t>
            </a:r>
            <a:r>
              <a:rPr lang="en-US" dirty="0" err="1">
                <a:solidFill>
                  <a:schemeClr val="bg1"/>
                </a:solidFill>
              </a:rPr>
              <a:t>tapi</a:t>
            </a:r>
            <a:r>
              <a:rPr lang="en-US" dirty="0">
                <a:solidFill>
                  <a:schemeClr val="bg1"/>
                </a:solidFill>
              </a:rPr>
              <a:t> </a:t>
            </a:r>
            <a:r>
              <a:rPr lang="en-US" dirty="0" err="1" smtClean="0">
                <a:solidFill>
                  <a:schemeClr val="bg1"/>
                </a:solidFill>
              </a:rPr>
              <a:t>hanya</a:t>
            </a:r>
            <a:r>
              <a:rPr lang="en-US" dirty="0" smtClean="0">
                <a:solidFill>
                  <a:schemeClr val="bg1"/>
                </a:solidFill>
              </a:rPr>
              <a:t> </a:t>
            </a:r>
            <a:r>
              <a:rPr lang="en-US" i="1" dirty="0">
                <a:solidFill>
                  <a:schemeClr val="bg1"/>
                </a:solidFill>
              </a:rPr>
              <a:t>“</a:t>
            </a:r>
            <a:r>
              <a:rPr lang="en-US" i="1" dirty="0" err="1">
                <a:solidFill>
                  <a:schemeClr val="bg1"/>
                </a:solidFill>
              </a:rPr>
              <a:t>etape</a:t>
            </a:r>
            <a:r>
              <a:rPr lang="en-US" i="1" dirty="0">
                <a:solidFill>
                  <a:schemeClr val="bg1"/>
                </a:solidFill>
              </a:rPr>
              <a:t>, </a:t>
            </a:r>
            <a:r>
              <a:rPr lang="en-US" i="1" dirty="0" err="1" smtClean="0">
                <a:solidFill>
                  <a:schemeClr val="bg1"/>
                </a:solidFill>
              </a:rPr>
              <a:t>tahapan</a:t>
            </a:r>
            <a:r>
              <a:rPr lang="en-US" i="1" dirty="0" smtClean="0">
                <a:solidFill>
                  <a:schemeClr val="bg1"/>
                </a:solidFill>
              </a:rPr>
              <a:t>, </a:t>
            </a:r>
            <a:r>
              <a:rPr lang="en-US" i="1" dirty="0" err="1">
                <a:solidFill>
                  <a:schemeClr val="bg1"/>
                </a:solidFill>
              </a:rPr>
              <a:t>Jangan</a:t>
            </a:r>
            <a:r>
              <a:rPr lang="en-US" i="1" dirty="0">
                <a:solidFill>
                  <a:schemeClr val="bg1"/>
                </a:solidFill>
              </a:rPr>
              <a:t> </a:t>
            </a:r>
            <a:r>
              <a:rPr lang="en-US" i="1" dirty="0" err="1">
                <a:solidFill>
                  <a:schemeClr val="bg1"/>
                </a:solidFill>
              </a:rPr>
              <a:t>terpesona</a:t>
            </a:r>
            <a:r>
              <a:rPr lang="en-US" i="1" dirty="0">
                <a:solidFill>
                  <a:schemeClr val="bg1"/>
                </a:solidFill>
              </a:rPr>
              <a:t>, </a:t>
            </a:r>
            <a:r>
              <a:rPr lang="en-US" i="1" dirty="0" err="1">
                <a:solidFill>
                  <a:schemeClr val="bg1"/>
                </a:solidFill>
              </a:rPr>
              <a:t>jangan</a:t>
            </a:r>
            <a:r>
              <a:rPr lang="en-US" i="1" dirty="0">
                <a:solidFill>
                  <a:schemeClr val="bg1"/>
                </a:solidFill>
              </a:rPr>
              <a:t> </a:t>
            </a:r>
            <a:r>
              <a:rPr lang="en-US" i="1" dirty="0" err="1" smtClean="0">
                <a:solidFill>
                  <a:schemeClr val="bg1"/>
                </a:solidFill>
              </a:rPr>
              <a:t>terpedaya</a:t>
            </a:r>
            <a:r>
              <a:rPr lang="en-US" i="1" dirty="0" smtClean="0">
                <a:solidFill>
                  <a:schemeClr val="bg1"/>
                </a:solidFill>
              </a:rPr>
              <a:t>.</a:t>
            </a:r>
            <a:endParaRPr lang="en-US" sz="2400" dirty="0">
              <a:solidFill>
                <a:schemeClr val="bg1"/>
              </a:solidFill>
            </a:endParaRPr>
          </a:p>
        </p:txBody>
      </p:sp>
      <p:sp>
        <p:nvSpPr>
          <p:cNvPr id="16403" name="Rectangle 19"/>
          <p:cNvSpPr>
            <a:spLocks noChangeArrowheads="1"/>
          </p:cNvSpPr>
          <p:nvPr/>
        </p:nvSpPr>
        <p:spPr bwMode="auto">
          <a:xfrm>
            <a:off x="457200" y="3657600"/>
            <a:ext cx="8001000" cy="2286000"/>
          </a:xfrm>
          <a:prstGeom prst="rect">
            <a:avLst/>
          </a:prstGeom>
          <a:noFill/>
          <a:ln w="9525">
            <a:noFill/>
            <a:miter lim="800000"/>
            <a:headEnd/>
            <a:tailEnd/>
          </a:ln>
        </p:spPr>
        <p:txBody>
          <a:bodyPr/>
          <a:lstStyle/>
          <a:p>
            <a:pPr marL="342900" indent="-342900">
              <a:lnSpc>
                <a:spcPct val="90000"/>
              </a:lnSpc>
              <a:spcBef>
                <a:spcPct val="20000"/>
              </a:spcBef>
              <a:buClr>
                <a:schemeClr val="accent1"/>
              </a:buClr>
              <a:buFont typeface="Monotype Sorts" pitchFamily="2" charset="2"/>
              <a:buNone/>
            </a:pPr>
            <a:r>
              <a:rPr lang="en-US" sz="3200">
                <a:solidFill>
                  <a:schemeClr val="bg1"/>
                </a:solidFill>
              </a:rPr>
              <a:t>   Setiap etape harus dapat dirasakan, dinikmati, “diukur”, baik oleh dirinya                               sendiri maupun orang lain. </a:t>
            </a: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to="" calcmode="lin" valueType="num">
                                      <p:cBhvr>
                                        <p:cTn id="7" dur="1" fill="hold"/>
                                        <p:tgtEl>
                                          <p:spTgt spid="16387">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6403">
                                            <p:txEl>
                                              <p:pRg st="0" end="0"/>
                                            </p:txEl>
                                          </p:spTgt>
                                        </p:tgtEl>
                                        <p:attrNameLst>
                                          <p:attrName>style.visibility</p:attrName>
                                        </p:attrNameLst>
                                      </p:cBhvr>
                                      <p:to>
                                        <p:strVal val="visible"/>
                                      </p:to>
                                    </p:set>
                                    <p:anim to="" calcmode="lin" valueType="num">
                                      <p:cBhvr>
                                        <p:cTn id="12" dur="1" fill="hold"/>
                                        <p:tgtEl>
                                          <p:spTgt spid="1640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P spid="1640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sz="half" idx="1"/>
          </p:nvPr>
        </p:nvSpPr>
        <p:spPr>
          <a:xfrm>
            <a:off x="304800" y="1371600"/>
            <a:ext cx="8305800" cy="4876800"/>
          </a:xfrm>
          <a:solidFill>
            <a:schemeClr val="tx1"/>
          </a:solidFill>
        </p:spPr>
        <p:txBody>
          <a:bodyPr/>
          <a:lstStyle/>
          <a:p>
            <a:pPr>
              <a:lnSpc>
                <a:spcPct val="80000"/>
              </a:lnSpc>
              <a:buFont typeface="Monotype Sorts" pitchFamily="2" charset="2"/>
              <a:buNone/>
            </a:pPr>
            <a:endParaRPr lang="en-US" smtClean="0">
              <a:solidFill>
                <a:schemeClr val="bg1"/>
              </a:solidFill>
            </a:endParaRPr>
          </a:p>
          <a:p>
            <a:pPr>
              <a:lnSpc>
                <a:spcPct val="80000"/>
              </a:lnSpc>
              <a:buFontTx/>
              <a:buNone/>
            </a:pPr>
            <a:r>
              <a:rPr lang="en-US" smtClean="0">
                <a:solidFill>
                  <a:schemeClr val="bg1"/>
                </a:solidFill>
              </a:rPr>
              <a:t>	Harus ada perubahan dari: “kewajiban ke </a:t>
            </a:r>
            <a:r>
              <a:rPr lang="en-US" i="1" smtClean="0">
                <a:solidFill>
                  <a:schemeClr val="bg1"/>
                </a:solidFill>
              </a:rPr>
              <a:t>“kebutuhan, dan terus.. Menembus batas.</a:t>
            </a:r>
          </a:p>
          <a:p>
            <a:pPr>
              <a:lnSpc>
                <a:spcPct val="80000"/>
              </a:lnSpc>
              <a:buFontTx/>
              <a:buNone/>
            </a:pPr>
            <a:endParaRPr lang="en-US" smtClean="0">
              <a:solidFill>
                <a:schemeClr val="bg1"/>
              </a:solidFill>
            </a:endParaRPr>
          </a:p>
          <a:p>
            <a:pPr>
              <a:lnSpc>
                <a:spcPct val="80000"/>
              </a:lnSpc>
              <a:buFontTx/>
              <a:buNone/>
            </a:pPr>
            <a:r>
              <a:rPr lang="en-US" smtClean="0">
                <a:solidFill>
                  <a:schemeClr val="bg1"/>
                </a:solidFill>
              </a:rPr>
              <a:t>	Kemudian ia harus siap untuk berjalan ke etape-etape berikutnya </a:t>
            </a:r>
            <a:r>
              <a:rPr lang="en-US" i="1" smtClean="0">
                <a:solidFill>
                  <a:schemeClr val="bg1"/>
                </a:solidFill>
              </a:rPr>
              <a:t>“ingat di atas langit masih ada langit”. Perjalanan tiada akhir. Teruuuss.. dan terus….</a:t>
            </a:r>
            <a:endParaRPr lang="en-US" smtClean="0">
              <a:solidFill>
                <a:schemeClr val="bg1"/>
              </a:solidFill>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7411">
                                            <p:bg/>
                                          </p:spTgt>
                                        </p:tgtEl>
                                        <p:attrNameLst>
                                          <p:attrName>style.visibility</p:attrName>
                                        </p:attrNameLst>
                                      </p:cBhvr>
                                      <p:to>
                                        <p:strVal val="visible"/>
                                      </p:to>
                                    </p:set>
                                    <p:anim calcmode="lin" valueType="num">
                                      <p:cBhvr>
                                        <p:cTn id="7" dur="1000" fill="hold"/>
                                        <p:tgtEl>
                                          <p:spTgt spid="17411">
                                            <p:bg/>
                                          </p:spTgt>
                                        </p:tgtEl>
                                        <p:attrNameLst>
                                          <p:attrName>ppt_w</p:attrName>
                                        </p:attrNameLst>
                                      </p:cBhvr>
                                      <p:tavLst>
                                        <p:tav tm="0">
                                          <p:val>
                                            <p:strVal val="#ppt_w*0.70"/>
                                          </p:val>
                                        </p:tav>
                                        <p:tav tm="100000">
                                          <p:val>
                                            <p:strVal val="#ppt_w"/>
                                          </p:val>
                                        </p:tav>
                                      </p:tavLst>
                                    </p:anim>
                                    <p:anim calcmode="lin" valueType="num">
                                      <p:cBhvr>
                                        <p:cTn id="8" dur="1000" fill="hold"/>
                                        <p:tgtEl>
                                          <p:spTgt spid="17411">
                                            <p:bg/>
                                          </p:spTgt>
                                        </p:tgtEl>
                                        <p:attrNameLst>
                                          <p:attrName>ppt_h</p:attrName>
                                        </p:attrNameLst>
                                      </p:cBhvr>
                                      <p:tavLst>
                                        <p:tav tm="0">
                                          <p:val>
                                            <p:strVal val="#ppt_h"/>
                                          </p:val>
                                        </p:tav>
                                        <p:tav tm="100000">
                                          <p:val>
                                            <p:strVal val="#ppt_h"/>
                                          </p:val>
                                        </p:tav>
                                      </p:tavLst>
                                    </p:anim>
                                    <p:animEffect transition="in" filter="fade">
                                      <p:cBhvr>
                                        <p:cTn id="9" dur="1000"/>
                                        <p:tgtEl>
                                          <p:spTgt spid="17411">
                                            <p:bg/>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7411">
                                            <p:txEl>
                                              <p:pRg st="1" end="1"/>
                                            </p:txEl>
                                          </p:spTgt>
                                        </p:tgtEl>
                                        <p:attrNameLst>
                                          <p:attrName>style.visibility</p:attrName>
                                        </p:attrNameLst>
                                      </p:cBhvr>
                                      <p:to>
                                        <p:strVal val="visible"/>
                                      </p:to>
                                    </p:set>
                                    <p:anim calcmode="lin" valueType="num">
                                      <p:cBhvr>
                                        <p:cTn id="14" dur="1000" fill="hold"/>
                                        <p:tgtEl>
                                          <p:spTgt spid="17411">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7411">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741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7411">
                                            <p:txEl>
                                              <p:pRg st="3" end="3"/>
                                            </p:txEl>
                                          </p:spTgt>
                                        </p:tgtEl>
                                        <p:attrNameLst>
                                          <p:attrName>style.visibility</p:attrName>
                                        </p:attrNameLst>
                                      </p:cBhvr>
                                      <p:to>
                                        <p:strVal val="visible"/>
                                      </p:to>
                                    </p:set>
                                    <p:anim calcmode="lin" valueType="num">
                                      <p:cBhvr>
                                        <p:cTn id="21" dur="1000" fill="hold"/>
                                        <p:tgtEl>
                                          <p:spTgt spid="17411">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17411">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174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1447800" y="2743200"/>
            <a:ext cx="6781800" cy="3276600"/>
          </a:xfrm>
          <a:solidFill>
            <a:schemeClr val="bg1"/>
          </a:solidFill>
        </p:spPr>
        <p:txBody>
          <a:bodyPr/>
          <a:lstStyle/>
          <a:p>
            <a:pPr>
              <a:buFontTx/>
              <a:buNone/>
            </a:pPr>
            <a:endParaRPr lang="en-US" sz="1600" smtClean="0"/>
          </a:p>
          <a:p>
            <a:r>
              <a:rPr lang="en-US" smtClean="0"/>
              <a:t>INTERNAL</a:t>
            </a:r>
          </a:p>
          <a:p>
            <a:pPr>
              <a:buFontTx/>
              <a:buNone/>
            </a:pPr>
            <a:r>
              <a:rPr lang="en-US" smtClean="0"/>
              <a:t>	Hal-hal berasal dari dalam diri kita.</a:t>
            </a:r>
          </a:p>
          <a:p>
            <a:pPr>
              <a:buFontTx/>
              <a:buNone/>
            </a:pPr>
            <a:endParaRPr lang="en-US" sz="1200" smtClean="0"/>
          </a:p>
          <a:p>
            <a:r>
              <a:rPr lang="en-US" smtClean="0"/>
              <a:t>EKSTERNAL</a:t>
            </a:r>
          </a:p>
          <a:p>
            <a:pPr>
              <a:buFontTx/>
              <a:buNone/>
            </a:pPr>
            <a:r>
              <a:rPr lang="en-US" smtClean="0"/>
              <a:t>	Hal-hal yang mendukung dari luar</a:t>
            </a:r>
          </a:p>
        </p:txBody>
      </p:sp>
      <p:sp>
        <p:nvSpPr>
          <p:cNvPr id="5" name="Rectangle 5"/>
          <p:cNvSpPr>
            <a:spLocks noChangeArrowheads="1"/>
          </p:cNvSpPr>
          <p:nvPr/>
        </p:nvSpPr>
        <p:spPr bwMode="auto">
          <a:xfrm>
            <a:off x="3505200" y="944563"/>
            <a:ext cx="4724400" cy="1570037"/>
          </a:xfrm>
          <a:prstGeom prst="rect">
            <a:avLst/>
          </a:prstGeom>
          <a:noFill/>
          <a:ln w="9525">
            <a:noFill/>
            <a:miter lim="800000"/>
            <a:headEnd/>
            <a:tailEnd/>
          </a:ln>
        </p:spPr>
        <p:txBody>
          <a:bodyPr>
            <a:spAutoFit/>
          </a:bodyPr>
          <a:lstStyle/>
          <a:p>
            <a:pPr algn="ctr"/>
            <a:r>
              <a:rPr lang="en-US" sz="9600">
                <a:solidFill>
                  <a:schemeClr val="bg1"/>
                </a:solidFill>
                <a:latin typeface="Mistral" pitchFamily="66" charset="0"/>
              </a:rPr>
              <a:t>pendukung</a:t>
            </a:r>
            <a:endParaRPr lang="en-GB" sz="9600">
              <a:solidFill>
                <a:schemeClr val="bg1"/>
              </a:solidFill>
              <a:latin typeface="Mistral" pitchFamily="66" charset="0"/>
            </a:endParaRPr>
          </a:p>
        </p:txBody>
      </p:sp>
      <p:sp>
        <p:nvSpPr>
          <p:cNvPr id="6" name="WordArt 4"/>
          <p:cNvSpPr>
            <a:spLocks noChangeArrowheads="1" noChangeShapeType="1" noTextEdit="1"/>
          </p:cNvSpPr>
          <p:nvPr/>
        </p:nvSpPr>
        <p:spPr bwMode="auto">
          <a:xfrm>
            <a:off x="533400" y="533400"/>
            <a:ext cx="4572000" cy="1219200"/>
          </a:xfrm>
          <a:prstGeom prst="rect">
            <a:avLst/>
          </a:prstGeom>
        </p:spPr>
        <p:txBody>
          <a:bodyPr wrap="none" fromWordArt="1">
            <a:prstTxWarp prst="textPlain">
              <a:avLst>
                <a:gd name="adj" fmla="val 50000"/>
              </a:avLst>
            </a:prstTxWarp>
          </a:bodyPr>
          <a:lstStyle/>
          <a:p>
            <a:pPr algn="ctr"/>
            <a:r>
              <a:rPr lang="en-US" sz="3600" kern="10">
                <a:ln w="38100">
                  <a:solidFill>
                    <a:srgbClr val="FF9900"/>
                  </a:solidFill>
                  <a:round/>
                  <a:headEnd/>
                  <a:tailEnd/>
                </a:ln>
                <a:noFill/>
                <a:latin typeface="Arial Black"/>
              </a:rPr>
              <a:t>2 pilar</a:t>
            </a:r>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par>
                          <p:cTn id="10" fill="hold">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strVal val="#ppt_w*0.70"/>
                                          </p:val>
                                        </p:tav>
                                        <p:tav tm="100000">
                                          <p:val>
                                            <p:strVal val="#ppt_w"/>
                                          </p:val>
                                        </p:tav>
                                      </p:tavLst>
                                    </p:anim>
                                    <p:anim calcmode="lin" valueType="num">
                                      <p:cBhvr>
                                        <p:cTn id="14" dur="1000" fill="hold"/>
                                        <p:tgtEl>
                                          <p:spTgt spid="5"/>
                                        </p:tgtEl>
                                        <p:attrNameLst>
                                          <p:attrName>ppt_h</p:attrName>
                                        </p:attrNameLst>
                                      </p:cBhvr>
                                      <p:tavLst>
                                        <p:tav tm="0">
                                          <p:val>
                                            <p:strVal val="#ppt_h"/>
                                          </p:val>
                                        </p:tav>
                                        <p:tav tm="100000">
                                          <p:val>
                                            <p:strVal val="#ppt_h"/>
                                          </p:val>
                                        </p:tav>
                                      </p:tavLst>
                                    </p:anim>
                                    <p:animEffect transition="in" filter="fade">
                                      <p:cBhvr>
                                        <p:cTn id="15" dur="1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20" presetClass="entr" presetSubtype="0" fill="hold" grpId="0" nodeType="clickEffect">
                                  <p:stCondLst>
                                    <p:cond delay="0"/>
                                  </p:stCondLst>
                                  <p:childTnLst>
                                    <p:set>
                                      <p:cBhvr>
                                        <p:cTn id="19" dur="1" fill="hold">
                                          <p:stCondLst>
                                            <p:cond delay="0"/>
                                          </p:stCondLst>
                                        </p:cTn>
                                        <p:tgtEl>
                                          <p:spTgt spid="5122">
                                            <p:bg/>
                                          </p:spTgt>
                                        </p:tgtEl>
                                        <p:attrNameLst>
                                          <p:attrName>style.visibility</p:attrName>
                                        </p:attrNameLst>
                                      </p:cBhvr>
                                      <p:to>
                                        <p:strVal val="visible"/>
                                      </p:to>
                                    </p:set>
                                    <p:animEffect transition="in" filter="wedge">
                                      <p:cBhvr>
                                        <p:cTn id="20" dur="1000"/>
                                        <p:tgtEl>
                                          <p:spTgt spid="5122">
                                            <p:bg/>
                                          </p:spTgt>
                                        </p:tgtEl>
                                      </p:cBhvr>
                                    </p:animEffect>
                                  </p:childTnLst>
                                </p:cTn>
                              </p:par>
                            </p:childTnLst>
                          </p:cTn>
                        </p:par>
                      </p:childTnLst>
                    </p:cTn>
                  </p:par>
                  <p:par>
                    <p:cTn id="21" fill="hold">
                      <p:stCondLst>
                        <p:cond delay="indefinite"/>
                      </p:stCondLst>
                      <p:childTnLst>
                        <p:par>
                          <p:cTn id="22" fill="hold">
                            <p:stCondLst>
                              <p:cond delay="0"/>
                            </p:stCondLst>
                            <p:childTnLst>
                              <p:par>
                                <p:cTn id="23" presetID="20" presetClass="entr" presetSubtype="0" fill="hold" grpId="0" nodeType="clickEffect">
                                  <p:stCondLst>
                                    <p:cond delay="0"/>
                                  </p:stCondLst>
                                  <p:childTnLst>
                                    <p:set>
                                      <p:cBhvr>
                                        <p:cTn id="24" dur="1" fill="hold">
                                          <p:stCondLst>
                                            <p:cond delay="0"/>
                                          </p:stCondLst>
                                        </p:cTn>
                                        <p:tgtEl>
                                          <p:spTgt spid="5122">
                                            <p:txEl>
                                              <p:pRg st="1" end="1"/>
                                            </p:txEl>
                                          </p:spTgt>
                                        </p:tgtEl>
                                        <p:attrNameLst>
                                          <p:attrName>style.visibility</p:attrName>
                                        </p:attrNameLst>
                                      </p:cBhvr>
                                      <p:to>
                                        <p:strVal val="visible"/>
                                      </p:to>
                                    </p:set>
                                    <p:animEffect transition="in" filter="wedge">
                                      <p:cBhvr>
                                        <p:cTn id="25" dur="1000"/>
                                        <p:tgtEl>
                                          <p:spTgt spid="5122">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0" presetClass="entr" presetSubtype="0" fill="hold" grpId="0" nodeType="clickEffect">
                                  <p:stCondLst>
                                    <p:cond delay="0"/>
                                  </p:stCondLst>
                                  <p:childTnLst>
                                    <p:set>
                                      <p:cBhvr>
                                        <p:cTn id="29" dur="1" fill="hold">
                                          <p:stCondLst>
                                            <p:cond delay="0"/>
                                          </p:stCondLst>
                                        </p:cTn>
                                        <p:tgtEl>
                                          <p:spTgt spid="5122">
                                            <p:txEl>
                                              <p:pRg st="2" end="2"/>
                                            </p:txEl>
                                          </p:spTgt>
                                        </p:tgtEl>
                                        <p:attrNameLst>
                                          <p:attrName>style.visibility</p:attrName>
                                        </p:attrNameLst>
                                      </p:cBhvr>
                                      <p:to>
                                        <p:strVal val="visible"/>
                                      </p:to>
                                    </p:set>
                                    <p:animEffect transition="in" filter="wedge">
                                      <p:cBhvr>
                                        <p:cTn id="30" dur="1000"/>
                                        <p:tgtEl>
                                          <p:spTgt spid="5122">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0" presetClass="entr" presetSubtype="0" fill="hold" grpId="0" nodeType="clickEffect">
                                  <p:stCondLst>
                                    <p:cond delay="0"/>
                                  </p:stCondLst>
                                  <p:childTnLst>
                                    <p:set>
                                      <p:cBhvr>
                                        <p:cTn id="34" dur="1" fill="hold">
                                          <p:stCondLst>
                                            <p:cond delay="0"/>
                                          </p:stCondLst>
                                        </p:cTn>
                                        <p:tgtEl>
                                          <p:spTgt spid="5122">
                                            <p:txEl>
                                              <p:pRg st="4" end="4"/>
                                            </p:txEl>
                                          </p:spTgt>
                                        </p:tgtEl>
                                        <p:attrNameLst>
                                          <p:attrName>style.visibility</p:attrName>
                                        </p:attrNameLst>
                                      </p:cBhvr>
                                      <p:to>
                                        <p:strVal val="visible"/>
                                      </p:to>
                                    </p:set>
                                    <p:animEffect transition="in" filter="wedge">
                                      <p:cBhvr>
                                        <p:cTn id="35" dur="1000"/>
                                        <p:tgtEl>
                                          <p:spTgt spid="5122">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0" presetClass="entr" presetSubtype="0" fill="hold" grpId="0" nodeType="clickEffect">
                                  <p:stCondLst>
                                    <p:cond delay="0"/>
                                  </p:stCondLst>
                                  <p:childTnLst>
                                    <p:set>
                                      <p:cBhvr>
                                        <p:cTn id="39" dur="1" fill="hold">
                                          <p:stCondLst>
                                            <p:cond delay="0"/>
                                          </p:stCondLst>
                                        </p:cTn>
                                        <p:tgtEl>
                                          <p:spTgt spid="5122">
                                            <p:txEl>
                                              <p:pRg st="5" end="5"/>
                                            </p:txEl>
                                          </p:spTgt>
                                        </p:tgtEl>
                                        <p:attrNameLst>
                                          <p:attrName>style.visibility</p:attrName>
                                        </p:attrNameLst>
                                      </p:cBhvr>
                                      <p:to>
                                        <p:strVal val="visible"/>
                                      </p:to>
                                    </p:set>
                                    <p:animEffect transition="in" filter="wedge">
                                      <p:cBhvr>
                                        <p:cTn id="40" dur="1000"/>
                                        <p:tgtEl>
                                          <p:spTgt spid="512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uild="p" animBg="1"/>
      <p:bldP spid="5" grpId="0"/>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914400" y="2895600"/>
            <a:ext cx="7010400" cy="3124200"/>
          </a:xfrm>
        </p:spPr>
        <p:txBody>
          <a:bodyPr/>
          <a:lstStyle/>
          <a:p>
            <a:pPr eaLnBrk="1" hangingPunct="1">
              <a:lnSpc>
                <a:spcPct val="90000"/>
              </a:lnSpc>
            </a:pPr>
            <a:r>
              <a:rPr lang="en-US" smtClean="0">
                <a:solidFill>
                  <a:schemeClr val="bg1"/>
                </a:solidFill>
              </a:rPr>
              <a:t>Apa yang anda rasakan sekarang?</a:t>
            </a:r>
          </a:p>
          <a:p>
            <a:pPr eaLnBrk="1" hangingPunct="1">
              <a:lnSpc>
                <a:spcPct val="90000"/>
              </a:lnSpc>
            </a:pPr>
            <a:r>
              <a:rPr lang="en-US" smtClean="0">
                <a:solidFill>
                  <a:schemeClr val="bg1"/>
                </a:solidFill>
              </a:rPr>
              <a:t>Atas semua yang telah kita lakukan, siapkah kita menjawab empat pertanyaan yang kelak akan ditanyakan oleh Allah SWT di akhirat?</a:t>
            </a:r>
          </a:p>
          <a:p>
            <a:pPr eaLnBrk="1" hangingPunct="1">
              <a:lnSpc>
                <a:spcPct val="90000"/>
              </a:lnSpc>
            </a:pPr>
            <a:endParaRPr lang="en-US" smtClean="0">
              <a:solidFill>
                <a:schemeClr val="bg1"/>
              </a:solidFill>
            </a:endParaRPr>
          </a:p>
        </p:txBody>
      </p:sp>
      <p:sp>
        <p:nvSpPr>
          <p:cNvPr id="21507" name="Rectangle 6"/>
          <p:cNvSpPr>
            <a:spLocks noChangeArrowheads="1"/>
          </p:cNvSpPr>
          <p:nvPr/>
        </p:nvSpPr>
        <p:spPr bwMode="auto">
          <a:xfrm>
            <a:off x="381000" y="990600"/>
            <a:ext cx="6172200" cy="1862138"/>
          </a:xfrm>
          <a:prstGeom prst="rect">
            <a:avLst/>
          </a:prstGeom>
          <a:noFill/>
          <a:ln w="9525">
            <a:noFill/>
            <a:miter lim="800000"/>
            <a:headEnd/>
            <a:tailEnd/>
          </a:ln>
        </p:spPr>
        <p:txBody>
          <a:bodyPr>
            <a:spAutoFit/>
          </a:bodyPr>
          <a:lstStyle/>
          <a:p>
            <a:pPr algn="ctr"/>
            <a:r>
              <a:rPr lang="en-US" sz="11500">
                <a:solidFill>
                  <a:schemeClr val="bg1"/>
                </a:solidFill>
                <a:latin typeface="Calibri" pitchFamily="34" charset="0"/>
                <a:ea typeface="Calibri" pitchFamily="34" charset="0"/>
                <a:cs typeface="Calibri" pitchFamily="34" charset="0"/>
              </a:rPr>
              <a:t>Refleksi</a:t>
            </a:r>
            <a:endParaRPr lang="en-GB" sz="11500">
              <a:solidFill>
                <a:schemeClr val="bg1"/>
              </a:solidFill>
              <a:latin typeface="Calibri" pitchFamily="34" charset="0"/>
              <a:ea typeface="Calibri" pitchFamily="34" charset="0"/>
              <a:cs typeface="Calibri" pitchFamily="34" charset="0"/>
            </a:endParaRPr>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10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914400" y="3429000"/>
            <a:ext cx="7543800" cy="2895600"/>
          </a:xfrm>
        </p:spPr>
        <p:txBody>
          <a:bodyPr/>
          <a:lstStyle/>
          <a:p>
            <a:pPr eaLnBrk="1" hangingPunct="1">
              <a:lnSpc>
                <a:spcPct val="90000"/>
              </a:lnSpc>
            </a:pPr>
            <a:r>
              <a:rPr lang="en-US" smtClean="0">
                <a:solidFill>
                  <a:schemeClr val="bg1"/>
                </a:solidFill>
              </a:rPr>
              <a:t>Umurnya dihabiskan untuk apa?</a:t>
            </a:r>
          </a:p>
          <a:p>
            <a:pPr eaLnBrk="1" hangingPunct="1">
              <a:lnSpc>
                <a:spcPct val="90000"/>
              </a:lnSpc>
            </a:pPr>
            <a:r>
              <a:rPr lang="en-US" smtClean="0">
                <a:solidFill>
                  <a:schemeClr val="bg1"/>
                </a:solidFill>
              </a:rPr>
              <a:t>Ilmunya digunakan untuk apa?</a:t>
            </a:r>
          </a:p>
          <a:p>
            <a:pPr eaLnBrk="1" hangingPunct="1">
              <a:lnSpc>
                <a:spcPct val="90000"/>
              </a:lnSpc>
            </a:pPr>
            <a:r>
              <a:rPr lang="en-US" smtClean="0">
                <a:solidFill>
                  <a:schemeClr val="bg1"/>
                </a:solidFill>
              </a:rPr>
              <a:t>Hartanya diperoleh dari mana, dan dibelanjakan kemana?</a:t>
            </a:r>
          </a:p>
          <a:p>
            <a:pPr eaLnBrk="1" hangingPunct="1">
              <a:lnSpc>
                <a:spcPct val="90000"/>
              </a:lnSpc>
            </a:pPr>
            <a:r>
              <a:rPr lang="en-US" smtClean="0">
                <a:solidFill>
                  <a:schemeClr val="bg1"/>
                </a:solidFill>
              </a:rPr>
              <a:t>Letihnya kita dalam rangka untuk apa?</a:t>
            </a:r>
          </a:p>
        </p:txBody>
      </p:sp>
      <p:sp>
        <p:nvSpPr>
          <p:cNvPr id="8" name="Rectangle 7"/>
          <p:cNvSpPr>
            <a:spLocks noChangeArrowheads="1"/>
          </p:cNvSpPr>
          <p:nvPr/>
        </p:nvSpPr>
        <p:spPr bwMode="auto">
          <a:xfrm>
            <a:off x="1219200" y="1858963"/>
            <a:ext cx="4953000" cy="1570037"/>
          </a:xfrm>
          <a:prstGeom prst="rect">
            <a:avLst/>
          </a:prstGeom>
          <a:noFill/>
          <a:ln w="9525">
            <a:noFill/>
            <a:miter lim="800000"/>
            <a:headEnd/>
            <a:tailEnd/>
          </a:ln>
        </p:spPr>
        <p:txBody>
          <a:bodyPr>
            <a:spAutoFit/>
          </a:bodyPr>
          <a:lstStyle/>
          <a:p>
            <a:pPr algn="ctr"/>
            <a:r>
              <a:rPr lang="en-US" sz="9600">
                <a:solidFill>
                  <a:schemeClr val="bg1"/>
                </a:solidFill>
                <a:latin typeface="Mistral" pitchFamily="66" charset="0"/>
              </a:rPr>
              <a:t>pertanyaan</a:t>
            </a:r>
            <a:endParaRPr lang="en-GB" sz="9600">
              <a:solidFill>
                <a:schemeClr val="bg1"/>
              </a:solidFill>
              <a:latin typeface="Mistral" pitchFamily="66" charset="0"/>
            </a:endParaRPr>
          </a:p>
        </p:txBody>
      </p:sp>
      <p:sp>
        <p:nvSpPr>
          <p:cNvPr id="9" name="WordArt 4"/>
          <p:cNvSpPr>
            <a:spLocks noChangeArrowheads="1" noChangeShapeType="1" noTextEdit="1"/>
          </p:cNvSpPr>
          <p:nvPr/>
        </p:nvSpPr>
        <p:spPr bwMode="auto">
          <a:xfrm>
            <a:off x="533400" y="1143000"/>
            <a:ext cx="1752600" cy="1371600"/>
          </a:xfrm>
          <a:prstGeom prst="rect">
            <a:avLst/>
          </a:prstGeom>
        </p:spPr>
        <p:txBody>
          <a:bodyPr wrap="none" fromWordArt="1">
            <a:prstTxWarp prst="textPlain">
              <a:avLst>
                <a:gd name="adj" fmla="val 50000"/>
              </a:avLst>
            </a:prstTxWarp>
          </a:bodyPr>
          <a:lstStyle/>
          <a:p>
            <a:pPr algn="ctr"/>
            <a:r>
              <a:rPr lang="en-US" sz="3600" kern="10">
                <a:ln w="38100">
                  <a:solidFill>
                    <a:schemeClr val="bg1"/>
                  </a:solidFill>
                  <a:round/>
                  <a:headEnd/>
                  <a:tailEnd/>
                </a:ln>
                <a:noFill/>
                <a:latin typeface="Arial Black"/>
              </a:rPr>
              <a:t>4</a:t>
            </a:r>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1000" fill="hold"/>
                                        <p:tgtEl>
                                          <p:spTgt spid="9"/>
                                        </p:tgtEl>
                                        <p:attrNameLst>
                                          <p:attrName>ppt_w</p:attrName>
                                        </p:attrNameLst>
                                      </p:cBhvr>
                                      <p:tavLst>
                                        <p:tav tm="0">
                                          <p:val>
                                            <p:strVal val="#ppt_w*0.70"/>
                                          </p:val>
                                        </p:tav>
                                        <p:tav tm="100000">
                                          <p:val>
                                            <p:strVal val="#ppt_w"/>
                                          </p:val>
                                        </p:tav>
                                      </p:tavLst>
                                    </p:anim>
                                    <p:anim calcmode="lin" valueType="num">
                                      <p:cBhvr>
                                        <p:cTn id="13" dur="1000" fill="hold"/>
                                        <p:tgtEl>
                                          <p:spTgt spid="9"/>
                                        </p:tgtEl>
                                        <p:attrNameLst>
                                          <p:attrName>ppt_h</p:attrName>
                                        </p:attrNameLst>
                                      </p:cBhvr>
                                      <p:tavLst>
                                        <p:tav tm="0">
                                          <p:val>
                                            <p:strVal val="#ppt_h"/>
                                          </p:val>
                                        </p:tav>
                                        <p:tav tm="100000">
                                          <p:val>
                                            <p:strVal val="#ppt_h"/>
                                          </p:val>
                                        </p:tav>
                                      </p:tavLst>
                                    </p:anim>
                                    <p:animEffect transition="in" filter="fade">
                                      <p:cBhvr>
                                        <p:cTn id="14" dur="10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p:cTn id="19"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20"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21" dur="1000"/>
                                        <p:tgtEl>
                                          <p:spTgt spid="4">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4">
                                            <p:txEl>
                                              <p:pRg st="1" end="1"/>
                                            </p:txEl>
                                          </p:spTgt>
                                        </p:tgtEl>
                                        <p:attrNameLst>
                                          <p:attrName>style.visibility</p:attrName>
                                        </p:attrNameLst>
                                      </p:cBhvr>
                                      <p:to>
                                        <p:strVal val="visible"/>
                                      </p:to>
                                    </p:set>
                                    <p:anim calcmode="lin" valueType="num">
                                      <p:cBhvr>
                                        <p:cTn id="26" dur="10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27" dur="10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28" dur="1000"/>
                                        <p:tgtEl>
                                          <p:spTgt spid="4">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anim calcmode="lin" valueType="num">
                                      <p:cBhvr>
                                        <p:cTn id="33"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34"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35" dur="1000"/>
                                        <p:tgtEl>
                                          <p:spTgt spid="4">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4">
                                            <p:txEl>
                                              <p:pRg st="3" end="3"/>
                                            </p:txEl>
                                          </p:spTgt>
                                        </p:tgtEl>
                                        <p:attrNameLst>
                                          <p:attrName>style.visibility</p:attrName>
                                        </p:attrNameLst>
                                      </p:cBhvr>
                                      <p:to>
                                        <p:strVal val="visible"/>
                                      </p:to>
                                    </p:set>
                                    <p:anim calcmode="lin" valueType="num">
                                      <p:cBhvr>
                                        <p:cTn id="40" dur="1000" fill="hold"/>
                                        <p:tgtEl>
                                          <p:spTgt spid="4">
                                            <p:txEl>
                                              <p:pRg st="3" end="3"/>
                                            </p:txEl>
                                          </p:spTgt>
                                        </p:tgtEl>
                                        <p:attrNameLst>
                                          <p:attrName>ppt_w</p:attrName>
                                        </p:attrNameLst>
                                      </p:cBhvr>
                                      <p:tavLst>
                                        <p:tav tm="0">
                                          <p:val>
                                            <p:strVal val="#ppt_w*0.70"/>
                                          </p:val>
                                        </p:tav>
                                        <p:tav tm="100000">
                                          <p:val>
                                            <p:strVal val="#ppt_w"/>
                                          </p:val>
                                        </p:tav>
                                      </p:tavLst>
                                    </p:anim>
                                    <p:anim calcmode="lin" valueType="num">
                                      <p:cBhvr>
                                        <p:cTn id="41" dur="1000" fill="hold"/>
                                        <p:tgtEl>
                                          <p:spTgt spid="4">
                                            <p:txEl>
                                              <p:pRg st="3" end="3"/>
                                            </p:txEl>
                                          </p:spTgt>
                                        </p:tgtEl>
                                        <p:attrNameLst>
                                          <p:attrName>ppt_h</p:attrName>
                                        </p:attrNameLst>
                                      </p:cBhvr>
                                      <p:tavLst>
                                        <p:tav tm="0">
                                          <p:val>
                                            <p:strVal val="#ppt_h"/>
                                          </p:val>
                                        </p:tav>
                                        <p:tav tm="100000">
                                          <p:val>
                                            <p:strVal val="#ppt_h"/>
                                          </p:val>
                                        </p:tav>
                                      </p:tavLst>
                                    </p:anim>
                                    <p:animEffect transition="in" filter="fade">
                                      <p:cBhvr>
                                        <p:cTn id="42" dur="1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8" grpId="0"/>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457200" y="2438400"/>
            <a:ext cx="8229600" cy="4419600"/>
          </a:xfrm>
        </p:spPr>
        <p:txBody>
          <a:bodyPr/>
          <a:lstStyle/>
          <a:p>
            <a:pPr eaLnBrk="1" hangingPunct="1">
              <a:lnSpc>
                <a:spcPct val="90000"/>
              </a:lnSpc>
              <a:buFontTx/>
              <a:buNone/>
            </a:pPr>
            <a:r>
              <a:rPr lang="en-US" smtClean="0">
                <a:solidFill>
                  <a:schemeClr val="bg1"/>
                </a:solidFill>
              </a:rPr>
              <a:t>	”Setiap pekerjaan ada masa-masa semangat dan setiap masa semangat ada masa lelahnya, barangsiapa letihnya karena melaksanakan sunnahku, maka ia telah mendapatkan petunjuk dan yang letihnya bukan karena melaksanakan sunnahku, maka dia termasuk orang yang binasa.” (HR. Al-Hakim &amp; Al-Baihaqi).</a:t>
            </a:r>
          </a:p>
        </p:txBody>
      </p:sp>
      <p:sp>
        <p:nvSpPr>
          <p:cNvPr id="23555" name="Rectangle 7"/>
          <p:cNvSpPr>
            <a:spLocks noChangeArrowheads="1"/>
          </p:cNvSpPr>
          <p:nvPr/>
        </p:nvSpPr>
        <p:spPr bwMode="auto">
          <a:xfrm>
            <a:off x="4114800" y="1066800"/>
            <a:ext cx="3886200" cy="1323975"/>
          </a:xfrm>
          <a:prstGeom prst="rect">
            <a:avLst/>
          </a:prstGeom>
          <a:noFill/>
          <a:ln w="9525">
            <a:noFill/>
            <a:miter lim="800000"/>
            <a:headEnd/>
            <a:tailEnd/>
          </a:ln>
        </p:spPr>
        <p:txBody>
          <a:bodyPr>
            <a:spAutoFit/>
          </a:bodyPr>
          <a:lstStyle/>
          <a:p>
            <a:pPr algn="ctr"/>
            <a:r>
              <a:rPr lang="en-US" sz="8000">
                <a:solidFill>
                  <a:schemeClr val="bg1"/>
                </a:solidFill>
                <a:latin typeface="Mistral" pitchFamily="66" charset="0"/>
              </a:rPr>
              <a:t>Rasulullah</a:t>
            </a:r>
            <a:endParaRPr lang="en-GB" sz="8000">
              <a:solidFill>
                <a:schemeClr val="bg1"/>
              </a:solidFill>
              <a:latin typeface="Mistral" pitchFamily="66" charset="0"/>
            </a:endParaRPr>
          </a:p>
        </p:txBody>
      </p:sp>
      <p:sp>
        <p:nvSpPr>
          <p:cNvPr id="23556" name="WordArt 4"/>
          <p:cNvSpPr>
            <a:spLocks noChangeArrowheads="1" noChangeShapeType="1" noTextEdit="1"/>
          </p:cNvSpPr>
          <p:nvPr/>
        </p:nvSpPr>
        <p:spPr bwMode="auto">
          <a:xfrm>
            <a:off x="533400" y="304800"/>
            <a:ext cx="5334000" cy="1371600"/>
          </a:xfrm>
          <a:prstGeom prst="rect">
            <a:avLst/>
          </a:prstGeom>
        </p:spPr>
        <p:txBody>
          <a:bodyPr wrap="none" fromWordArt="1">
            <a:prstTxWarp prst="textPlain">
              <a:avLst>
                <a:gd name="adj" fmla="val 50000"/>
              </a:avLst>
            </a:prstTxWarp>
          </a:bodyPr>
          <a:lstStyle/>
          <a:p>
            <a:pPr algn="ctr"/>
            <a:r>
              <a:rPr lang="en-US" sz="3600" kern="10">
                <a:ln w="38100">
                  <a:solidFill>
                    <a:srgbClr val="FFC000"/>
                  </a:solidFill>
                  <a:round/>
                  <a:headEnd/>
                  <a:tailEnd/>
                </a:ln>
                <a:noFill/>
                <a:latin typeface="Arial Black"/>
              </a:rPr>
              <a:t>nasehat</a:t>
            </a:r>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1519" name="Group 15"/>
          <p:cNvGraphicFramePr>
            <a:graphicFrameLocks noGrp="1"/>
          </p:cNvGraphicFramePr>
          <p:nvPr>
            <p:ph idx="1"/>
          </p:nvPr>
        </p:nvGraphicFramePr>
        <p:xfrm>
          <a:off x="468313" y="2590800"/>
          <a:ext cx="7761287" cy="3563938"/>
        </p:xfrm>
        <a:graphic>
          <a:graphicData uri="http://schemas.openxmlformats.org/drawingml/2006/table">
            <a:tbl>
              <a:tblPr/>
              <a:tblGrid>
                <a:gridCol w="3881437"/>
                <a:gridCol w="3879850"/>
              </a:tblGrid>
              <a:tr h="17827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bg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smtClean="0">
                          <a:ln>
                            <a:noFill/>
                          </a:ln>
                          <a:solidFill>
                            <a:schemeClr val="bg1"/>
                          </a:solidFill>
                          <a:effectLst/>
                          <a:latin typeface="Arial" charset="0"/>
                        </a:rPr>
                        <a:t>OPEN</a:t>
                      </a:r>
                      <a:endParaRPr kumimoji="0" lang="id-ID" sz="2400" b="0" i="0" u="none" strike="noStrike" cap="none" normalizeH="0" baseline="0" dirty="0" smtClean="0">
                        <a:ln>
                          <a:noFill/>
                        </a:ln>
                        <a:solidFill>
                          <a:schemeClr val="bg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2400" b="0" i="0" u="none" strike="noStrike" cap="none" normalizeH="0" baseline="0" dirty="0" smtClean="0">
                          <a:ln>
                            <a:noFill/>
                          </a:ln>
                          <a:solidFill>
                            <a:schemeClr val="bg1"/>
                          </a:solidFill>
                          <a:effectLst/>
                          <a:latin typeface="Arial" charset="0"/>
                        </a:rPr>
                        <a:t>(saya tahu, orang tahu</a:t>
                      </a:r>
                      <a:r>
                        <a:rPr kumimoji="0" lang="en-US" sz="2400" b="0" i="0" u="none" strike="noStrike" cap="none" normalizeH="0" baseline="0" dirty="0" smtClean="0">
                          <a:ln>
                            <a:noFill/>
                          </a:ln>
                          <a:solidFill>
                            <a:schemeClr val="bg1"/>
                          </a:solidFill>
                          <a:effectLst/>
                          <a:latin typeface="Arial" charset="0"/>
                        </a:rPr>
                        <a:t>)</a:t>
                      </a:r>
                      <a:endParaRPr kumimoji="0" lang="id-ID" sz="2400" b="0" i="0" u="none" strike="noStrike" cap="none" normalizeH="0" baseline="0" dirty="0" smtClean="0">
                        <a:ln>
                          <a:noFill/>
                        </a:ln>
                        <a:solidFill>
                          <a:schemeClr val="bg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505"/>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dirty="0" smtClean="0">
                        <a:ln>
                          <a:noFill/>
                        </a:ln>
                        <a:solidFill>
                          <a:schemeClr val="bg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3600" b="0" i="0" u="none" strike="noStrike" cap="none" normalizeH="0" baseline="0" dirty="0" smtClean="0">
                          <a:ln>
                            <a:noFill/>
                          </a:ln>
                          <a:solidFill>
                            <a:schemeClr val="bg1"/>
                          </a:solidFill>
                          <a:effectLst/>
                          <a:latin typeface="Arial" charset="0"/>
                        </a:rPr>
                        <a:t>BLIND</a:t>
                      </a:r>
                      <a:endParaRPr kumimoji="0" lang="id-ID" sz="2400" b="0" i="0" u="none" strike="noStrike" cap="none" normalizeH="0" baseline="0" dirty="0" smtClean="0">
                        <a:ln>
                          <a:noFill/>
                        </a:ln>
                        <a:solidFill>
                          <a:schemeClr val="bg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2400" b="0" i="0" u="none" strike="noStrike" cap="none" normalizeH="0" baseline="0" dirty="0" smtClean="0">
                          <a:ln>
                            <a:noFill/>
                          </a:ln>
                          <a:solidFill>
                            <a:schemeClr val="bg1"/>
                          </a:solidFill>
                          <a:effectLst/>
                          <a:latin typeface="Arial" charset="0"/>
                        </a:rPr>
                        <a:t>(saya tak tahu, orang tahu)</a:t>
                      </a:r>
                      <a:endParaRPr kumimoji="0" lang="en-US"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030A0"/>
                    </a:solidFill>
                  </a:tcPr>
                </a:tc>
              </a:tr>
              <a:tr h="17811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d-ID" sz="1100" b="0" i="0" u="none" strike="noStrike" cap="none" normalizeH="0" baseline="0" dirty="0" smtClean="0">
                        <a:ln>
                          <a:noFill/>
                        </a:ln>
                        <a:solidFill>
                          <a:schemeClr val="bg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3600" b="0" i="0" u="none" strike="noStrike" cap="none" normalizeH="0" baseline="0" dirty="0" smtClean="0">
                          <a:ln>
                            <a:noFill/>
                          </a:ln>
                          <a:solidFill>
                            <a:schemeClr val="bg1"/>
                          </a:solidFill>
                          <a:effectLst/>
                          <a:latin typeface="Arial" charset="0"/>
                        </a:rPr>
                        <a:t>PRIVATE</a:t>
                      </a:r>
                      <a:endParaRPr kumimoji="0" lang="id-ID" sz="2400" b="0" i="0" u="none" strike="noStrike" cap="none" normalizeH="0" baseline="0" dirty="0" smtClean="0">
                        <a:ln>
                          <a:noFill/>
                        </a:ln>
                        <a:solidFill>
                          <a:schemeClr val="bg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2400" b="0" i="0" u="none" strike="noStrike" cap="none" normalizeH="0" baseline="0" dirty="0" smtClean="0">
                          <a:ln>
                            <a:noFill/>
                          </a:ln>
                          <a:solidFill>
                            <a:schemeClr val="bg1"/>
                          </a:solidFill>
                          <a:effectLst/>
                          <a:latin typeface="Arial" charset="0"/>
                        </a:rPr>
                        <a:t>(saya tahu, orang tak tahu)</a:t>
                      </a:r>
                      <a:endParaRPr kumimoji="0" lang="en-US" sz="2400" b="0" i="0" u="none" strike="noStrike" cap="none" normalizeH="0" baseline="0" dirty="0" smtClean="0">
                        <a:ln>
                          <a:noFill/>
                        </a:ln>
                        <a:solidFill>
                          <a:schemeClr val="bg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d-ID" sz="800" b="0" i="0" u="none" strike="noStrike" cap="none" normalizeH="0" baseline="0" dirty="0" smtClean="0">
                        <a:ln>
                          <a:noFill/>
                        </a:ln>
                        <a:solidFill>
                          <a:schemeClr val="bg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3600" b="0" i="0" u="none" strike="noStrike" cap="none" normalizeH="0" baseline="0" dirty="0" smtClean="0">
                          <a:ln>
                            <a:noFill/>
                          </a:ln>
                          <a:solidFill>
                            <a:schemeClr val="bg1"/>
                          </a:solidFill>
                          <a:effectLst/>
                          <a:latin typeface="Arial" charset="0"/>
                        </a:rPr>
                        <a:t>UNKNOW</a:t>
                      </a:r>
                      <a:r>
                        <a:rPr kumimoji="0" lang="en-US" sz="3600" b="0" i="0" u="none" strike="noStrike" cap="none" normalizeH="0" baseline="0" dirty="0" smtClean="0">
                          <a:ln>
                            <a:noFill/>
                          </a:ln>
                          <a:solidFill>
                            <a:schemeClr val="bg1"/>
                          </a:solidFill>
                          <a:effectLst/>
                          <a:latin typeface="Arial" charset="0"/>
                        </a:rPr>
                        <a:t>N</a:t>
                      </a:r>
                      <a:endParaRPr kumimoji="0" lang="id-ID" sz="2400" b="0" i="0" u="none" strike="noStrike" cap="none" normalizeH="0" baseline="0" dirty="0" smtClean="0">
                        <a:ln>
                          <a:noFill/>
                        </a:ln>
                        <a:solidFill>
                          <a:schemeClr val="bg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2400" b="0" i="0" u="none" strike="noStrike" cap="none" normalizeH="0" baseline="0" dirty="0" smtClean="0">
                          <a:ln>
                            <a:noFill/>
                          </a:ln>
                          <a:solidFill>
                            <a:schemeClr val="bg1"/>
                          </a:solidFill>
                          <a:effectLst/>
                          <a:latin typeface="Arial" charset="0"/>
                        </a:rPr>
                        <a:t>(saya tak tahu, orang tak tahu)</a:t>
                      </a:r>
                      <a:endParaRPr kumimoji="0" lang="en-US" sz="2400" b="0" i="0" u="none" strike="noStrike" cap="none" normalizeH="0" baseline="0" dirty="0" smtClean="0">
                        <a:ln>
                          <a:noFill/>
                        </a:ln>
                        <a:solidFill>
                          <a:schemeClr val="bg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hlink"/>
                    </a:solidFill>
                  </a:tcPr>
                </a:tc>
              </a:tr>
            </a:tbl>
          </a:graphicData>
        </a:graphic>
      </p:graphicFrame>
      <p:sp>
        <p:nvSpPr>
          <p:cNvPr id="21517" name="WordArt 13"/>
          <p:cNvSpPr>
            <a:spLocks noChangeArrowheads="1" noChangeShapeType="1" noTextEdit="1"/>
          </p:cNvSpPr>
          <p:nvPr/>
        </p:nvSpPr>
        <p:spPr bwMode="auto">
          <a:xfrm>
            <a:off x="381000" y="1143000"/>
            <a:ext cx="4392613" cy="1008063"/>
          </a:xfrm>
          <a:prstGeom prst="rect">
            <a:avLst/>
          </a:prstGeom>
        </p:spPr>
        <p:txBody>
          <a:bodyPr wrap="none" fromWordArt="1">
            <a:prstTxWarp prst="textPlain">
              <a:avLst>
                <a:gd name="adj" fmla="val 49625"/>
              </a:avLst>
            </a:prstTxWarp>
          </a:bodyPr>
          <a:lstStyle/>
          <a:p>
            <a:pPr algn="ctr"/>
            <a:r>
              <a:rPr lang="en-US" sz="3600" i="1" kern="10">
                <a:ln w="9525">
                  <a:solidFill>
                    <a:schemeClr val="bg1"/>
                  </a:solidFill>
                  <a:round/>
                  <a:headEnd/>
                  <a:tailEnd/>
                </a:ln>
                <a:solidFill>
                  <a:srgbClr val="FF0000"/>
                </a:solidFill>
                <a:effectLst>
                  <a:outerShdw dist="35921" dir="2700000" algn="ctr" rotWithShape="0">
                    <a:srgbClr val="C0C0C0"/>
                  </a:outerShdw>
                </a:effectLst>
                <a:latin typeface="Gourmand"/>
              </a:rPr>
              <a:t>Johari Window</a:t>
            </a:r>
          </a:p>
        </p:txBody>
      </p:sp>
    </p:spTree>
  </p:cSld>
  <p:clrMapOvr>
    <a:masterClrMapping/>
  </p:clrMapOvr>
  <p:transition spd="slow">
    <p:wheel spokes="1"/>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1517"/>
                                        </p:tgtEl>
                                        <p:attrNameLst>
                                          <p:attrName>style.visibility</p:attrName>
                                        </p:attrNameLst>
                                      </p:cBhvr>
                                      <p:to>
                                        <p:strVal val="visible"/>
                                      </p:to>
                                    </p:set>
                                    <p:anim calcmode="lin" valueType="num">
                                      <p:cBhvr additive="base">
                                        <p:cTn id="7" dur="500" fill="hold"/>
                                        <p:tgtEl>
                                          <p:spTgt spid="21517"/>
                                        </p:tgtEl>
                                        <p:attrNameLst>
                                          <p:attrName>ppt_x</p:attrName>
                                        </p:attrNameLst>
                                      </p:cBhvr>
                                      <p:tavLst>
                                        <p:tav tm="0">
                                          <p:val>
                                            <p:strVal val="1+#ppt_w/2"/>
                                          </p:val>
                                        </p:tav>
                                        <p:tav tm="100000">
                                          <p:val>
                                            <p:strVal val="#ppt_x"/>
                                          </p:val>
                                        </p:tav>
                                      </p:tavLst>
                                    </p:anim>
                                    <p:anim calcmode="lin" valueType="num">
                                      <p:cBhvr additive="base">
                                        <p:cTn id="8" dur="500" fill="hold"/>
                                        <p:tgtEl>
                                          <p:spTgt spid="2151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nodeType="clickEffect">
                                  <p:stCondLst>
                                    <p:cond delay="0"/>
                                  </p:stCondLst>
                                  <p:childTnLst>
                                    <p:set>
                                      <p:cBhvr>
                                        <p:cTn id="12" dur="1" fill="hold">
                                          <p:stCondLst>
                                            <p:cond delay="0"/>
                                          </p:stCondLst>
                                        </p:cTn>
                                        <p:tgtEl>
                                          <p:spTgt spid="21519"/>
                                        </p:tgtEl>
                                        <p:attrNameLst>
                                          <p:attrName>style.visibility</p:attrName>
                                        </p:attrNameLst>
                                      </p:cBhvr>
                                      <p:to>
                                        <p:strVal val="visible"/>
                                      </p:to>
                                    </p:set>
                                    <p:animEffect transition="in" filter="wedge">
                                      <p:cBhvr>
                                        <p:cTn id="13" dur="500"/>
                                        <p:tgtEl>
                                          <p:spTgt spid="215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2057400" y="3505200"/>
            <a:ext cx="5943600" cy="1828800"/>
          </a:xfrm>
          <a:solidFill>
            <a:schemeClr val="bg1"/>
          </a:solidFill>
        </p:spPr>
        <p:txBody>
          <a:bodyPr/>
          <a:lstStyle/>
          <a:p>
            <a:r>
              <a:rPr lang="en-US" smtClean="0"/>
              <a:t>Sebutkan, siapakah anda?</a:t>
            </a:r>
          </a:p>
          <a:p>
            <a:r>
              <a:rPr lang="en-US" smtClean="0"/>
              <a:t>Orang akan berbuat sesuai dengan gambaran dirinya</a:t>
            </a:r>
          </a:p>
        </p:txBody>
      </p:sp>
      <p:sp>
        <p:nvSpPr>
          <p:cNvPr id="5" name="Rectangle 5"/>
          <p:cNvSpPr>
            <a:spLocks noChangeArrowheads="1"/>
          </p:cNvSpPr>
          <p:nvPr/>
        </p:nvSpPr>
        <p:spPr bwMode="auto">
          <a:xfrm>
            <a:off x="2971800" y="1447800"/>
            <a:ext cx="4267200" cy="1570038"/>
          </a:xfrm>
          <a:prstGeom prst="rect">
            <a:avLst/>
          </a:prstGeom>
          <a:noFill/>
          <a:ln w="9525">
            <a:noFill/>
            <a:miter lim="800000"/>
            <a:headEnd/>
            <a:tailEnd/>
          </a:ln>
        </p:spPr>
        <p:txBody>
          <a:bodyPr>
            <a:spAutoFit/>
          </a:bodyPr>
          <a:lstStyle/>
          <a:p>
            <a:pPr algn="ctr"/>
            <a:r>
              <a:rPr lang="en-US" sz="9600">
                <a:solidFill>
                  <a:schemeClr val="bg1"/>
                </a:solidFill>
                <a:latin typeface="Mistral" pitchFamily="66" charset="0"/>
              </a:rPr>
              <a:t>are you</a:t>
            </a:r>
            <a:endParaRPr lang="en-GB" sz="9600">
              <a:solidFill>
                <a:schemeClr val="bg1"/>
              </a:solidFill>
              <a:latin typeface="Mistral" pitchFamily="66" charset="0"/>
            </a:endParaRPr>
          </a:p>
        </p:txBody>
      </p:sp>
      <p:sp>
        <p:nvSpPr>
          <p:cNvPr id="6" name="WordArt 4"/>
          <p:cNvSpPr>
            <a:spLocks noChangeArrowheads="1" noChangeShapeType="1" noTextEdit="1"/>
          </p:cNvSpPr>
          <p:nvPr/>
        </p:nvSpPr>
        <p:spPr bwMode="auto">
          <a:xfrm>
            <a:off x="457200" y="990600"/>
            <a:ext cx="5181600" cy="1219200"/>
          </a:xfrm>
          <a:prstGeom prst="rect">
            <a:avLst/>
          </a:prstGeom>
        </p:spPr>
        <p:txBody>
          <a:bodyPr wrap="none" fromWordArt="1">
            <a:prstTxWarp prst="textPlain">
              <a:avLst>
                <a:gd name="adj" fmla="val 50000"/>
              </a:avLst>
            </a:prstTxWarp>
          </a:bodyPr>
          <a:lstStyle/>
          <a:p>
            <a:pPr algn="ctr"/>
            <a:r>
              <a:rPr lang="en-US" sz="3600" kern="10">
                <a:ln w="38100">
                  <a:solidFill>
                    <a:srgbClr val="FF9900"/>
                  </a:solidFill>
                  <a:round/>
                  <a:headEnd/>
                  <a:tailEnd/>
                </a:ln>
                <a:noFill/>
                <a:latin typeface="Arial Black"/>
              </a:rPr>
              <a:t>who</a:t>
            </a:r>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ppt_w</p:attrName>
                                        </p:attrNameLst>
                                      </p:cBhvr>
                                      <p:tavLst>
                                        <p:tav tm="0">
                                          <p:val>
                                            <p:strVal val="#ppt_w*0.70"/>
                                          </p:val>
                                        </p:tav>
                                        <p:tav tm="100000">
                                          <p:val>
                                            <p:strVal val="#ppt_w"/>
                                          </p:val>
                                        </p:tav>
                                      </p:tavLst>
                                    </p:anim>
                                    <p:anim calcmode="lin" valueType="num">
                                      <p:cBhvr>
                                        <p:cTn id="14" dur="1000" fill="hold"/>
                                        <p:tgtEl>
                                          <p:spTgt spid="6"/>
                                        </p:tgtEl>
                                        <p:attrNameLst>
                                          <p:attrName>ppt_h</p:attrName>
                                        </p:attrNameLst>
                                      </p:cBhvr>
                                      <p:tavLst>
                                        <p:tav tm="0">
                                          <p:val>
                                            <p:strVal val="#ppt_h"/>
                                          </p:val>
                                        </p:tav>
                                        <p:tav tm="100000">
                                          <p:val>
                                            <p:strVal val="#ppt_h"/>
                                          </p:val>
                                        </p:tav>
                                      </p:tavLst>
                                    </p:anim>
                                    <p:animEffect transition="in" filter="fade">
                                      <p:cBhvr>
                                        <p:cTn id="15" dur="10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20" presetClass="entr" presetSubtype="0" fill="hold" grpId="0" nodeType="clickEffect">
                                  <p:stCondLst>
                                    <p:cond delay="0"/>
                                  </p:stCondLst>
                                  <p:childTnLst>
                                    <p:set>
                                      <p:cBhvr>
                                        <p:cTn id="19" dur="1" fill="hold">
                                          <p:stCondLst>
                                            <p:cond delay="0"/>
                                          </p:stCondLst>
                                        </p:cTn>
                                        <p:tgtEl>
                                          <p:spTgt spid="6147">
                                            <p:bg/>
                                          </p:spTgt>
                                        </p:tgtEl>
                                        <p:attrNameLst>
                                          <p:attrName>style.visibility</p:attrName>
                                        </p:attrNameLst>
                                      </p:cBhvr>
                                      <p:to>
                                        <p:strVal val="visible"/>
                                      </p:to>
                                    </p:set>
                                    <p:animEffect transition="in" filter="wedge">
                                      <p:cBhvr>
                                        <p:cTn id="20" dur="2000"/>
                                        <p:tgtEl>
                                          <p:spTgt spid="6147">
                                            <p:bg/>
                                          </p:spTgt>
                                        </p:tgtEl>
                                      </p:cBhvr>
                                    </p:animEffect>
                                  </p:childTnLst>
                                </p:cTn>
                              </p:par>
                            </p:childTnLst>
                          </p:cTn>
                        </p:par>
                      </p:childTnLst>
                    </p:cTn>
                  </p:par>
                  <p:par>
                    <p:cTn id="21" fill="hold">
                      <p:stCondLst>
                        <p:cond delay="indefinite"/>
                      </p:stCondLst>
                      <p:childTnLst>
                        <p:par>
                          <p:cTn id="22" fill="hold">
                            <p:stCondLst>
                              <p:cond delay="0"/>
                            </p:stCondLst>
                            <p:childTnLst>
                              <p:par>
                                <p:cTn id="23" presetID="20" presetClass="entr" presetSubtype="0" fill="hold" grpId="0" nodeType="clickEffect">
                                  <p:stCondLst>
                                    <p:cond delay="0"/>
                                  </p:stCondLst>
                                  <p:childTnLst>
                                    <p:set>
                                      <p:cBhvr>
                                        <p:cTn id="24" dur="1" fill="hold">
                                          <p:stCondLst>
                                            <p:cond delay="0"/>
                                          </p:stCondLst>
                                        </p:cTn>
                                        <p:tgtEl>
                                          <p:spTgt spid="6147">
                                            <p:txEl>
                                              <p:pRg st="0" end="0"/>
                                            </p:txEl>
                                          </p:spTgt>
                                        </p:tgtEl>
                                        <p:attrNameLst>
                                          <p:attrName>style.visibility</p:attrName>
                                        </p:attrNameLst>
                                      </p:cBhvr>
                                      <p:to>
                                        <p:strVal val="visible"/>
                                      </p:to>
                                    </p:set>
                                    <p:animEffect transition="in" filter="wedge">
                                      <p:cBhvr>
                                        <p:cTn id="25" dur="2000"/>
                                        <p:tgtEl>
                                          <p:spTgt spid="6147">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0" presetClass="entr" presetSubtype="0" fill="hold" grpId="0" nodeType="clickEffect">
                                  <p:stCondLst>
                                    <p:cond delay="0"/>
                                  </p:stCondLst>
                                  <p:childTnLst>
                                    <p:set>
                                      <p:cBhvr>
                                        <p:cTn id="29" dur="1" fill="hold">
                                          <p:stCondLst>
                                            <p:cond delay="0"/>
                                          </p:stCondLst>
                                        </p:cTn>
                                        <p:tgtEl>
                                          <p:spTgt spid="6147">
                                            <p:txEl>
                                              <p:pRg st="1" end="1"/>
                                            </p:txEl>
                                          </p:spTgt>
                                        </p:tgtEl>
                                        <p:attrNameLst>
                                          <p:attrName>style.visibility</p:attrName>
                                        </p:attrNameLst>
                                      </p:cBhvr>
                                      <p:to>
                                        <p:strVal val="visible"/>
                                      </p:to>
                                    </p:set>
                                    <p:animEffect transition="in" filter="wedge">
                                      <p:cBhvr>
                                        <p:cTn id="30" dur="2000"/>
                                        <p:tgtEl>
                                          <p:spTgt spid="61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nimBg="1"/>
      <p:bldP spid="5" grpId="0"/>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5"/>
          <p:cNvSpPr>
            <a:spLocks noChangeArrowheads="1"/>
          </p:cNvSpPr>
          <p:nvPr/>
        </p:nvSpPr>
        <p:spPr bwMode="auto">
          <a:xfrm>
            <a:off x="838200" y="2224088"/>
            <a:ext cx="4876800" cy="1433512"/>
          </a:xfrm>
          <a:prstGeom prst="rect">
            <a:avLst/>
          </a:prstGeom>
          <a:noFill/>
          <a:ln w="9525">
            <a:noFill/>
            <a:miter lim="800000"/>
            <a:headEnd/>
            <a:tailEnd/>
          </a:ln>
        </p:spPr>
        <p:txBody>
          <a:bodyPr>
            <a:spAutoFit/>
          </a:bodyPr>
          <a:lstStyle/>
          <a:p>
            <a:pPr>
              <a:spcBef>
                <a:spcPct val="20000"/>
              </a:spcBef>
            </a:pPr>
            <a:r>
              <a:rPr lang="en-US" sz="4000" b="1" i="1">
                <a:solidFill>
                  <a:schemeClr val="bg1"/>
                </a:solidFill>
                <a:latin typeface="Bradley Hand ITC" pitchFamily="66" charset="0"/>
              </a:rPr>
              <a:t>“Man ‘arafa nafsahu </a:t>
            </a:r>
            <a:endParaRPr lang="id-ID" sz="4000" b="1" i="1">
              <a:solidFill>
                <a:schemeClr val="bg1"/>
              </a:solidFill>
              <a:latin typeface="Bradley Hand ITC" pitchFamily="66" charset="0"/>
            </a:endParaRPr>
          </a:p>
          <a:p>
            <a:pPr>
              <a:spcBef>
                <a:spcPct val="20000"/>
              </a:spcBef>
            </a:pPr>
            <a:r>
              <a:rPr lang="en-US" sz="4000" b="1" i="1">
                <a:solidFill>
                  <a:schemeClr val="bg1"/>
                </a:solidFill>
                <a:latin typeface="Bradley Hand ITC" pitchFamily="66" charset="0"/>
              </a:rPr>
              <a:t>faqad ‘arafa robbahu”</a:t>
            </a:r>
          </a:p>
        </p:txBody>
      </p:sp>
      <p:sp>
        <p:nvSpPr>
          <p:cNvPr id="5" name="Rectangle 5"/>
          <p:cNvSpPr>
            <a:spLocks noChangeArrowheads="1"/>
          </p:cNvSpPr>
          <p:nvPr/>
        </p:nvSpPr>
        <p:spPr bwMode="auto">
          <a:xfrm rot="-2013179">
            <a:off x="3579813" y="3943350"/>
            <a:ext cx="4267200" cy="1570038"/>
          </a:xfrm>
          <a:prstGeom prst="rect">
            <a:avLst/>
          </a:prstGeom>
          <a:noFill/>
          <a:ln w="9525">
            <a:noFill/>
            <a:miter lim="800000"/>
            <a:headEnd/>
            <a:tailEnd/>
          </a:ln>
        </p:spPr>
        <p:txBody>
          <a:bodyPr>
            <a:spAutoFit/>
          </a:bodyPr>
          <a:lstStyle/>
          <a:p>
            <a:pPr algn="ctr"/>
            <a:r>
              <a:rPr lang="en-US" sz="9600">
                <a:solidFill>
                  <a:srgbClr val="FFC000"/>
                </a:solidFill>
                <a:latin typeface="Mistral" pitchFamily="66" charset="0"/>
              </a:rPr>
              <a:t>Citra diri</a:t>
            </a:r>
            <a:endParaRPr lang="en-GB" sz="9600">
              <a:solidFill>
                <a:srgbClr val="FFC000"/>
              </a:solidFill>
              <a:latin typeface="Mistral" pitchFamily="66" charset="0"/>
            </a:endParaRPr>
          </a:p>
        </p:txBody>
      </p:sp>
    </p:spTree>
  </p:cSld>
  <p:clrMapOvr>
    <a:masterClrMapping/>
  </p:clrMapOvr>
  <p:transition spd="slow">
    <p:wheel spokes="1"/>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077"/>
                                        </p:tgtEl>
                                        <p:attrNameLst>
                                          <p:attrName>style.visibility</p:attrName>
                                        </p:attrNameLst>
                                      </p:cBhvr>
                                      <p:to>
                                        <p:strVal val="visible"/>
                                      </p:to>
                                    </p:set>
                                    <p:animEffect transition="in" filter="slide(fromBottom)">
                                      <p:cBhvr>
                                        <p:cTn id="7" dur="500"/>
                                        <p:tgtEl>
                                          <p:spTgt spid="3077"/>
                                        </p:tgtEl>
                                      </p:cBhvr>
                                    </p:animEffect>
                                  </p:childTnLst>
                                </p:cTn>
                              </p:par>
                            </p:childTnLst>
                          </p:cTn>
                        </p:par>
                        <p:par>
                          <p:cTn id="8" fill="hold">
                            <p:stCondLst>
                              <p:cond delay="500"/>
                            </p:stCondLst>
                            <p:childTnLst>
                              <p:par>
                                <p:cTn id="9" presetID="55"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1000" fill="hold"/>
                                        <p:tgtEl>
                                          <p:spTgt spid="5"/>
                                        </p:tgtEl>
                                        <p:attrNameLst>
                                          <p:attrName>ppt_w</p:attrName>
                                        </p:attrNameLst>
                                      </p:cBhvr>
                                      <p:tavLst>
                                        <p:tav tm="0">
                                          <p:val>
                                            <p:strVal val="#ppt_w*0.70"/>
                                          </p:val>
                                        </p:tav>
                                        <p:tav tm="100000">
                                          <p:val>
                                            <p:strVal val="#ppt_w"/>
                                          </p:val>
                                        </p:tav>
                                      </p:tavLst>
                                    </p:anim>
                                    <p:anim calcmode="lin" valueType="num">
                                      <p:cBhvr>
                                        <p:cTn id="12" dur="1000" fill="hold"/>
                                        <p:tgtEl>
                                          <p:spTgt spid="5"/>
                                        </p:tgtEl>
                                        <p:attrNameLst>
                                          <p:attrName>ppt_h</p:attrName>
                                        </p:attrNameLst>
                                      </p:cBhvr>
                                      <p:tavLst>
                                        <p:tav tm="0">
                                          <p:val>
                                            <p:strVal val="#ppt_h"/>
                                          </p:val>
                                        </p:tav>
                                        <p:tav tm="100000">
                                          <p:val>
                                            <p:strVal val="#ppt_h"/>
                                          </p:val>
                                        </p:tav>
                                      </p:tavLst>
                                    </p:anim>
                                    <p:animEffect transition="in" filter="fade">
                                      <p:cBhvr>
                                        <p:cTn id="1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762000" y="1752600"/>
            <a:ext cx="7543800" cy="4221163"/>
          </a:xfrm>
        </p:spPr>
        <p:txBody>
          <a:bodyPr/>
          <a:lstStyle/>
          <a:p>
            <a:r>
              <a:rPr lang="en-US" smtClean="0">
                <a:solidFill>
                  <a:schemeClr val="bg1"/>
                </a:solidFill>
              </a:rPr>
              <a:t>Cita-cita anda akan mempengaruhi konsep diri anda, konsep diri anda menentukan kualitas upaya anda.</a:t>
            </a:r>
          </a:p>
          <a:p>
            <a:r>
              <a:rPr lang="en-US" smtClean="0">
                <a:solidFill>
                  <a:schemeClr val="bg1"/>
                </a:solidFill>
              </a:rPr>
              <a:t>Maka, anda yang bercita-cita menjadi manajer memiliki kualitas usaha lebih besar daripada menjadi staf.</a:t>
            </a:r>
          </a:p>
          <a:p>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457200" y="2332038"/>
            <a:ext cx="8229600" cy="4221162"/>
          </a:xfrm>
        </p:spPr>
        <p:txBody>
          <a:bodyPr/>
          <a:lstStyle/>
          <a:p>
            <a:pPr eaLnBrk="1" hangingPunct="1">
              <a:lnSpc>
                <a:spcPct val="90000"/>
              </a:lnSpc>
            </a:pPr>
            <a:r>
              <a:rPr lang="en-US" smtClean="0">
                <a:solidFill>
                  <a:srgbClr val="FFFF00"/>
                </a:solidFill>
              </a:rPr>
              <a:t>Kita adalah apa yang kita pikirkan.</a:t>
            </a:r>
          </a:p>
          <a:p>
            <a:pPr eaLnBrk="1" hangingPunct="1">
              <a:lnSpc>
                <a:spcPct val="90000"/>
              </a:lnSpc>
              <a:buFontTx/>
              <a:buNone/>
            </a:pPr>
            <a:endParaRPr lang="en-US" sz="1400" smtClean="0">
              <a:solidFill>
                <a:srgbClr val="FFFF00"/>
              </a:solidFill>
            </a:endParaRPr>
          </a:p>
          <a:p>
            <a:pPr eaLnBrk="1" hangingPunct="1">
              <a:lnSpc>
                <a:spcPct val="90000"/>
              </a:lnSpc>
            </a:pPr>
            <a:r>
              <a:rPr lang="en-US" smtClean="0">
                <a:solidFill>
                  <a:schemeClr val="bg1"/>
                </a:solidFill>
              </a:rPr>
              <a:t>Bila K</a:t>
            </a:r>
            <a:r>
              <a:rPr lang="id-ID" smtClean="0">
                <a:solidFill>
                  <a:schemeClr val="bg1"/>
                </a:solidFill>
              </a:rPr>
              <a:t>UCING berfikir dirinya adalah SINGA, maka ia akan menjadi SINGA</a:t>
            </a:r>
            <a:endParaRPr lang="en-US" smtClean="0">
              <a:solidFill>
                <a:schemeClr val="bg1"/>
              </a:solidFill>
            </a:endParaRPr>
          </a:p>
          <a:p>
            <a:pPr eaLnBrk="1" hangingPunct="1">
              <a:lnSpc>
                <a:spcPct val="90000"/>
              </a:lnSpc>
            </a:pPr>
            <a:r>
              <a:rPr lang="en-US" smtClean="0">
                <a:solidFill>
                  <a:schemeClr val="bg1"/>
                </a:solidFill>
              </a:rPr>
              <a:t>Lebih baik hidup SEHARI menjadi SINGA daripada 1000 TAHUN menjadi KERBAU</a:t>
            </a:r>
          </a:p>
          <a:p>
            <a:pPr eaLnBrk="1" hangingPunct="1">
              <a:lnSpc>
                <a:spcPct val="90000"/>
              </a:lnSpc>
            </a:pPr>
            <a:r>
              <a:rPr lang="en-US" smtClean="0">
                <a:solidFill>
                  <a:schemeClr val="bg1"/>
                </a:solidFill>
              </a:rPr>
              <a:t>Sebaliknya, jangan under estimate terhadap diri sendiri…</a:t>
            </a:r>
          </a:p>
        </p:txBody>
      </p:sp>
      <p:sp>
        <p:nvSpPr>
          <p:cNvPr id="6" name="Rectangle 5"/>
          <p:cNvSpPr>
            <a:spLocks noChangeArrowheads="1"/>
          </p:cNvSpPr>
          <p:nvPr/>
        </p:nvSpPr>
        <p:spPr bwMode="auto">
          <a:xfrm>
            <a:off x="2057400" y="685800"/>
            <a:ext cx="5029200" cy="1570038"/>
          </a:xfrm>
          <a:prstGeom prst="rect">
            <a:avLst/>
          </a:prstGeom>
          <a:noFill/>
          <a:ln w="9525">
            <a:noFill/>
            <a:miter lim="800000"/>
            <a:headEnd/>
            <a:tailEnd/>
          </a:ln>
        </p:spPr>
        <p:txBody>
          <a:bodyPr>
            <a:spAutoFit/>
          </a:bodyPr>
          <a:lstStyle/>
          <a:p>
            <a:pPr algn="ctr"/>
            <a:r>
              <a:rPr lang="en-US" sz="9600">
                <a:solidFill>
                  <a:schemeClr val="bg1"/>
                </a:solidFill>
                <a:latin typeface="Mistral" pitchFamily="66" charset="0"/>
              </a:rPr>
              <a:t>dan singa</a:t>
            </a:r>
            <a:endParaRPr lang="en-GB" sz="9600">
              <a:solidFill>
                <a:schemeClr val="bg1"/>
              </a:solidFill>
              <a:latin typeface="Mistral" pitchFamily="66" charset="0"/>
            </a:endParaRPr>
          </a:p>
        </p:txBody>
      </p:sp>
      <p:sp>
        <p:nvSpPr>
          <p:cNvPr id="7" name="WordArt 4"/>
          <p:cNvSpPr>
            <a:spLocks noChangeArrowheads="1" noChangeShapeType="1" noTextEdit="1"/>
          </p:cNvSpPr>
          <p:nvPr/>
        </p:nvSpPr>
        <p:spPr bwMode="auto">
          <a:xfrm>
            <a:off x="533400" y="304800"/>
            <a:ext cx="4572000" cy="1219200"/>
          </a:xfrm>
          <a:prstGeom prst="rect">
            <a:avLst/>
          </a:prstGeom>
        </p:spPr>
        <p:txBody>
          <a:bodyPr wrap="none" fromWordArt="1">
            <a:prstTxWarp prst="textPlain">
              <a:avLst>
                <a:gd name="adj" fmla="val 50000"/>
              </a:avLst>
            </a:prstTxWarp>
          </a:bodyPr>
          <a:lstStyle/>
          <a:p>
            <a:pPr algn="ctr"/>
            <a:r>
              <a:rPr lang="en-US" sz="3600" kern="10">
                <a:ln w="38100">
                  <a:solidFill>
                    <a:srgbClr val="FF9900"/>
                  </a:solidFill>
                  <a:round/>
                  <a:headEnd/>
                  <a:tailEnd/>
                </a:ln>
                <a:noFill/>
                <a:latin typeface="Arial Black"/>
              </a:rPr>
              <a:t>kucing</a:t>
            </a:r>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par>
                          <p:cTn id="10" fill="hold">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ppt_w</p:attrName>
                                        </p:attrNameLst>
                                      </p:cBhvr>
                                      <p:tavLst>
                                        <p:tav tm="0">
                                          <p:val>
                                            <p:strVal val="#ppt_w*0.70"/>
                                          </p:val>
                                        </p:tav>
                                        <p:tav tm="100000">
                                          <p:val>
                                            <p:strVal val="#ppt_w"/>
                                          </p:val>
                                        </p:tav>
                                      </p:tavLst>
                                    </p:anim>
                                    <p:anim calcmode="lin" valueType="num">
                                      <p:cBhvr>
                                        <p:cTn id="14" dur="1000" fill="hold"/>
                                        <p:tgtEl>
                                          <p:spTgt spid="6"/>
                                        </p:tgtEl>
                                        <p:attrNameLst>
                                          <p:attrName>ppt_h</p:attrName>
                                        </p:attrNameLst>
                                      </p:cBhvr>
                                      <p:tavLst>
                                        <p:tav tm="0">
                                          <p:val>
                                            <p:strVal val="#ppt_h"/>
                                          </p:val>
                                        </p:tav>
                                        <p:tav tm="100000">
                                          <p:val>
                                            <p:strVal val="#ppt_h"/>
                                          </p:val>
                                        </p:tav>
                                      </p:tavLst>
                                    </p:anim>
                                    <p:animEffect transition="in" filter="fade">
                                      <p:cBhvr>
                                        <p:cTn id="15" dur="10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 calcmode="lin" valueType="num">
                                      <p:cBhvr>
                                        <p:cTn id="20"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21"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22" dur="10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5" presetClass="entr" presetSubtype="0"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 calcmode="lin" valueType="num">
                                      <p:cBhvr>
                                        <p:cTn id="27"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28"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29" dur="1000"/>
                                        <p:tgtEl>
                                          <p:spTgt spid="4">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5" presetClass="entr" presetSubtype="0" fill="hold" grpId="0" nodeType="clickEffect">
                                  <p:stCondLst>
                                    <p:cond delay="0"/>
                                  </p:stCondLst>
                                  <p:childTnLst>
                                    <p:set>
                                      <p:cBhvr>
                                        <p:cTn id="33" dur="1" fill="hold">
                                          <p:stCondLst>
                                            <p:cond delay="0"/>
                                          </p:stCondLst>
                                        </p:cTn>
                                        <p:tgtEl>
                                          <p:spTgt spid="4">
                                            <p:txEl>
                                              <p:pRg st="3" end="3"/>
                                            </p:txEl>
                                          </p:spTgt>
                                        </p:tgtEl>
                                        <p:attrNameLst>
                                          <p:attrName>style.visibility</p:attrName>
                                        </p:attrNameLst>
                                      </p:cBhvr>
                                      <p:to>
                                        <p:strVal val="visible"/>
                                      </p:to>
                                    </p:set>
                                    <p:anim calcmode="lin" valueType="num">
                                      <p:cBhvr>
                                        <p:cTn id="34" dur="1000" fill="hold"/>
                                        <p:tgtEl>
                                          <p:spTgt spid="4">
                                            <p:txEl>
                                              <p:pRg st="3" end="3"/>
                                            </p:txEl>
                                          </p:spTgt>
                                        </p:tgtEl>
                                        <p:attrNameLst>
                                          <p:attrName>ppt_w</p:attrName>
                                        </p:attrNameLst>
                                      </p:cBhvr>
                                      <p:tavLst>
                                        <p:tav tm="0">
                                          <p:val>
                                            <p:strVal val="#ppt_w*0.70"/>
                                          </p:val>
                                        </p:tav>
                                        <p:tav tm="100000">
                                          <p:val>
                                            <p:strVal val="#ppt_w"/>
                                          </p:val>
                                        </p:tav>
                                      </p:tavLst>
                                    </p:anim>
                                    <p:anim calcmode="lin" valueType="num">
                                      <p:cBhvr>
                                        <p:cTn id="35" dur="1000" fill="hold"/>
                                        <p:tgtEl>
                                          <p:spTgt spid="4">
                                            <p:txEl>
                                              <p:pRg st="3" end="3"/>
                                            </p:txEl>
                                          </p:spTgt>
                                        </p:tgtEl>
                                        <p:attrNameLst>
                                          <p:attrName>ppt_h</p:attrName>
                                        </p:attrNameLst>
                                      </p:cBhvr>
                                      <p:tavLst>
                                        <p:tav tm="0">
                                          <p:val>
                                            <p:strVal val="#ppt_h"/>
                                          </p:val>
                                        </p:tav>
                                        <p:tav tm="100000">
                                          <p:val>
                                            <p:strVal val="#ppt_h"/>
                                          </p:val>
                                        </p:tav>
                                      </p:tavLst>
                                    </p:anim>
                                    <p:animEffect transition="in" filter="fade">
                                      <p:cBhvr>
                                        <p:cTn id="36" dur="1000"/>
                                        <p:tgtEl>
                                          <p:spTgt spid="4">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5" presetClass="entr" presetSubtype="0" fill="hold" grpId="0" nodeType="clickEffect">
                                  <p:stCondLst>
                                    <p:cond delay="0"/>
                                  </p:stCondLst>
                                  <p:childTnLst>
                                    <p:set>
                                      <p:cBhvr>
                                        <p:cTn id="40" dur="1" fill="hold">
                                          <p:stCondLst>
                                            <p:cond delay="0"/>
                                          </p:stCondLst>
                                        </p:cTn>
                                        <p:tgtEl>
                                          <p:spTgt spid="4">
                                            <p:txEl>
                                              <p:pRg st="4" end="4"/>
                                            </p:txEl>
                                          </p:spTgt>
                                        </p:tgtEl>
                                        <p:attrNameLst>
                                          <p:attrName>style.visibility</p:attrName>
                                        </p:attrNameLst>
                                      </p:cBhvr>
                                      <p:to>
                                        <p:strVal val="visible"/>
                                      </p:to>
                                    </p:set>
                                    <p:anim calcmode="lin" valueType="num">
                                      <p:cBhvr>
                                        <p:cTn id="41" dur="1000" fill="hold"/>
                                        <p:tgtEl>
                                          <p:spTgt spid="4">
                                            <p:txEl>
                                              <p:pRg st="4" end="4"/>
                                            </p:txEl>
                                          </p:spTgt>
                                        </p:tgtEl>
                                        <p:attrNameLst>
                                          <p:attrName>ppt_w</p:attrName>
                                        </p:attrNameLst>
                                      </p:cBhvr>
                                      <p:tavLst>
                                        <p:tav tm="0">
                                          <p:val>
                                            <p:strVal val="#ppt_w*0.70"/>
                                          </p:val>
                                        </p:tav>
                                        <p:tav tm="100000">
                                          <p:val>
                                            <p:strVal val="#ppt_w"/>
                                          </p:val>
                                        </p:tav>
                                      </p:tavLst>
                                    </p:anim>
                                    <p:anim calcmode="lin" valueType="num">
                                      <p:cBhvr>
                                        <p:cTn id="42" dur="1000" fill="hold"/>
                                        <p:tgtEl>
                                          <p:spTgt spid="4">
                                            <p:txEl>
                                              <p:pRg st="4" end="4"/>
                                            </p:txEl>
                                          </p:spTgt>
                                        </p:tgtEl>
                                        <p:attrNameLst>
                                          <p:attrName>ppt_h</p:attrName>
                                        </p:attrNameLst>
                                      </p:cBhvr>
                                      <p:tavLst>
                                        <p:tav tm="0">
                                          <p:val>
                                            <p:strVal val="#ppt_h"/>
                                          </p:val>
                                        </p:tav>
                                        <p:tav tm="100000">
                                          <p:val>
                                            <p:strVal val="#ppt_h"/>
                                          </p:val>
                                        </p:tav>
                                      </p:tavLst>
                                    </p:anim>
                                    <p:animEffect transition="in" filter="fade">
                                      <p:cBhvr>
                                        <p:cTn id="43"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914400" y="3276600"/>
            <a:ext cx="7772400" cy="2743200"/>
          </a:xfrm>
        </p:spPr>
        <p:txBody>
          <a:bodyPr/>
          <a:lstStyle/>
          <a:p>
            <a:pPr eaLnBrk="1" hangingPunct="1">
              <a:lnSpc>
                <a:spcPct val="90000"/>
              </a:lnSpc>
            </a:pPr>
            <a:r>
              <a:rPr lang="en-US" smtClean="0">
                <a:solidFill>
                  <a:schemeClr val="bg1"/>
                </a:solidFill>
              </a:rPr>
              <a:t>Cermati kelebihan dan kekurangan diri.</a:t>
            </a:r>
          </a:p>
          <a:p>
            <a:pPr eaLnBrk="1" hangingPunct="1">
              <a:lnSpc>
                <a:spcPct val="90000"/>
              </a:lnSpc>
            </a:pPr>
            <a:r>
              <a:rPr lang="en-US" smtClean="0">
                <a:solidFill>
                  <a:schemeClr val="bg1"/>
                </a:solidFill>
              </a:rPr>
              <a:t>Gunakan kognisi untuk memahami, jangan hanya andalkan emosi.</a:t>
            </a:r>
          </a:p>
          <a:p>
            <a:pPr eaLnBrk="1" hangingPunct="1">
              <a:lnSpc>
                <a:spcPct val="90000"/>
              </a:lnSpc>
            </a:pPr>
            <a:r>
              <a:rPr lang="en-US" smtClean="0">
                <a:solidFill>
                  <a:schemeClr val="bg1"/>
                </a:solidFill>
              </a:rPr>
              <a:t>Ketidakcermatan dan hanya andalkan emosi membuat kita salah memahami</a:t>
            </a:r>
          </a:p>
        </p:txBody>
      </p:sp>
      <p:sp>
        <p:nvSpPr>
          <p:cNvPr id="8" name="Rectangle 7"/>
          <p:cNvSpPr>
            <a:spLocks noChangeArrowheads="1"/>
          </p:cNvSpPr>
          <p:nvPr/>
        </p:nvSpPr>
        <p:spPr bwMode="auto">
          <a:xfrm>
            <a:off x="3429000" y="1325563"/>
            <a:ext cx="3810000" cy="1570037"/>
          </a:xfrm>
          <a:prstGeom prst="rect">
            <a:avLst/>
          </a:prstGeom>
          <a:noFill/>
          <a:ln w="9525">
            <a:noFill/>
            <a:miter lim="800000"/>
            <a:headEnd/>
            <a:tailEnd/>
          </a:ln>
        </p:spPr>
        <p:txBody>
          <a:bodyPr>
            <a:spAutoFit/>
          </a:bodyPr>
          <a:lstStyle/>
          <a:p>
            <a:pPr algn="ctr"/>
            <a:r>
              <a:rPr lang="en-US" sz="9600">
                <a:solidFill>
                  <a:srgbClr val="FF0000"/>
                </a:solidFill>
                <a:latin typeface="Mistral" pitchFamily="66" charset="0"/>
              </a:rPr>
              <a:t>diri</a:t>
            </a:r>
            <a:endParaRPr lang="en-GB" sz="9600">
              <a:solidFill>
                <a:srgbClr val="FF0000"/>
              </a:solidFill>
              <a:latin typeface="Mistral" pitchFamily="66" charset="0"/>
            </a:endParaRPr>
          </a:p>
        </p:txBody>
      </p:sp>
      <p:sp>
        <p:nvSpPr>
          <p:cNvPr id="9" name="WordArt 4"/>
          <p:cNvSpPr>
            <a:spLocks noChangeArrowheads="1" noChangeShapeType="1" noTextEdit="1"/>
          </p:cNvSpPr>
          <p:nvPr/>
        </p:nvSpPr>
        <p:spPr bwMode="auto">
          <a:xfrm>
            <a:off x="533400" y="685800"/>
            <a:ext cx="4876800" cy="1371600"/>
          </a:xfrm>
          <a:prstGeom prst="rect">
            <a:avLst/>
          </a:prstGeom>
        </p:spPr>
        <p:txBody>
          <a:bodyPr wrap="none" fromWordArt="1">
            <a:prstTxWarp prst="textPlain">
              <a:avLst>
                <a:gd name="adj" fmla="val 50000"/>
              </a:avLst>
            </a:prstTxWarp>
          </a:bodyPr>
          <a:lstStyle/>
          <a:p>
            <a:pPr algn="ctr"/>
            <a:r>
              <a:rPr lang="en-US" sz="3600" kern="10">
                <a:ln w="38100">
                  <a:solidFill>
                    <a:schemeClr val="bg1"/>
                  </a:solidFill>
                  <a:round/>
                  <a:headEnd/>
                  <a:tailEnd/>
                </a:ln>
                <a:noFill/>
                <a:latin typeface="Arial Black"/>
              </a:rPr>
              <a:t>pahami</a:t>
            </a:r>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1000" fill="hold"/>
                                        <p:tgtEl>
                                          <p:spTgt spid="9"/>
                                        </p:tgtEl>
                                        <p:attrNameLst>
                                          <p:attrName>ppt_w</p:attrName>
                                        </p:attrNameLst>
                                      </p:cBhvr>
                                      <p:tavLst>
                                        <p:tav tm="0">
                                          <p:val>
                                            <p:strVal val="#ppt_w*0.70"/>
                                          </p:val>
                                        </p:tav>
                                        <p:tav tm="100000">
                                          <p:val>
                                            <p:strVal val="#ppt_w"/>
                                          </p:val>
                                        </p:tav>
                                      </p:tavLst>
                                    </p:anim>
                                    <p:anim calcmode="lin" valueType="num">
                                      <p:cBhvr>
                                        <p:cTn id="13" dur="1000" fill="hold"/>
                                        <p:tgtEl>
                                          <p:spTgt spid="9"/>
                                        </p:tgtEl>
                                        <p:attrNameLst>
                                          <p:attrName>ppt_h</p:attrName>
                                        </p:attrNameLst>
                                      </p:cBhvr>
                                      <p:tavLst>
                                        <p:tav tm="0">
                                          <p:val>
                                            <p:strVal val="#ppt_h"/>
                                          </p:val>
                                        </p:tav>
                                        <p:tav tm="100000">
                                          <p:val>
                                            <p:strVal val="#ppt_h"/>
                                          </p:val>
                                        </p:tav>
                                      </p:tavLst>
                                    </p:anim>
                                    <p:animEffect transition="in" filter="fade">
                                      <p:cBhvr>
                                        <p:cTn id="14" dur="10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p:cTn id="19"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20"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21" dur="1000"/>
                                        <p:tgtEl>
                                          <p:spTgt spid="4">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4">
                                            <p:txEl>
                                              <p:pRg st="1" end="1"/>
                                            </p:txEl>
                                          </p:spTgt>
                                        </p:tgtEl>
                                        <p:attrNameLst>
                                          <p:attrName>style.visibility</p:attrName>
                                        </p:attrNameLst>
                                      </p:cBhvr>
                                      <p:to>
                                        <p:strVal val="visible"/>
                                      </p:to>
                                    </p:set>
                                    <p:anim calcmode="lin" valueType="num">
                                      <p:cBhvr>
                                        <p:cTn id="26" dur="10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27" dur="10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28" dur="1000"/>
                                        <p:tgtEl>
                                          <p:spTgt spid="4">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anim calcmode="lin" valueType="num">
                                      <p:cBhvr>
                                        <p:cTn id="33"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34"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35"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8" grpId="0"/>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914400" y="2713038"/>
            <a:ext cx="6858000" cy="3687762"/>
          </a:xfrm>
        </p:spPr>
        <p:txBody>
          <a:bodyPr/>
          <a:lstStyle/>
          <a:p>
            <a:pPr eaLnBrk="1" hangingPunct="1">
              <a:lnSpc>
                <a:spcPct val="90000"/>
              </a:lnSpc>
            </a:pPr>
            <a:r>
              <a:rPr lang="en-US" smtClean="0">
                <a:solidFill>
                  <a:schemeClr val="bg1"/>
                </a:solidFill>
              </a:rPr>
              <a:t>Kita adalah orang yang paling tahu tentang diri kita sendiri. </a:t>
            </a:r>
          </a:p>
          <a:p>
            <a:pPr eaLnBrk="1" hangingPunct="1">
              <a:lnSpc>
                <a:spcPct val="90000"/>
              </a:lnSpc>
            </a:pPr>
            <a:r>
              <a:rPr lang="en-US" smtClean="0">
                <a:solidFill>
                  <a:schemeClr val="bg1"/>
                </a:solidFill>
              </a:rPr>
              <a:t>Pahami diri agar dapat dipahami orang lain. </a:t>
            </a:r>
          </a:p>
          <a:p>
            <a:pPr eaLnBrk="1" hangingPunct="1">
              <a:lnSpc>
                <a:spcPct val="90000"/>
              </a:lnSpc>
            </a:pPr>
            <a:r>
              <a:rPr lang="en-US" smtClean="0">
                <a:solidFill>
                  <a:schemeClr val="bg1"/>
                </a:solidFill>
              </a:rPr>
              <a:t>Pahami diri untuk memahami orang lain.</a:t>
            </a:r>
          </a:p>
        </p:txBody>
      </p:sp>
      <p:sp>
        <p:nvSpPr>
          <p:cNvPr id="8" name="Rectangle 7"/>
          <p:cNvSpPr>
            <a:spLocks noChangeArrowheads="1"/>
          </p:cNvSpPr>
          <p:nvPr/>
        </p:nvSpPr>
        <p:spPr bwMode="auto">
          <a:xfrm>
            <a:off x="3429000" y="944563"/>
            <a:ext cx="3810000" cy="1570037"/>
          </a:xfrm>
          <a:prstGeom prst="rect">
            <a:avLst/>
          </a:prstGeom>
          <a:noFill/>
          <a:ln w="9525">
            <a:noFill/>
            <a:miter lim="800000"/>
            <a:headEnd/>
            <a:tailEnd/>
          </a:ln>
        </p:spPr>
        <p:txBody>
          <a:bodyPr>
            <a:spAutoFit/>
          </a:bodyPr>
          <a:lstStyle/>
          <a:p>
            <a:pPr algn="ctr"/>
            <a:r>
              <a:rPr lang="en-US" sz="9600">
                <a:solidFill>
                  <a:srgbClr val="FF0000"/>
                </a:solidFill>
                <a:latin typeface="Mistral" pitchFamily="66" charset="0"/>
              </a:rPr>
              <a:t>diri</a:t>
            </a:r>
            <a:endParaRPr lang="en-GB" sz="9600">
              <a:solidFill>
                <a:srgbClr val="FF0000"/>
              </a:solidFill>
              <a:latin typeface="Mistral" pitchFamily="66" charset="0"/>
            </a:endParaRPr>
          </a:p>
        </p:txBody>
      </p:sp>
      <p:sp>
        <p:nvSpPr>
          <p:cNvPr id="9" name="WordArt 4"/>
          <p:cNvSpPr>
            <a:spLocks noChangeArrowheads="1" noChangeShapeType="1" noTextEdit="1"/>
          </p:cNvSpPr>
          <p:nvPr/>
        </p:nvSpPr>
        <p:spPr bwMode="auto">
          <a:xfrm>
            <a:off x="533400" y="304800"/>
            <a:ext cx="4876800" cy="1371600"/>
          </a:xfrm>
          <a:prstGeom prst="rect">
            <a:avLst/>
          </a:prstGeom>
        </p:spPr>
        <p:txBody>
          <a:bodyPr wrap="none" fromWordArt="1">
            <a:prstTxWarp prst="textPlain">
              <a:avLst>
                <a:gd name="adj" fmla="val 50000"/>
              </a:avLst>
            </a:prstTxWarp>
          </a:bodyPr>
          <a:lstStyle/>
          <a:p>
            <a:pPr algn="ctr"/>
            <a:r>
              <a:rPr lang="en-US" sz="3600" kern="10">
                <a:ln w="38100">
                  <a:solidFill>
                    <a:schemeClr val="bg1"/>
                  </a:solidFill>
                  <a:round/>
                  <a:headEnd/>
                  <a:tailEnd/>
                </a:ln>
                <a:noFill/>
                <a:latin typeface="Arial Black"/>
              </a:rPr>
              <a:t>pahami</a:t>
            </a:r>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par>
                          <p:cTn id="10" fill="hold">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1000" fill="hold"/>
                                        <p:tgtEl>
                                          <p:spTgt spid="8"/>
                                        </p:tgtEl>
                                        <p:attrNameLst>
                                          <p:attrName>ppt_w</p:attrName>
                                        </p:attrNameLst>
                                      </p:cBhvr>
                                      <p:tavLst>
                                        <p:tav tm="0">
                                          <p:val>
                                            <p:strVal val="#ppt_w*0.70"/>
                                          </p:val>
                                        </p:tav>
                                        <p:tav tm="100000">
                                          <p:val>
                                            <p:strVal val="#ppt_w"/>
                                          </p:val>
                                        </p:tav>
                                      </p:tavLst>
                                    </p:anim>
                                    <p:anim calcmode="lin" valueType="num">
                                      <p:cBhvr>
                                        <p:cTn id="14" dur="1000" fill="hold"/>
                                        <p:tgtEl>
                                          <p:spTgt spid="8"/>
                                        </p:tgtEl>
                                        <p:attrNameLst>
                                          <p:attrName>ppt_h</p:attrName>
                                        </p:attrNameLst>
                                      </p:cBhvr>
                                      <p:tavLst>
                                        <p:tav tm="0">
                                          <p:val>
                                            <p:strVal val="#ppt_h"/>
                                          </p:val>
                                        </p:tav>
                                        <p:tav tm="100000">
                                          <p:val>
                                            <p:strVal val="#ppt_h"/>
                                          </p:val>
                                        </p:tav>
                                      </p:tavLst>
                                    </p:anim>
                                    <p:animEffect transition="in" filter="fade">
                                      <p:cBhvr>
                                        <p:cTn id="15" dur="10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 calcmode="lin" valueType="num">
                                      <p:cBhvr>
                                        <p:cTn id="20"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21"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22" dur="10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5" presetClass="entr" presetSubtype="0" fill="hold" grpId="0"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 calcmode="lin" valueType="num">
                                      <p:cBhvr>
                                        <p:cTn id="27" dur="10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28" dur="10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29" dur="1000"/>
                                        <p:tgtEl>
                                          <p:spTgt spid="4">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5" presetClass="entr" presetSubtype="0" fill="hold" grpId="0" nodeType="clickEffect">
                                  <p:stCondLst>
                                    <p:cond delay="0"/>
                                  </p:stCondLst>
                                  <p:childTnLst>
                                    <p:set>
                                      <p:cBhvr>
                                        <p:cTn id="33" dur="1" fill="hold">
                                          <p:stCondLst>
                                            <p:cond delay="0"/>
                                          </p:stCondLst>
                                        </p:cTn>
                                        <p:tgtEl>
                                          <p:spTgt spid="4">
                                            <p:txEl>
                                              <p:pRg st="2" end="2"/>
                                            </p:txEl>
                                          </p:spTgt>
                                        </p:tgtEl>
                                        <p:attrNameLst>
                                          <p:attrName>style.visibility</p:attrName>
                                        </p:attrNameLst>
                                      </p:cBhvr>
                                      <p:to>
                                        <p:strVal val="visible"/>
                                      </p:to>
                                    </p:set>
                                    <p:anim calcmode="lin" valueType="num">
                                      <p:cBhvr>
                                        <p:cTn id="34"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35"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36"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8" grpId="0"/>
      <p:bldP spid="9"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3016</TotalTime>
  <Words>539</Words>
  <Application>Microsoft Office PowerPoint</Application>
  <PresentationFormat>On-screen Show (4:3)</PresentationFormat>
  <Paragraphs>93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BOYOLALI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kopertis</cp:lastModifiedBy>
  <cp:revision>224</cp:revision>
  <cp:lastPrinted>2013-06-07T01:29:57Z</cp:lastPrinted>
  <dcterms:created xsi:type="dcterms:W3CDTF">2007-01-23T19:39:25Z</dcterms:created>
  <dcterms:modified xsi:type="dcterms:W3CDTF">2013-06-07T01:46:03Z</dcterms:modified>
</cp:coreProperties>
</file>