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328" r:id="rId2"/>
    <p:sldId id="271" r:id="rId3"/>
    <p:sldId id="257" r:id="rId4"/>
    <p:sldId id="299" r:id="rId5"/>
    <p:sldId id="258" r:id="rId6"/>
    <p:sldId id="289" r:id="rId7"/>
    <p:sldId id="273" r:id="rId8"/>
    <p:sldId id="304" r:id="rId9"/>
    <p:sldId id="261" r:id="rId10"/>
    <p:sldId id="275" r:id="rId11"/>
    <p:sldId id="279" r:id="rId12"/>
    <p:sldId id="265" r:id="rId13"/>
    <p:sldId id="287" r:id="rId14"/>
    <p:sldId id="282" r:id="rId15"/>
    <p:sldId id="283" r:id="rId16"/>
    <p:sldId id="284" r:id="rId17"/>
    <p:sldId id="285" r:id="rId18"/>
    <p:sldId id="286" r:id="rId19"/>
    <p:sldId id="327" r:id="rId20"/>
  </p:sldIdLst>
  <p:sldSz cx="9144000" cy="6858000" type="screen4x3"/>
  <p:notesSz cx="6954838" cy="93091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25198"/>
    <a:srgbClr val="990000"/>
    <a:srgbClr val="EC9920"/>
    <a:srgbClr val="0C788E"/>
    <a:srgbClr val="000099"/>
    <a:srgbClr val="1C1C1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75" autoAdjust="0"/>
    <p:restoredTop sz="94652" autoAdjust="0"/>
  </p:normalViewPr>
  <p:slideViewPr>
    <p:cSldViewPr>
      <p:cViewPr varScale="1">
        <p:scale>
          <a:sx n="59" d="100"/>
          <a:sy n="59" d="100"/>
        </p:scale>
        <p:origin x="-80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1" d="100"/>
          <a:sy n="41" d="100"/>
        </p:scale>
        <p:origin x="-2410" y="-91"/>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42030"/>
            <a:ext cx="3013763" cy="46545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253716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D235CA1-23DE-4FA8-A1DC-061C6F2251A9}"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E77E936C-8D51-4618-AC4B-C8FD2AFD67E5}"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F6B667A8-AE1D-4D1D-B1DF-37995B7859E4}"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7981F522-9054-4D8F-9411-8810B1FCAB8C}"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70BE3247-1D05-4193-AAA3-6F3700009C1D}"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02142C7F-9C39-4D42-90A4-50F14D9570C8}"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ED8C4A73-340D-4CC8-9216-8D658257EF08}"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990ED52B-BDB4-41BF-BBA3-FC7C8ABAD112}"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AFC4832C-65C2-41B7-8769-9505C4E0FF52}"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EBE41C90-5B90-4852-908F-F9442917C66E}"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F2046BCD-0960-4CB0-8AE1-FDE3F86EFCEC}"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92E2B583-B69A-4B72-B9AA-FEABB032F850}"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0"/>
          <p:cNvSpPr txBox="1">
            <a:spLocks noChangeArrowheads="1"/>
          </p:cNvSpPr>
          <p:nvPr/>
        </p:nvSpPr>
        <p:spPr bwMode="auto">
          <a:xfrm>
            <a:off x="1143000" y="1571625"/>
            <a:ext cx="6357938" cy="928688"/>
          </a:xfrm>
          <a:prstGeom prst="rect">
            <a:avLst/>
          </a:prstGeom>
          <a:noFill/>
          <a:ln w="9525">
            <a:noFill/>
            <a:miter lim="800000"/>
            <a:headEnd/>
            <a:tailEnd/>
          </a:ln>
        </p:spPr>
        <p:txBody>
          <a:bodyPr anchor="ctr"/>
          <a:lstStyle/>
          <a:p>
            <a:pPr algn="r">
              <a:defRPr/>
            </a:pPr>
            <a:r>
              <a:rPr lang="es-UY" sz="4000" b="1" dirty="0">
                <a:latin typeface="+mj-lt"/>
                <a:ea typeface="+mj-ea"/>
                <a:cs typeface="+mj-cs"/>
              </a:rPr>
              <a:t>MERAIH HIDUP BERMAKNA</a:t>
            </a:r>
            <a:endParaRPr lang="es-ES" sz="2800" dirty="0">
              <a:latin typeface="+mj-lt"/>
              <a:ea typeface="+mj-ea"/>
              <a:cs typeface="+mj-cs"/>
            </a:endParaRPr>
          </a:p>
        </p:txBody>
      </p:sp>
      <p:sp>
        <p:nvSpPr>
          <p:cNvPr id="2051" name="Rectangle 119"/>
          <p:cNvSpPr>
            <a:spLocks noChangeArrowheads="1"/>
          </p:cNvSpPr>
          <p:nvPr/>
        </p:nvSpPr>
        <p:spPr bwMode="auto">
          <a:xfrm>
            <a:off x="3071813" y="4214813"/>
            <a:ext cx="3786187" cy="544512"/>
          </a:xfrm>
          <a:prstGeom prst="rect">
            <a:avLst/>
          </a:prstGeom>
          <a:noFill/>
          <a:ln w="9525">
            <a:noFill/>
            <a:miter lim="800000"/>
            <a:headEnd/>
            <a:tailEnd/>
          </a:ln>
        </p:spPr>
        <p:txBody>
          <a:bodyPr anchor="ctr"/>
          <a:lstStyle/>
          <a:p>
            <a:r>
              <a:rPr lang="es-UY" sz="2000" b="1"/>
              <a:t>Taufik, S.Psi., M.Si., Ph.D</a:t>
            </a:r>
            <a:endParaRPr lang="es-ES" sz="2000" b="1"/>
          </a:p>
        </p:txBody>
      </p:sp>
      <p:pic>
        <p:nvPicPr>
          <p:cNvPr id="2053" name="Picture 11" descr="LOGO diknas bw.jpg"/>
          <p:cNvPicPr>
            <a:picLocks noChangeAspect="1"/>
          </p:cNvPicPr>
          <p:nvPr/>
        </p:nvPicPr>
        <p:blipFill>
          <a:blip r:embed="rId2"/>
          <a:srcRect/>
          <a:stretch>
            <a:fillRect/>
          </a:stretch>
        </p:blipFill>
        <p:spPr bwMode="auto">
          <a:xfrm>
            <a:off x="4214810" y="2928934"/>
            <a:ext cx="838200" cy="842963"/>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4"/>
          <p:cNvSpPr>
            <a:spLocks noChangeArrowheads="1" noChangeShapeType="1" noTextEdit="1"/>
          </p:cNvSpPr>
          <p:nvPr/>
        </p:nvSpPr>
        <p:spPr bwMode="auto">
          <a:xfrm>
            <a:off x="2786063" y="4429125"/>
            <a:ext cx="5072062" cy="1071563"/>
          </a:xfrm>
          <a:prstGeom prst="rect">
            <a:avLst/>
          </a:prstGeom>
        </p:spPr>
        <p:txBody>
          <a:bodyPr wrap="none" fromWordArt="1">
            <a:prstTxWarp prst="textPlain">
              <a:avLst>
                <a:gd name="adj" fmla="val 50000"/>
              </a:avLst>
            </a:prstTxWarp>
          </a:bodyPr>
          <a:lstStyle/>
          <a:p>
            <a:pPr algn="ctr"/>
            <a:r>
              <a:rPr lang="en-US" sz="3600" b="1" kern="10">
                <a:ln w="57150">
                  <a:solidFill>
                    <a:schemeClr val="tx1"/>
                  </a:solidFill>
                  <a:round/>
                  <a:headEnd/>
                  <a:tailEnd/>
                </a:ln>
                <a:noFill/>
                <a:latin typeface="Arial Black"/>
              </a:rPr>
              <a:t>indikator</a:t>
            </a:r>
          </a:p>
        </p:txBody>
      </p:sp>
      <p:sp>
        <p:nvSpPr>
          <p:cNvPr id="11267" name="Rectangle 4"/>
          <p:cNvSpPr>
            <a:spLocks noChangeArrowheads="1"/>
          </p:cNvSpPr>
          <p:nvPr/>
        </p:nvSpPr>
        <p:spPr bwMode="auto">
          <a:xfrm>
            <a:off x="4214813" y="5341938"/>
            <a:ext cx="4500562" cy="1016000"/>
          </a:xfrm>
          <a:prstGeom prst="rect">
            <a:avLst/>
          </a:prstGeom>
          <a:noFill/>
          <a:ln w="9525">
            <a:noFill/>
            <a:miter lim="800000"/>
            <a:headEnd/>
            <a:tailEnd/>
          </a:ln>
        </p:spPr>
        <p:txBody>
          <a:bodyPr>
            <a:spAutoFit/>
          </a:bodyPr>
          <a:lstStyle/>
          <a:p>
            <a:pPr algn="ctr"/>
            <a:r>
              <a:rPr lang="en-US" sz="6000">
                <a:latin typeface="Mistral" pitchFamily="66" charset="0"/>
              </a:rPr>
              <a:t>cerdas spiritual</a:t>
            </a:r>
            <a:endParaRPr lang="en-GB" sz="2000">
              <a:latin typeface="Mistral" pitchFamily="66"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500063" y="500063"/>
            <a:ext cx="8358187" cy="5786437"/>
          </a:xfrm>
        </p:spPr>
        <p:txBody>
          <a:bodyPr/>
          <a:lstStyle/>
          <a:p>
            <a:pPr eaLnBrk="1" hangingPunct="1"/>
            <a:r>
              <a:rPr lang="en-US" smtClean="0"/>
              <a:t>Bersikap fleksibel</a:t>
            </a:r>
          </a:p>
          <a:p>
            <a:pPr eaLnBrk="1" hangingPunct="1"/>
            <a:r>
              <a:rPr lang="en-US" smtClean="0"/>
              <a:t>Kesadaran diri tinggi</a:t>
            </a:r>
          </a:p>
          <a:p>
            <a:pPr eaLnBrk="1" hangingPunct="1"/>
            <a:r>
              <a:rPr lang="en-US" smtClean="0"/>
              <a:t>Berpandangan holistik</a:t>
            </a:r>
          </a:p>
          <a:p>
            <a:pPr eaLnBrk="1" hangingPunct="1"/>
            <a:r>
              <a:rPr lang="en-US" smtClean="0"/>
              <a:t>Kualitas hidup, diilhami oleh visi dan nilai</a:t>
            </a:r>
          </a:p>
          <a:p>
            <a:pPr eaLnBrk="1" hangingPunct="1"/>
            <a:r>
              <a:rPr lang="en-US" smtClean="0"/>
              <a:t>Enggan melakukan perbuatan sia-sia</a:t>
            </a:r>
          </a:p>
          <a:p>
            <a:pPr eaLnBrk="1" hangingPunct="1"/>
            <a:r>
              <a:rPr lang="en-US" smtClean="0"/>
              <a:t>Cenderung bertanya “mengapa &amp; bagaimana”</a:t>
            </a:r>
          </a:p>
          <a:p>
            <a:pPr eaLnBrk="1" hangingPunct="1"/>
            <a:r>
              <a:rPr lang="en-US" smtClean="0"/>
              <a:t>Mampu menghadapi dan memanfaatkan penderitaan</a:t>
            </a:r>
          </a:p>
          <a:p>
            <a:pPr eaLnBrk="1" hangingPunct="1"/>
            <a:r>
              <a:rPr lang="en-US" smtClean="0"/>
              <a:t>Mampu menghadapi dan melampaui rasa sakit</a:t>
            </a:r>
          </a:p>
          <a:p>
            <a:pPr eaLnBrk="1" hangingPunct="1"/>
            <a:endParaRPr lang="en-US" smtClean="0"/>
          </a:p>
          <a:p>
            <a:pPr eaLnBrk="1" hangingPunct="1"/>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p:cTn id="7" dur="1000" fill="hold"/>
                                        <p:tgtEl>
                                          <p:spTgt spid="2662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6">
                                            <p:txEl>
                                              <p:pRg st="1" end="1"/>
                                            </p:txEl>
                                          </p:spTgt>
                                        </p:tgtEl>
                                        <p:attrNameLst>
                                          <p:attrName>style.visibility</p:attrName>
                                        </p:attrNameLst>
                                      </p:cBhvr>
                                      <p:to>
                                        <p:strVal val="visible"/>
                                      </p:to>
                                    </p:set>
                                    <p:anim calcmode="lin" valueType="num">
                                      <p:cBhvr>
                                        <p:cTn id="14" dur="1000" fill="hold"/>
                                        <p:tgtEl>
                                          <p:spTgt spid="2662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662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662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6">
                                            <p:txEl>
                                              <p:pRg st="2" end="2"/>
                                            </p:txEl>
                                          </p:spTgt>
                                        </p:tgtEl>
                                        <p:attrNameLst>
                                          <p:attrName>style.visibility</p:attrName>
                                        </p:attrNameLst>
                                      </p:cBhvr>
                                      <p:to>
                                        <p:strVal val="visible"/>
                                      </p:to>
                                    </p:set>
                                    <p:anim calcmode="lin" valueType="num">
                                      <p:cBhvr>
                                        <p:cTn id="21" dur="1000" fill="hold"/>
                                        <p:tgtEl>
                                          <p:spTgt spid="2662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662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662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6626">
                                            <p:txEl>
                                              <p:pRg st="3" end="3"/>
                                            </p:txEl>
                                          </p:spTgt>
                                        </p:tgtEl>
                                        <p:attrNameLst>
                                          <p:attrName>style.visibility</p:attrName>
                                        </p:attrNameLst>
                                      </p:cBhvr>
                                      <p:to>
                                        <p:strVal val="visible"/>
                                      </p:to>
                                    </p:set>
                                    <p:anim calcmode="lin" valueType="num">
                                      <p:cBhvr>
                                        <p:cTn id="28" dur="1000" fill="hold"/>
                                        <p:tgtEl>
                                          <p:spTgt spid="26626">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6626">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662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6626">
                                            <p:txEl>
                                              <p:pRg st="4" end="4"/>
                                            </p:txEl>
                                          </p:spTgt>
                                        </p:tgtEl>
                                        <p:attrNameLst>
                                          <p:attrName>style.visibility</p:attrName>
                                        </p:attrNameLst>
                                      </p:cBhvr>
                                      <p:to>
                                        <p:strVal val="visible"/>
                                      </p:to>
                                    </p:set>
                                    <p:anim calcmode="lin" valueType="num">
                                      <p:cBhvr>
                                        <p:cTn id="35" dur="1000" fill="hold"/>
                                        <p:tgtEl>
                                          <p:spTgt spid="26626">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6626">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662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6626">
                                            <p:txEl>
                                              <p:pRg st="5" end="5"/>
                                            </p:txEl>
                                          </p:spTgt>
                                        </p:tgtEl>
                                        <p:attrNameLst>
                                          <p:attrName>style.visibility</p:attrName>
                                        </p:attrNameLst>
                                      </p:cBhvr>
                                      <p:to>
                                        <p:strVal val="visible"/>
                                      </p:to>
                                    </p:set>
                                    <p:anim calcmode="lin" valueType="num">
                                      <p:cBhvr>
                                        <p:cTn id="42" dur="1000" fill="hold"/>
                                        <p:tgtEl>
                                          <p:spTgt spid="26626">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6626">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662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6626">
                                            <p:txEl>
                                              <p:pRg st="6" end="6"/>
                                            </p:txEl>
                                          </p:spTgt>
                                        </p:tgtEl>
                                        <p:attrNameLst>
                                          <p:attrName>style.visibility</p:attrName>
                                        </p:attrNameLst>
                                      </p:cBhvr>
                                      <p:to>
                                        <p:strVal val="visible"/>
                                      </p:to>
                                    </p:set>
                                    <p:anim calcmode="lin" valueType="num">
                                      <p:cBhvr>
                                        <p:cTn id="49" dur="1000" fill="hold"/>
                                        <p:tgtEl>
                                          <p:spTgt spid="26626">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6626">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662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6626">
                                            <p:txEl>
                                              <p:pRg st="7" end="7"/>
                                            </p:txEl>
                                          </p:spTgt>
                                        </p:tgtEl>
                                        <p:attrNameLst>
                                          <p:attrName>style.visibility</p:attrName>
                                        </p:attrNameLst>
                                      </p:cBhvr>
                                      <p:to>
                                        <p:strVal val="visible"/>
                                      </p:to>
                                    </p:set>
                                    <p:anim calcmode="lin" valueType="num">
                                      <p:cBhvr>
                                        <p:cTn id="56" dur="1000" fill="hold"/>
                                        <p:tgtEl>
                                          <p:spTgt spid="26626">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26626">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66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rot="962249">
            <a:off x="1143000" y="2000250"/>
            <a:ext cx="6572250" cy="2928938"/>
          </a:xfrm>
          <a:solidFill>
            <a:srgbClr val="422C16"/>
          </a:solidFill>
        </p:spPr>
        <p:txBody>
          <a:bodyPr/>
          <a:lstStyle/>
          <a:p>
            <a:pPr eaLnBrk="1" hangingPunct="1">
              <a:buFont typeface="Arial" charset="0"/>
              <a:buNone/>
            </a:pPr>
            <a:r>
              <a:rPr lang="en-US" smtClean="0">
                <a:solidFill>
                  <a:schemeClr val="bg1"/>
                </a:solidFill>
              </a:rPr>
              <a:t>	Beberapa penelitian menunjukkan seseorang yang menjalankan agama, umumnya memiliki tingkat SQ lebih tinggi dibandingkan dengan mereka yang tidak menjalankannya.</a:t>
            </a:r>
          </a:p>
          <a:p>
            <a:pPr eaLnBrk="1" hangingPunct="1"/>
            <a:endParaRPr lang="en-US" smtClean="0">
              <a:solidFill>
                <a:schemeClr val="bg1"/>
              </a:solidFill>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214438" y="1857375"/>
            <a:ext cx="7115175" cy="3643313"/>
          </a:xfrm>
          <a:solidFill>
            <a:srgbClr val="422C16"/>
          </a:solidFill>
        </p:spPr>
        <p:txBody>
          <a:bodyPr/>
          <a:lstStyle/>
          <a:p>
            <a:pPr eaLnBrk="1" hangingPunct="1">
              <a:buFont typeface="Arial" charset="0"/>
              <a:buNone/>
            </a:pPr>
            <a:r>
              <a:rPr lang="en-US" smtClean="0">
                <a:solidFill>
                  <a:schemeClr val="bg1"/>
                </a:solidFill>
              </a:rPr>
              <a:t>	Dalam bukunya “Handbook of Religion and Health”, Harold G. Koenig menyatakan orang yang melakukan ibadah, ternyata hidup lebih lama (7-14 tahun) dan memiliki kesehatan fisik yang lebih baik dibandingkan orang yang tidak melakukan ibadah.</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071563" y="857250"/>
            <a:ext cx="7072312" cy="4786313"/>
          </a:xfrm>
          <a:solidFill>
            <a:srgbClr val="422C16"/>
          </a:solidFill>
        </p:spPr>
        <p:txBody>
          <a:bodyPr/>
          <a:lstStyle/>
          <a:p>
            <a:pPr eaLnBrk="1" hangingPunct="1"/>
            <a:r>
              <a:rPr lang="en-US" smtClean="0">
                <a:solidFill>
                  <a:schemeClr val="bg1"/>
                </a:solidFill>
              </a:rPr>
              <a:t>Orang dengan SQ tinggi biasanya lebih cepat pulih dari suatu penyakit, baik fisik maupun mental. Ia lebih mudah bangkit dari penderitaan, lebih tahan menghadapi stres, lebih mudah melihat peluang karena memiliki sikap mental positif, serta lebih bahagia dan merasa puas dalam kehidupan.</a:t>
            </a:r>
          </a:p>
          <a:p>
            <a:pPr eaLnBrk="1" hangingPunct="1"/>
            <a:r>
              <a:rPr lang="en-US" smtClean="0">
                <a:solidFill>
                  <a:schemeClr val="bg1"/>
                </a:solidFill>
              </a:rPr>
              <a:t>Kisah “mantan mahasiswa </a:t>
            </a:r>
            <a:r>
              <a:rPr lang="en-US" i="1" smtClean="0">
                <a:solidFill>
                  <a:schemeClr val="bg1"/>
                </a:solidFill>
              </a:rPr>
              <a:t>bengal</a:t>
            </a:r>
            <a:r>
              <a:rPr lang="en-US" smtClean="0">
                <a:solidFill>
                  <a:schemeClr val="bg1"/>
                </a:solidFill>
              </a:rPr>
              <a:t>”</a:t>
            </a:r>
          </a:p>
          <a:p>
            <a:pPr eaLnBrk="1" hangingPunct="1"/>
            <a:endParaRPr lang="en-US" smtClean="0">
              <a:solidFill>
                <a:schemeClr val="bg1"/>
              </a:solidFill>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rot="20860719">
            <a:off x="1143000" y="1309688"/>
            <a:ext cx="6684963" cy="4079875"/>
          </a:xfrm>
          <a:solidFill>
            <a:srgbClr val="C00000"/>
          </a:solidFill>
        </p:spPr>
        <p:txBody>
          <a:bodyPr/>
          <a:lstStyle/>
          <a:p>
            <a:pPr eaLnBrk="1" hangingPunct="1">
              <a:buFont typeface="Arial" charset="0"/>
              <a:buNone/>
            </a:pPr>
            <a:r>
              <a:rPr lang="en-US" sz="2800" smtClean="0">
                <a:solidFill>
                  <a:schemeClr val="bg1"/>
                </a:solidFill>
              </a:rPr>
              <a:t>	</a:t>
            </a:r>
            <a:r>
              <a:rPr lang="en-US" smtClean="0">
                <a:solidFill>
                  <a:schemeClr val="bg1"/>
                </a:solidFill>
              </a:rPr>
              <a:t>Orang dengan SQ rendah, keberhasilan dalam hal karier, pekerjaan, penghasilan, status, dll ternyata tidak selalu membuatnya bahagia. Persaingan dan perbedaan kepentingan yang berlangsung begitu ketat membuat manusia kehilangan arah dan identitas.</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000125" y="1357313"/>
            <a:ext cx="7258050" cy="4572000"/>
          </a:xfrm>
          <a:solidFill>
            <a:srgbClr val="025198"/>
          </a:solidFill>
        </p:spPr>
        <p:txBody>
          <a:bodyPr/>
          <a:lstStyle/>
          <a:p>
            <a:pPr eaLnBrk="1" hangingPunct="1">
              <a:buFont typeface="Arial" charset="0"/>
              <a:buNone/>
            </a:pPr>
            <a:r>
              <a:rPr lang="en-US" smtClean="0">
                <a:solidFill>
                  <a:schemeClr val="bg1"/>
                </a:solidFill>
              </a:rPr>
              <a:t>	Delapan tahun lalu, seorang kawan datang ke kontrakan saya, ia minta ditunjukkan bagaimana menghabiskan uangnya. Sejak beberapa tahun terakhir usaha meubelnya laku keras, ia punya penghasilan perbulan sekitar Rp. 110.000.000,- Permohonan dia: “MAS TOLONG AKU, UANGKU MAU DIGUNAKAN UNTUK APA?”</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857250" y="1928813"/>
            <a:ext cx="7000875" cy="4197350"/>
          </a:xfrm>
          <a:solidFill>
            <a:srgbClr val="025198"/>
          </a:solidFill>
        </p:spPr>
        <p:txBody>
          <a:bodyPr/>
          <a:lstStyle/>
          <a:p>
            <a:pPr eaLnBrk="1" hangingPunct="1">
              <a:buFont typeface="Arial" charset="0"/>
              <a:buNone/>
            </a:pPr>
            <a:r>
              <a:rPr lang="en-US" sz="2800" smtClean="0">
                <a:solidFill>
                  <a:schemeClr val="bg1"/>
                </a:solidFill>
              </a:rPr>
              <a:t>	</a:t>
            </a:r>
            <a:r>
              <a:rPr lang="en-US" smtClean="0">
                <a:solidFill>
                  <a:schemeClr val="bg1"/>
                </a:solidFill>
              </a:rPr>
              <a:t>Seorang isteri di daerah pantura menuturkan kepada saya, bahwa suaminya mengeluarkan zakat mal pertahun minimal Rp. 60.000.000,- artinya ia memiliki penghasilan bersih pertahun 60.000.000 X 40 = 2.400.000.000,-  tetapi ia mengaku hidupnya kosong tanpa makna.</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785813" y="1285875"/>
            <a:ext cx="7400925" cy="4143375"/>
          </a:xfrm>
          <a:solidFill>
            <a:srgbClr val="025198"/>
          </a:solidFill>
        </p:spPr>
        <p:txBody>
          <a:bodyPr/>
          <a:lstStyle/>
          <a:p>
            <a:pPr eaLnBrk="1" hangingPunct="1"/>
            <a:r>
              <a:rPr lang="en-US" smtClean="0">
                <a:solidFill>
                  <a:schemeClr val="bg1"/>
                </a:solidFill>
              </a:rPr>
              <a:t>Seorang guru SD di pedesaan Boyolali, memperoleh gaji perbulan Rp. 75.000,-. Meski gajinya kecil ia mengaku bersyukur dan uang itu bisa digunakan untuk kebutuhan keluarga, disamping juga mengandalkan hasil kebunnya yang tidak seberapa. Bahkan ia menuturkan kedua anaknya berprestasi di sekolah.</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7" name="Picture 7" descr="movingheartsty0te"/>
          <p:cNvPicPr>
            <a:picLocks noChangeAspect="1" noChangeArrowheads="1" noCrop="1"/>
          </p:cNvPicPr>
          <p:nvPr/>
        </p:nvPicPr>
        <p:blipFill>
          <a:blip r:embed="rId3"/>
          <a:srcRect/>
          <a:stretch>
            <a:fillRect/>
          </a:stretch>
        </p:blipFill>
        <p:spPr bwMode="auto">
          <a:xfrm>
            <a:off x="990600" y="1060450"/>
            <a:ext cx="6477000" cy="3663950"/>
          </a:xfrm>
          <a:prstGeom prst="rect">
            <a:avLst/>
          </a:prstGeom>
          <a:noFill/>
          <a:ln w="9525">
            <a:noFill/>
            <a:miter lim="800000"/>
            <a:headEnd/>
            <a:tailEnd/>
          </a:ln>
        </p:spPr>
      </p:pic>
    </p:spTree>
  </p:cSld>
  <p:clrMapOvr>
    <a:masterClrMapping/>
  </p:clrMapOvr>
  <p:transition spd="slow">
    <p:diamond/>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6087"/>
                                        </p:tgtEl>
                                        <p:attrNameLst>
                                          <p:attrName>style.visibility</p:attrName>
                                        </p:attrNameLst>
                                      </p:cBhvr>
                                      <p:to>
                                        <p:strVal val="visible"/>
                                      </p:to>
                                    </p:set>
                                    <p:anim calcmode="lin" valueType="num">
                                      <p:cBhvr>
                                        <p:cTn id="7" dur="5000" fill="hold"/>
                                        <p:tgtEl>
                                          <p:spTgt spid="46087"/>
                                        </p:tgtEl>
                                        <p:attrNameLst>
                                          <p:attrName>ppt_w</p:attrName>
                                        </p:attrNameLst>
                                      </p:cBhvr>
                                      <p:tavLst>
                                        <p:tav tm="0">
                                          <p:val>
                                            <p:fltVal val="0"/>
                                          </p:val>
                                        </p:tav>
                                        <p:tav tm="100000">
                                          <p:val>
                                            <p:strVal val="#ppt_w"/>
                                          </p:val>
                                        </p:tav>
                                      </p:tavLst>
                                    </p:anim>
                                    <p:anim calcmode="lin" valueType="num">
                                      <p:cBhvr>
                                        <p:cTn id="8" dur="5000" fill="hold"/>
                                        <p:tgtEl>
                                          <p:spTgt spid="46087"/>
                                        </p:tgtEl>
                                        <p:attrNameLst>
                                          <p:attrName>ppt_h</p:attrName>
                                        </p:attrNameLst>
                                      </p:cBhvr>
                                      <p:tavLst>
                                        <p:tav tm="0">
                                          <p:val>
                                            <p:fltVal val="0"/>
                                          </p:val>
                                        </p:tav>
                                        <p:tav tm="100000">
                                          <p:val>
                                            <p:strVal val="#ppt_h"/>
                                          </p:val>
                                        </p:tav>
                                      </p:tavLst>
                                    </p:anim>
                                    <p:animEffect transition="in" filter="fade">
                                      <p:cBhvr>
                                        <p:cTn id="9" dur="50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ordArt 4"/>
          <p:cNvSpPr>
            <a:spLocks noChangeArrowheads="1" noChangeShapeType="1" noTextEdit="1"/>
          </p:cNvSpPr>
          <p:nvPr/>
        </p:nvSpPr>
        <p:spPr bwMode="auto">
          <a:xfrm>
            <a:off x="928688" y="2071688"/>
            <a:ext cx="2357437" cy="28575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latin typeface="Arial Black"/>
              </a:rPr>
              <a:t>3</a:t>
            </a:r>
          </a:p>
        </p:txBody>
      </p:sp>
      <p:sp>
        <p:nvSpPr>
          <p:cNvPr id="9" name="Rectangle 8"/>
          <p:cNvSpPr>
            <a:spLocks noChangeArrowheads="1"/>
          </p:cNvSpPr>
          <p:nvPr/>
        </p:nvSpPr>
        <p:spPr bwMode="auto">
          <a:xfrm>
            <a:off x="3143250" y="2000250"/>
            <a:ext cx="3286125" cy="1016000"/>
          </a:xfrm>
          <a:prstGeom prst="rect">
            <a:avLst/>
          </a:prstGeom>
          <a:noFill/>
          <a:ln w="9525">
            <a:noFill/>
            <a:miter lim="800000"/>
            <a:headEnd/>
            <a:tailEnd/>
          </a:ln>
        </p:spPr>
        <p:txBody>
          <a:bodyPr>
            <a:spAutoFit/>
          </a:bodyPr>
          <a:lstStyle/>
          <a:p>
            <a:pPr algn="ctr"/>
            <a:r>
              <a:rPr lang="en-US" sz="6000">
                <a:latin typeface="Mistral" pitchFamily="66" charset="0"/>
              </a:rPr>
              <a:t>kecerdasan</a:t>
            </a:r>
            <a:endParaRPr lang="en-GB" sz="2000">
              <a:latin typeface="Mistral" pitchFamily="66" charset="0"/>
            </a:endParaRPr>
          </a:p>
        </p:txBody>
      </p:sp>
      <p:sp>
        <p:nvSpPr>
          <p:cNvPr id="10" name="Rectangle 3"/>
          <p:cNvSpPr txBox="1">
            <a:spLocks noChangeArrowheads="1"/>
          </p:cNvSpPr>
          <p:nvPr/>
        </p:nvSpPr>
        <p:spPr bwMode="auto">
          <a:xfrm>
            <a:off x="3429000" y="3000375"/>
            <a:ext cx="5214938" cy="1928813"/>
          </a:xfrm>
          <a:prstGeom prst="rect">
            <a:avLst/>
          </a:prstGeom>
          <a:noFill/>
          <a:ln w="9525">
            <a:noFill/>
            <a:miter lim="800000"/>
            <a:headEnd/>
            <a:tailEnd/>
          </a:ln>
        </p:spPr>
        <p:txBody>
          <a:bodyPr/>
          <a:lstStyle/>
          <a:p>
            <a:pPr marL="342900" indent="-342900">
              <a:spcBef>
                <a:spcPct val="20000"/>
              </a:spcBef>
              <a:buFontTx/>
              <a:buChar char="•"/>
              <a:defRPr/>
            </a:pPr>
            <a:r>
              <a:rPr lang="en-US" sz="3600" kern="0" dirty="0">
                <a:latin typeface="+mn-lt"/>
                <a:cs typeface="+mn-cs"/>
              </a:rPr>
              <a:t>Intellectual Quotient</a:t>
            </a:r>
          </a:p>
          <a:p>
            <a:pPr marL="342900" indent="-342900">
              <a:spcBef>
                <a:spcPct val="20000"/>
              </a:spcBef>
              <a:buFontTx/>
              <a:buChar char="•"/>
              <a:defRPr/>
            </a:pPr>
            <a:r>
              <a:rPr lang="en-US" sz="3600" kern="0" dirty="0">
                <a:latin typeface="+mn-lt"/>
                <a:cs typeface="+mn-cs"/>
              </a:rPr>
              <a:t>Emotional Quotient</a:t>
            </a:r>
          </a:p>
          <a:p>
            <a:pPr marL="342900" indent="-342900">
              <a:spcBef>
                <a:spcPct val="20000"/>
              </a:spcBef>
              <a:buFontTx/>
              <a:buChar char="•"/>
              <a:defRPr/>
            </a:pPr>
            <a:r>
              <a:rPr lang="en-US" sz="3600" kern="0" dirty="0">
                <a:latin typeface="+mn-lt"/>
                <a:cs typeface="+mn-cs"/>
              </a:rPr>
              <a:t>Spiritual Quotient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to="" calcmode="lin" valueType="num">
                                      <p:cBhvr>
                                        <p:cTn id="10" dur="1" fill="hold"/>
                                        <p:tgtEl>
                                          <p:spTgt spid="9"/>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strVal val="#ppt_w*0.70"/>
                                          </p:val>
                                        </p:tav>
                                        <p:tav tm="100000">
                                          <p:val>
                                            <p:strVal val="#ppt_w"/>
                                          </p:val>
                                        </p:tav>
                                      </p:tavLst>
                                    </p:anim>
                                    <p:anim calcmode="lin" valueType="num">
                                      <p:cBhvr>
                                        <p:cTn id="16" dur="1000" fill="hold"/>
                                        <p:tgtEl>
                                          <p:spTgt spid="10"/>
                                        </p:tgtEl>
                                        <p:attrNameLst>
                                          <p:attrName>ppt_h</p:attrName>
                                        </p:attrNameLst>
                                      </p:cBhvr>
                                      <p:tavLst>
                                        <p:tav tm="0">
                                          <p:val>
                                            <p:strVal val="#ppt_h"/>
                                          </p:val>
                                        </p:tav>
                                        <p:tav tm="100000">
                                          <p:val>
                                            <p:strVal val="#ppt_h"/>
                                          </p:val>
                                        </p:tav>
                                      </p:tavLst>
                                    </p:anim>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rot="20540872">
            <a:off x="2197100" y="1123950"/>
            <a:ext cx="5500688" cy="2857500"/>
          </a:xfrm>
          <a:ln>
            <a:solidFill>
              <a:schemeClr val="tx1"/>
            </a:solidFill>
          </a:ln>
        </p:spPr>
        <p:txBody>
          <a:bodyPr/>
          <a:lstStyle/>
          <a:p>
            <a:pPr eaLnBrk="1" hangingPunct="1">
              <a:buFont typeface="Arial" charset="0"/>
              <a:buNone/>
            </a:pPr>
            <a:r>
              <a:rPr lang="en-US" smtClean="0"/>
              <a:t>	Kapasitas yang menggambarkan kegiatan mental: berpikir, mencari penjelasan, dan memecahkan masalah secara logis. </a:t>
            </a:r>
          </a:p>
        </p:txBody>
      </p:sp>
      <p:sp>
        <p:nvSpPr>
          <p:cNvPr id="4099" name="WordArt 4"/>
          <p:cNvSpPr>
            <a:spLocks noChangeArrowheads="1" noChangeShapeType="1" noTextEdit="1"/>
          </p:cNvSpPr>
          <p:nvPr/>
        </p:nvSpPr>
        <p:spPr bwMode="auto">
          <a:xfrm>
            <a:off x="2714625" y="4929188"/>
            <a:ext cx="3857625" cy="928687"/>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intellectual</a:t>
            </a:r>
          </a:p>
        </p:txBody>
      </p:sp>
      <p:sp>
        <p:nvSpPr>
          <p:cNvPr id="4100" name="Rectangle 5"/>
          <p:cNvSpPr>
            <a:spLocks noChangeArrowheads="1"/>
          </p:cNvSpPr>
          <p:nvPr/>
        </p:nvSpPr>
        <p:spPr bwMode="auto">
          <a:xfrm>
            <a:off x="5214938" y="5484813"/>
            <a:ext cx="3286125" cy="1016000"/>
          </a:xfrm>
          <a:prstGeom prst="rect">
            <a:avLst/>
          </a:prstGeom>
          <a:noFill/>
          <a:ln w="9525">
            <a:noFill/>
            <a:miter lim="800000"/>
            <a:headEnd/>
            <a:tailEnd/>
          </a:ln>
        </p:spPr>
        <p:txBody>
          <a:bodyPr>
            <a:spAutoFit/>
          </a:bodyPr>
          <a:lstStyle/>
          <a:p>
            <a:pPr algn="ctr"/>
            <a:r>
              <a:rPr lang="en-US" sz="6000">
                <a:latin typeface="Mistral" pitchFamily="66" charset="0"/>
              </a:rPr>
              <a:t>quotient</a:t>
            </a:r>
            <a:endParaRPr lang="en-GB" sz="2000">
              <a:latin typeface="Mistral"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8">
                                            <p:bg/>
                                          </p:spTgt>
                                        </p:tgtEl>
                                        <p:attrNameLst>
                                          <p:attrName>style.visibility</p:attrName>
                                        </p:attrNameLst>
                                      </p:cBhvr>
                                      <p:to>
                                        <p:strVal val="visible"/>
                                      </p:to>
                                    </p:set>
                                    <p:anim calcmode="lin" valueType="num">
                                      <p:cBhvr>
                                        <p:cTn id="7" dur="1000" fill="hold"/>
                                        <p:tgtEl>
                                          <p:spTgt spid="4098">
                                            <p:bg/>
                                          </p:spTgt>
                                        </p:tgtEl>
                                        <p:attrNameLst>
                                          <p:attrName>ppt_w</p:attrName>
                                        </p:attrNameLst>
                                      </p:cBhvr>
                                      <p:tavLst>
                                        <p:tav tm="0">
                                          <p:val>
                                            <p:strVal val="#ppt_w*0.70"/>
                                          </p:val>
                                        </p:tav>
                                        <p:tav tm="100000">
                                          <p:val>
                                            <p:strVal val="#ppt_w"/>
                                          </p:val>
                                        </p:tav>
                                      </p:tavLst>
                                    </p:anim>
                                    <p:anim calcmode="lin" valueType="num">
                                      <p:cBhvr>
                                        <p:cTn id="8" dur="1000" fill="hold"/>
                                        <p:tgtEl>
                                          <p:spTgt spid="4098">
                                            <p:bg/>
                                          </p:spTgt>
                                        </p:tgtEl>
                                        <p:attrNameLst>
                                          <p:attrName>ppt_h</p:attrName>
                                        </p:attrNameLst>
                                      </p:cBhvr>
                                      <p:tavLst>
                                        <p:tav tm="0">
                                          <p:val>
                                            <p:strVal val="#ppt_h"/>
                                          </p:val>
                                        </p:tav>
                                        <p:tav tm="100000">
                                          <p:val>
                                            <p:strVal val="#ppt_h"/>
                                          </p:val>
                                        </p:tav>
                                      </p:tavLst>
                                    </p:anim>
                                    <p:animEffect transition="in" filter="fade">
                                      <p:cBhvr>
                                        <p:cTn id="9" dur="1000"/>
                                        <p:tgtEl>
                                          <p:spTgt spid="4098">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098">
                                            <p:txEl>
                                              <p:pRg st="0" end="0"/>
                                            </p:txEl>
                                          </p:spTgt>
                                        </p:tgtEl>
                                        <p:attrNameLst>
                                          <p:attrName>style.visibility</p:attrName>
                                        </p:attrNameLst>
                                      </p:cBhvr>
                                      <p:to>
                                        <p:strVal val="visible"/>
                                      </p:to>
                                    </p:set>
                                    <p:anim calcmode="lin" valueType="num">
                                      <p:cBhvr>
                                        <p:cTn id="14" dur="1000" fill="hold"/>
                                        <p:tgtEl>
                                          <p:spTgt spid="409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09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928688" y="2143125"/>
            <a:ext cx="7229475" cy="3000375"/>
          </a:xfrm>
        </p:spPr>
        <p:txBody>
          <a:bodyPr/>
          <a:lstStyle/>
          <a:p>
            <a:pPr eaLnBrk="1" hangingPunct="1"/>
            <a:r>
              <a:rPr lang="en-US" smtClean="0"/>
              <a:t>Ukurannya: Peringkat di sekolah, IPK.</a:t>
            </a:r>
          </a:p>
          <a:p>
            <a:pPr eaLnBrk="1" hangingPunct="1"/>
            <a:r>
              <a:rPr lang="en-US" smtClean="0"/>
              <a:t>Memenangkan berbagai kompetisi.</a:t>
            </a:r>
          </a:p>
          <a:p>
            <a:pPr eaLnBrk="1" hangingPunct="1"/>
            <a:r>
              <a:rPr lang="en-US" smtClean="0"/>
              <a:t>Pada awalnya dikagumi banyak orang.</a:t>
            </a:r>
          </a:p>
          <a:p>
            <a:pPr eaLnBrk="1" hangingPunct="1"/>
            <a:r>
              <a:rPr lang="en-US" smtClean="0"/>
              <a:t>Keyakinan diri tumbuh, over confidence.</a:t>
            </a:r>
          </a:p>
          <a:p>
            <a:pPr eaLnBrk="1" hangingPunct="1"/>
            <a:r>
              <a:rPr lang="en-US" smtClean="0"/>
              <a:t>Muncul sikap “merasa lebih tinggi”.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p:cTn id="7" dur="1000" fill="hold"/>
                                        <p:tgtEl>
                                          <p:spTgt spid="512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12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12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122">
                                            <p:txEl>
                                              <p:pRg st="1" end="1"/>
                                            </p:txEl>
                                          </p:spTgt>
                                        </p:tgtEl>
                                        <p:attrNameLst>
                                          <p:attrName>style.visibility</p:attrName>
                                        </p:attrNameLst>
                                      </p:cBhvr>
                                      <p:to>
                                        <p:strVal val="visible"/>
                                      </p:to>
                                    </p:set>
                                    <p:anim calcmode="lin" valueType="num">
                                      <p:cBhvr>
                                        <p:cTn id="14" dur="1000" fill="hold"/>
                                        <p:tgtEl>
                                          <p:spTgt spid="512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12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12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122">
                                            <p:txEl>
                                              <p:pRg st="2" end="2"/>
                                            </p:txEl>
                                          </p:spTgt>
                                        </p:tgtEl>
                                        <p:attrNameLst>
                                          <p:attrName>style.visibility</p:attrName>
                                        </p:attrNameLst>
                                      </p:cBhvr>
                                      <p:to>
                                        <p:strVal val="visible"/>
                                      </p:to>
                                    </p:set>
                                    <p:anim calcmode="lin" valueType="num">
                                      <p:cBhvr>
                                        <p:cTn id="21" dur="1000" fill="hold"/>
                                        <p:tgtEl>
                                          <p:spTgt spid="512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12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12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122">
                                            <p:txEl>
                                              <p:pRg st="3" end="3"/>
                                            </p:txEl>
                                          </p:spTgt>
                                        </p:tgtEl>
                                        <p:attrNameLst>
                                          <p:attrName>style.visibility</p:attrName>
                                        </p:attrNameLst>
                                      </p:cBhvr>
                                      <p:to>
                                        <p:strVal val="visible"/>
                                      </p:to>
                                    </p:set>
                                    <p:anim calcmode="lin" valueType="num">
                                      <p:cBhvr>
                                        <p:cTn id="28" dur="1000" fill="hold"/>
                                        <p:tgtEl>
                                          <p:spTgt spid="512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12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12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122">
                                            <p:txEl>
                                              <p:pRg st="4" end="4"/>
                                            </p:txEl>
                                          </p:spTgt>
                                        </p:tgtEl>
                                        <p:attrNameLst>
                                          <p:attrName>style.visibility</p:attrName>
                                        </p:attrNameLst>
                                      </p:cBhvr>
                                      <p:to>
                                        <p:strVal val="visible"/>
                                      </p:to>
                                    </p:set>
                                    <p:anim calcmode="lin" valueType="num">
                                      <p:cBhvr>
                                        <p:cTn id="35" dur="1000" fill="hold"/>
                                        <p:tgtEl>
                                          <p:spTgt spid="5122">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12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rot="20517194">
            <a:off x="1357313" y="1143000"/>
            <a:ext cx="6215062" cy="2857500"/>
          </a:xfrm>
          <a:ln>
            <a:solidFill>
              <a:schemeClr val="tx1"/>
            </a:solidFill>
          </a:ln>
        </p:spPr>
        <p:txBody>
          <a:bodyPr/>
          <a:lstStyle/>
          <a:p>
            <a:pPr eaLnBrk="1" hangingPunct="1">
              <a:defRPr/>
            </a:pPr>
            <a:r>
              <a:rPr lang="en-US" dirty="0" err="1" smtClean="0"/>
              <a:t>Kemampuan</a:t>
            </a:r>
            <a:r>
              <a:rPr lang="en-US" dirty="0" smtClean="0"/>
              <a:t> </a:t>
            </a:r>
            <a:r>
              <a:rPr lang="en-US" dirty="0" err="1" smtClean="0"/>
              <a:t>seseorang</a:t>
            </a:r>
            <a:r>
              <a:rPr lang="en-US" dirty="0" smtClean="0"/>
              <a:t> </a:t>
            </a:r>
            <a:r>
              <a:rPr lang="en-US" dirty="0" err="1" smtClean="0"/>
              <a:t>untuk</a:t>
            </a:r>
            <a:r>
              <a:rPr lang="en-US" dirty="0" smtClean="0"/>
              <a:t> </a:t>
            </a:r>
            <a:r>
              <a:rPr lang="en-US" dirty="0" err="1" smtClean="0"/>
              <a:t>mendeteksi</a:t>
            </a:r>
            <a:r>
              <a:rPr lang="en-US" dirty="0" smtClean="0"/>
              <a:t> </a:t>
            </a:r>
            <a:r>
              <a:rPr lang="en-US" dirty="0" err="1" smtClean="0"/>
              <a:t>dan</a:t>
            </a:r>
            <a:r>
              <a:rPr lang="en-US" dirty="0" smtClean="0"/>
              <a:t> </a:t>
            </a:r>
            <a:r>
              <a:rPr lang="en-US" dirty="0" err="1" smtClean="0"/>
              <a:t>mengelola</a:t>
            </a:r>
            <a:r>
              <a:rPr lang="en-US" dirty="0" smtClean="0"/>
              <a:t> </a:t>
            </a:r>
            <a:r>
              <a:rPr lang="en-US" dirty="0" err="1" smtClean="0"/>
              <a:t>emosi</a:t>
            </a:r>
            <a:r>
              <a:rPr lang="en-US" dirty="0" smtClean="0"/>
              <a:t>.</a:t>
            </a:r>
          </a:p>
          <a:p>
            <a:pPr>
              <a:buFontTx/>
              <a:buChar char="•"/>
              <a:defRPr/>
            </a:pPr>
            <a:r>
              <a:rPr lang="en-US" dirty="0" smtClean="0"/>
              <a:t>4 level: </a:t>
            </a:r>
            <a:r>
              <a:rPr lang="en-US" kern="0" dirty="0" smtClean="0"/>
              <a:t>self awareness, self management, social awareness, relationship management.</a:t>
            </a:r>
          </a:p>
        </p:txBody>
      </p:sp>
      <p:sp>
        <p:nvSpPr>
          <p:cNvPr id="6147" name="WordArt 4"/>
          <p:cNvSpPr>
            <a:spLocks noChangeArrowheads="1" noChangeShapeType="1" noTextEdit="1"/>
          </p:cNvSpPr>
          <p:nvPr/>
        </p:nvSpPr>
        <p:spPr bwMode="auto">
          <a:xfrm>
            <a:off x="1928813" y="4929188"/>
            <a:ext cx="3857625" cy="928687"/>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emotional</a:t>
            </a:r>
          </a:p>
        </p:txBody>
      </p:sp>
      <p:sp>
        <p:nvSpPr>
          <p:cNvPr id="6148" name="Rectangle 4"/>
          <p:cNvSpPr>
            <a:spLocks noChangeArrowheads="1"/>
          </p:cNvSpPr>
          <p:nvPr/>
        </p:nvSpPr>
        <p:spPr bwMode="auto">
          <a:xfrm>
            <a:off x="4429125" y="5484813"/>
            <a:ext cx="3286125" cy="1016000"/>
          </a:xfrm>
          <a:prstGeom prst="rect">
            <a:avLst/>
          </a:prstGeom>
          <a:noFill/>
          <a:ln w="9525">
            <a:noFill/>
            <a:miter lim="800000"/>
            <a:headEnd/>
            <a:tailEnd/>
          </a:ln>
        </p:spPr>
        <p:txBody>
          <a:bodyPr>
            <a:spAutoFit/>
          </a:bodyPr>
          <a:lstStyle/>
          <a:p>
            <a:pPr algn="ctr"/>
            <a:r>
              <a:rPr lang="en-US" sz="6000">
                <a:latin typeface="Mistral" pitchFamily="66" charset="0"/>
              </a:rPr>
              <a:t>quotient</a:t>
            </a:r>
            <a:endParaRPr lang="en-GB" sz="2000">
              <a:latin typeface="Mistral"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6">
                                            <p:bg/>
                                          </p:spTgt>
                                        </p:tgtEl>
                                        <p:attrNameLst>
                                          <p:attrName>style.visibility</p:attrName>
                                        </p:attrNameLst>
                                      </p:cBhvr>
                                      <p:to>
                                        <p:strVal val="visible"/>
                                      </p:to>
                                    </p:set>
                                    <p:anim calcmode="lin" valueType="num">
                                      <p:cBhvr>
                                        <p:cTn id="7" dur="1000" fill="hold"/>
                                        <p:tgtEl>
                                          <p:spTgt spid="6146">
                                            <p:bg/>
                                          </p:spTgt>
                                        </p:tgtEl>
                                        <p:attrNameLst>
                                          <p:attrName>ppt_w</p:attrName>
                                        </p:attrNameLst>
                                      </p:cBhvr>
                                      <p:tavLst>
                                        <p:tav tm="0">
                                          <p:val>
                                            <p:strVal val="#ppt_w*0.70"/>
                                          </p:val>
                                        </p:tav>
                                        <p:tav tm="100000">
                                          <p:val>
                                            <p:strVal val="#ppt_w"/>
                                          </p:val>
                                        </p:tav>
                                      </p:tavLst>
                                    </p:anim>
                                    <p:anim calcmode="lin" valueType="num">
                                      <p:cBhvr>
                                        <p:cTn id="8" dur="1000" fill="hold"/>
                                        <p:tgtEl>
                                          <p:spTgt spid="6146">
                                            <p:bg/>
                                          </p:spTgt>
                                        </p:tgtEl>
                                        <p:attrNameLst>
                                          <p:attrName>ppt_h</p:attrName>
                                        </p:attrNameLst>
                                      </p:cBhvr>
                                      <p:tavLst>
                                        <p:tav tm="0">
                                          <p:val>
                                            <p:strVal val="#ppt_h"/>
                                          </p:val>
                                        </p:tav>
                                        <p:tav tm="100000">
                                          <p:val>
                                            <p:strVal val="#ppt_h"/>
                                          </p:val>
                                        </p:tav>
                                      </p:tavLst>
                                    </p:anim>
                                    <p:animEffect transition="in" filter="fade">
                                      <p:cBhvr>
                                        <p:cTn id="9" dur="1000"/>
                                        <p:tgtEl>
                                          <p:spTgt spid="6146">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6">
                                            <p:txEl>
                                              <p:pRg st="0" end="0"/>
                                            </p:txEl>
                                          </p:spTgt>
                                        </p:tgtEl>
                                        <p:attrNameLst>
                                          <p:attrName>style.visibility</p:attrName>
                                        </p:attrNameLst>
                                      </p:cBhvr>
                                      <p:to>
                                        <p:strVal val="visible"/>
                                      </p:to>
                                    </p:set>
                                    <p:anim calcmode="lin" valueType="num">
                                      <p:cBhvr>
                                        <p:cTn id="14" dur="1000" fill="hold"/>
                                        <p:tgtEl>
                                          <p:spTgt spid="614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14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14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146">
                                            <p:txEl>
                                              <p:pRg st="1" end="1"/>
                                            </p:txEl>
                                          </p:spTgt>
                                        </p:tgtEl>
                                        <p:attrNameLst>
                                          <p:attrName>style.visibility</p:attrName>
                                        </p:attrNameLst>
                                      </p:cBhvr>
                                      <p:to>
                                        <p:strVal val="visible"/>
                                      </p:to>
                                    </p:set>
                                    <p:anim calcmode="lin" valueType="num">
                                      <p:cBhvr>
                                        <p:cTn id="21" dur="1000" fill="hold"/>
                                        <p:tgtEl>
                                          <p:spTgt spid="614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14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071563" y="1214438"/>
            <a:ext cx="7572375" cy="5072062"/>
          </a:xfrm>
        </p:spPr>
        <p:txBody>
          <a:bodyPr/>
          <a:lstStyle/>
          <a:p>
            <a:pPr eaLnBrk="1" hangingPunct="1"/>
            <a:r>
              <a:rPr lang="en-US" smtClean="0"/>
              <a:t>Tidak selalu cerdas secara intelektual</a:t>
            </a:r>
          </a:p>
          <a:p>
            <a:pPr eaLnBrk="1" hangingPunct="1"/>
            <a:r>
              <a:rPr lang="en-US" smtClean="0"/>
              <a:t>Diterima banyak orang</a:t>
            </a:r>
          </a:p>
          <a:p>
            <a:pPr eaLnBrk="1" hangingPunct="1"/>
            <a:r>
              <a:rPr lang="en-US" smtClean="0"/>
              <a:t>Kekuatan: selaras diri dan menjaga hubungan baik dengan orang lain</a:t>
            </a:r>
          </a:p>
          <a:p>
            <a:pPr eaLnBrk="1" hangingPunct="1"/>
            <a:r>
              <a:rPr lang="en-US" smtClean="0"/>
              <a:t>Pribadi yang hangat dan menyenangkan</a:t>
            </a:r>
          </a:p>
          <a:p>
            <a:pPr eaLnBrk="1" hangingPunct="1"/>
            <a:r>
              <a:rPr lang="en-US" smtClean="0"/>
              <a:t>Cepat dapat promosi</a:t>
            </a:r>
          </a:p>
          <a:p>
            <a:pPr eaLnBrk="1" hangingPunct="1"/>
            <a:r>
              <a:rPr lang="en-US" smtClean="0"/>
              <a:t>Positif: Sukses sebagai pemimpin</a:t>
            </a:r>
          </a:p>
          <a:p>
            <a:pPr eaLnBrk="1" hangingPunct="1"/>
            <a:r>
              <a:rPr lang="en-US" smtClean="0"/>
              <a:t>Negatif: Dapat memanipulasi orang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1000" fill="hold"/>
                                        <p:tgtEl>
                                          <p:spTgt spid="717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0">
                                            <p:txEl>
                                              <p:pRg st="1" end="1"/>
                                            </p:txEl>
                                          </p:spTgt>
                                        </p:tgtEl>
                                        <p:attrNameLst>
                                          <p:attrName>style.visibility</p:attrName>
                                        </p:attrNameLst>
                                      </p:cBhvr>
                                      <p:to>
                                        <p:strVal val="visible"/>
                                      </p:to>
                                    </p:set>
                                    <p:anim calcmode="lin" valueType="num">
                                      <p:cBhvr>
                                        <p:cTn id="14" dur="1000" fill="hold"/>
                                        <p:tgtEl>
                                          <p:spTgt spid="717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17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17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70">
                                            <p:txEl>
                                              <p:pRg st="2" end="2"/>
                                            </p:txEl>
                                          </p:spTgt>
                                        </p:tgtEl>
                                        <p:attrNameLst>
                                          <p:attrName>style.visibility</p:attrName>
                                        </p:attrNameLst>
                                      </p:cBhvr>
                                      <p:to>
                                        <p:strVal val="visible"/>
                                      </p:to>
                                    </p:set>
                                    <p:anim calcmode="lin" valueType="num">
                                      <p:cBhvr>
                                        <p:cTn id="21" dur="1000" fill="hold"/>
                                        <p:tgtEl>
                                          <p:spTgt spid="717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17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17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170">
                                            <p:txEl>
                                              <p:pRg st="3" end="3"/>
                                            </p:txEl>
                                          </p:spTgt>
                                        </p:tgtEl>
                                        <p:attrNameLst>
                                          <p:attrName>style.visibility</p:attrName>
                                        </p:attrNameLst>
                                      </p:cBhvr>
                                      <p:to>
                                        <p:strVal val="visible"/>
                                      </p:to>
                                    </p:set>
                                    <p:anim calcmode="lin" valueType="num">
                                      <p:cBhvr>
                                        <p:cTn id="28" dur="1000" fill="hold"/>
                                        <p:tgtEl>
                                          <p:spTgt spid="7170">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170">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17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170">
                                            <p:txEl>
                                              <p:pRg st="4" end="4"/>
                                            </p:txEl>
                                          </p:spTgt>
                                        </p:tgtEl>
                                        <p:attrNameLst>
                                          <p:attrName>style.visibility</p:attrName>
                                        </p:attrNameLst>
                                      </p:cBhvr>
                                      <p:to>
                                        <p:strVal val="visible"/>
                                      </p:to>
                                    </p:set>
                                    <p:anim calcmode="lin" valueType="num">
                                      <p:cBhvr>
                                        <p:cTn id="35" dur="1000" fill="hold"/>
                                        <p:tgtEl>
                                          <p:spTgt spid="7170">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170">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17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170">
                                            <p:txEl>
                                              <p:pRg st="5" end="5"/>
                                            </p:txEl>
                                          </p:spTgt>
                                        </p:tgtEl>
                                        <p:attrNameLst>
                                          <p:attrName>style.visibility</p:attrName>
                                        </p:attrNameLst>
                                      </p:cBhvr>
                                      <p:to>
                                        <p:strVal val="visible"/>
                                      </p:to>
                                    </p:set>
                                    <p:anim calcmode="lin" valueType="num">
                                      <p:cBhvr>
                                        <p:cTn id="42" dur="1000" fill="hold"/>
                                        <p:tgtEl>
                                          <p:spTgt spid="7170">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7170">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7170">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170">
                                            <p:txEl>
                                              <p:pRg st="6" end="6"/>
                                            </p:txEl>
                                          </p:spTgt>
                                        </p:tgtEl>
                                        <p:attrNameLst>
                                          <p:attrName>style.visibility</p:attrName>
                                        </p:attrNameLst>
                                      </p:cBhvr>
                                      <p:to>
                                        <p:strVal val="visible"/>
                                      </p:to>
                                    </p:set>
                                    <p:anim calcmode="lin" valueType="num">
                                      <p:cBhvr>
                                        <p:cTn id="49" dur="1000" fill="hold"/>
                                        <p:tgtEl>
                                          <p:spTgt spid="7170">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7170">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71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rot="20466477">
            <a:off x="2319338" y="1666875"/>
            <a:ext cx="5972175" cy="2286000"/>
          </a:xfrm>
          <a:ln>
            <a:solidFill>
              <a:schemeClr val="tx1"/>
            </a:solidFill>
          </a:ln>
        </p:spPr>
        <p:txBody>
          <a:bodyPr/>
          <a:lstStyle/>
          <a:p>
            <a:pPr eaLnBrk="1" hangingPunct="1"/>
            <a:r>
              <a:rPr lang="en-US" smtClean="0"/>
              <a:t>Kemampuan memahami makna dan nilai dalam kehidupan</a:t>
            </a:r>
          </a:p>
          <a:p>
            <a:pPr eaLnBrk="1" hangingPunct="1"/>
            <a:r>
              <a:rPr lang="en-US" smtClean="0"/>
              <a:t>SQ sebagai pijakan dasar bagi IQ dan EQ. </a:t>
            </a:r>
          </a:p>
        </p:txBody>
      </p:sp>
      <p:sp>
        <p:nvSpPr>
          <p:cNvPr id="8195" name="WordArt 4"/>
          <p:cNvSpPr>
            <a:spLocks noChangeArrowheads="1" noChangeShapeType="1" noTextEdit="1"/>
          </p:cNvSpPr>
          <p:nvPr/>
        </p:nvSpPr>
        <p:spPr bwMode="auto">
          <a:xfrm>
            <a:off x="2714625" y="4929188"/>
            <a:ext cx="3857625" cy="928687"/>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spiritual</a:t>
            </a:r>
          </a:p>
        </p:txBody>
      </p:sp>
      <p:sp>
        <p:nvSpPr>
          <p:cNvPr id="8196" name="Rectangle 4"/>
          <p:cNvSpPr>
            <a:spLocks noChangeArrowheads="1"/>
          </p:cNvSpPr>
          <p:nvPr/>
        </p:nvSpPr>
        <p:spPr bwMode="auto">
          <a:xfrm>
            <a:off x="5214938" y="5484813"/>
            <a:ext cx="3286125" cy="1016000"/>
          </a:xfrm>
          <a:prstGeom prst="rect">
            <a:avLst/>
          </a:prstGeom>
          <a:noFill/>
          <a:ln w="9525">
            <a:noFill/>
            <a:miter lim="800000"/>
            <a:headEnd/>
            <a:tailEnd/>
          </a:ln>
        </p:spPr>
        <p:txBody>
          <a:bodyPr>
            <a:spAutoFit/>
          </a:bodyPr>
          <a:lstStyle/>
          <a:p>
            <a:pPr algn="ctr"/>
            <a:r>
              <a:rPr lang="en-US" sz="6000">
                <a:latin typeface="Mistral" pitchFamily="66" charset="0"/>
              </a:rPr>
              <a:t>quotient</a:t>
            </a:r>
            <a:endParaRPr lang="en-GB" sz="2000">
              <a:latin typeface="Mistral"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0">
                                            <p:bg/>
                                          </p:spTgt>
                                        </p:tgtEl>
                                        <p:attrNameLst>
                                          <p:attrName>style.visibility</p:attrName>
                                        </p:attrNameLst>
                                      </p:cBhvr>
                                      <p:to>
                                        <p:strVal val="visible"/>
                                      </p:to>
                                    </p:set>
                                    <p:anim calcmode="lin" valueType="num">
                                      <p:cBhvr>
                                        <p:cTn id="7" dur="1000" fill="hold"/>
                                        <p:tgtEl>
                                          <p:spTgt spid="17410">
                                            <p:bg/>
                                          </p:spTgt>
                                        </p:tgtEl>
                                        <p:attrNameLst>
                                          <p:attrName>ppt_w</p:attrName>
                                        </p:attrNameLst>
                                      </p:cBhvr>
                                      <p:tavLst>
                                        <p:tav tm="0">
                                          <p:val>
                                            <p:strVal val="#ppt_w*0.70"/>
                                          </p:val>
                                        </p:tav>
                                        <p:tav tm="100000">
                                          <p:val>
                                            <p:strVal val="#ppt_w"/>
                                          </p:val>
                                        </p:tav>
                                      </p:tavLst>
                                    </p:anim>
                                    <p:anim calcmode="lin" valueType="num">
                                      <p:cBhvr>
                                        <p:cTn id="8" dur="1000" fill="hold"/>
                                        <p:tgtEl>
                                          <p:spTgt spid="17410">
                                            <p:bg/>
                                          </p:spTgt>
                                        </p:tgtEl>
                                        <p:attrNameLst>
                                          <p:attrName>ppt_h</p:attrName>
                                        </p:attrNameLst>
                                      </p:cBhvr>
                                      <p:tavLst>
                                        <p:tav tm="0">
                                          <p:val>
                                            <p:strVal val="#ppt_h"/>
                                          </p:val>
                                        </p:tav>
                                        <p:tav tm="100000">
                                          <p:val>
                                            <p:strVal val="#ppt_h"/>
                                          </p:val>
                                        </p:tav>
                                      </p:tavLst>
                                    </p:anim>
                                    <p:animEffect transition="in" filter="fade">
                                      <p:cBhvr>
                                        <p:cTn id="9" dur="1000"/>
                                        <p:tgtEl>
                                          <p:spTgt spid="17410">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410">
                                            <p:txEl>
                                              <p:pRg st="0" end="0"/>
                                            </p:txEl>
                                          </p:spTgt>
                                        </p:tgtEl>
                                        <p:attrNameLst>
                                          <p:attrName>style.visibility</p:attrName>
                                        </p:attrNameLst>
                                      </p:cBhvr>
                                      <p:to>
                                        <p:strVal val="visible"/>
                                      </p:to>
                                    </p:set>
                                    <p:anim calcmode="lin" valueType="num">
                                      <p:cBhvr>
                                        <p:cTn id="14" dur="1000" fill="hold"/>
                                        <p:tgtEl>
                                          <p:spTgt spid="1741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741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4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7410">
                                            <p:txEl>
                                              <p:pRg st="1" end="1"/>
                                            </p:txEl>
                                          </p:spTgt>
                                        </p:tgtEl>
                                        <p:attrNameLst>
                                          <p:attrName>style.visibility</p:attrName>
                                        </p:attrNameLst>
                                      </p:cBhvr>
                                      <p:to>
                                        <p:strVal val="visible"/>
                                      </p:to>
                                    </p:set>
                                    <p:anim calcmode="lin" valueType="num">
                                      <p:cBhvr>
                                        <p:cTn id="21" dur="1000" fill="hold"/>
                                        <p:tgtEl>
                                          <p:spTgt spid="17410">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7410">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74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642938" y="3214688"/>
            <a:ext cx="7358062" cy="2643187"/>
          </a:xfrm>
        </p:spPr>
        <p:txBody>
          <a:bodyPr/>
          <a:lstStyle/>
          <a:p>
            <a:pPr eaLnBrk="1" hangingPunct="1">
              <a:buFont typeface="Arial" charset="0"/>
              <a:buNone/>
            </a:pPr>
            <a:r>
              <a:rPr lang="en-US" smtClean="0"/>
              <a:t>	Tercapainya kehidupan berimbang antara karier dan pribadi, dan keluarga, serta kepuasan hidup yang diwujudkan dalam bentuk memberikan kontribusi positif pada lingkungan.</a:t>
            </a:r>
          </a:p>
        </p:txBody>
      </p:sp>
      <p:sp>
        <p:nvSpPr>
          <p:cNvPr id="9219" name="WordArt 4"/>
          <p:cNvSpPr>
            <a:spLocks noChangeArrowheads="1" noChangeShapeType="1" noTextEdit="1"/>
          </p:cNvSpPr>
          <p:nvPr/>
        </p:nvSpPr>
        <p:spPr bwMode="auto">
          <a:xfrm>
            <a:off x="1000125" y="1357313"/>
            <a:ext cx="3857625" cy="928687"/>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cerdas</a:t>
            </a:r>
          </a:p>
        </p:txBody>
      </p:sp>
      <p:sp>
        <p:nvSpPr>
          <p:cNvPr id="9220" name="Rectangle 4"/>
          <p:cNvSpPr>
            <a:spLocks noChangeArrowheads="1"/>
          </p:cNvSpPr>
          <p:nvPr/>
        </p:nvSpPr>
        <p:spPr bwMode="auto">
          <a:xfrm>
            <a:off x="3286125" y="1912938"/>
            <a:ext cx="3286125" cy="1016000"/>
          </a:xfrm>
          <a:prstGeom prst="rect">
            <a:avLst/>
          </a:prstGeom>
          <a:noFill/>
          <a:ln w="9525">
            <a:noFill/>
            <a:miter lim="800000"/>
            <a:headEnd/>
            <a:tailEnd/>
          </a:ln>
        </p:spPr>
        <p:txBody>
          <a:bodyPr>
            <a:spAutoFit/>
          </a:bodyPr>
          <a:lstStyle/>
          <a:p>
            <a:pPr algn="ctr"/>
            <a:r>
              <a:rPr lang="en-US" sz="6000">
                <a:latin typeface="Mistral" pitchFamily="66" charset="0"/>
              </a:rPr>
              <a:t>spiritual</a:t>
            </a:r>
            <a:endParaRPr lang="en-GB" sz="2000">
              <a:latin typeface="Mistral"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p:cTn id="7" dur="1000" fill="hold"/>
                                        <p:tgtEl>
                                          <p:spTgt spid="1843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843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57250" y="1827213"/>
          <a:ext cx="7358114" cy="4602480"/>
        </p:xfrm>
        <a:graphic>
          <a:graphicData uri="http://schemas.openxmlformats.org/drawingml/2006/table">
            <a:tbl>
              <a:tblPr firstRow="1" bandRow="1">
                <a:tableStyleId>{91EBBBCC-DAD2-459C-BE2E-F6DE35CF9A28}</a:tableStyleId>
              </a:tblPr>
              <a:tblGrid>
                <a:gridCol w="1524000"/>
                <a:gridCol w="1524000"/>
                <a:gridCol w="1524000"/>
                <a:gridCol w="2786114"/>
              </a:tblGrid>
              <a:tr h="370840">
                <a:tc>
                  <a:txBody>
                    <a:bodyPr/>
                    <a:lstStyle/>
                    <a:p>
                      <a:pPr algn="ctr"/>
                      <a:endParaRPr lang="en-US" sz="1200" dirty="0" smtClean="0"/>
                    </a:p>
                    <a:p>
                      <a:pPr algn="ctr"/>
                      <a:r>
                        <a:rPr lang="en-US" sz="3200" dirty="0" smtClean="0"/>
                        <a:t>IQ</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smtClean="0"/>
                    </a:p>
                    <a:p>
                      <a:pPr algn="ctr"/>
                      <a:r>
                        <a:rPr lang="en-US" sz="3200" dirty="0" smtClean="0"/>
                        <a:t>EQ</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smtClean="0"/>
                    </a:p>
                    <a:p>
                      <a:pPr algn="ctr"/>
                      <a:r>
                        <a:rPr lang="en-US" sz="3200" dirty="0" smtClean="0"/>
                        <a:t>SQ</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smtClean="0"/>
                    </a:p>
                    <a:p>
                      <a:pPr algn="ctr"/>
                      <a:r>
                        <a:rPr lang="en-US" sz="3200" dirty="0" smtClean="0"/>
                        <a:t>HASIL</a:t>
                      </a:r>
                    </a:p>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dirty="0" smtClean="0"/>
                    </a:p>
                    <a:p>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dirty="0" smtClean="0"/>
                    </a:p>
                    <a:p>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dirty="0" smtClean="0"/>
                    </a:p>
                    <a:p>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dirty="0" smtClean="0"/>
                    </a:p>
                    <a:p>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274" name="WordArt 4"/>
          <p:cNvSpPr>
            <a:spLocks noChangeArrowheads="1" noChangeShapeType="1" noTextEdit="1"/>
          </p:cNvSpPr>
          <p:nvPr/>
        </p:nvSpPr>
        <p:spPr bwMode="auto">
          <a:xfrm>
            <a:off x="2643188" y="714375"/>
            <a:ext cx="4357687" cy="85725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kecerdasan</a:t>
            </a:r>
          </a:p>
        </p:txBody>
      </p:sp>
      <p:sp>
        <p:nvSpPr>
          <p:cNvPr id="10275" name="Rectangle 23"/>
          <p:cNvSpPr>
            <a:spLocks noChangeArrowheads="1"/>
          </p:cNvSpPr>
          <p:nvPr/>
        </p:nvSpPr>
        <p:spPr bwMode="auto">
          <a:xfrm>
            <a:off x="2428875" y="-87313"/>
            <a:ext cx="2571750" cy="1016001"/>
          </a:xfrm>
          <a:prstGeom prst="rect">
            <a:avLst/>
          </a:prstGeom>
          <a:noFill/>
          <a:ln w="9525">
            <a:noFill/>
            <a:miter lim="800000"/>
            <a:headEnd/>
            <a:tailEnd/>
          </a:ln>
        </p:spPr>
        <p:txBody>
          <a:bodyPr>
            <a:spAutoFit/>
          </a:bodyPr>
          <a:lstStyle/>
          <a:p>
            <a:pPr algn="ctr"/>
            <a:r>
              <a:rPr lang="en-US" sz="6000">
                <a:latin typeface="Mistral" pitchFamily="66" charset="0"/>
              </a:rPr>
              <a:t>integrasi</a:t>
            </a:r>
            <a:endParaRPr lang="en-GB" sz="2000">
              <a:latin typeface="Mistral" pitchFamily="66" charset="0"/>
            </a:endParaRPr>
          </a:p>
        </p:txBody>
      </p:sp>
      <p:sp>
        <p:nvSpPr>
          <p:cNvPr id="10276" name="WordArt 4"/>
          <p:cNvSpPr>
            <a:spLocks noChangeArrowheads="1" noChangeShapeType="1" noTextEdit="1"/>
          </p:cNvSpPr>
          <p:nvPr/>
        </p:nvSpPr>
        <p:spPr bwMode="auto">
          <a:xfrm>
            <a:off x="1285875" y="142875"/>
            <a:ext cx="1285875" cy="1143000"/>
          </a:xfrm>
          <a:prstGeom prst="rect">
            <a:avLst/>
          </a:prstGeom>
        </p:spPr>
        <p:txBody>
          <a:bodyPr wrap="none" fromWordArt="1">
            <a:prstTxWarp prst="textPlain">
              <a:avLst>
                <a:gd name="adj" fmla="val 50000"/>
              </a:avLst>
            </a:prstTxWarp>
          </a:bodyPr>
          <a:lstStyle/>
          <a:p>
            <a:pPr algn="ctr"/>
            <a:r>
              <a:rPr lang="en-US" sz="3600" kern="10">
                <a:ln w="38100">
                  <a:solidFill>
                    <a:schemeClr val="tx1"/>
                  </a:solidFill>
                  <a:round/>
                  <a:headEnd/>
                  <a:tailEnd/>
                </a:ln>
                <a:noFill/>
                <a:latin typeface="Arial Black"/>
              </a:rPr>
              <a:t>3</a:t>
            </a:r>
          </a:p>
        </p:txBody>
      </p:sp>
      <p:pic>
        <p:nvPicPr>
          <p:cNvPr id="19494" name="Picture 4" descr="laughing emoticon.jpg"/>
          <p:cNvPicPr>
            <a:picLocks noChangeAspect="1"/>
          </p:cNvPicPr>
          <p:nvPr/>
        </p:nvPicPr>
        <p:blipFill>
          <a:blip r:embed="rId2"/>
          <a:srcRect/>
          <a:stretch>
            <a:fillRect/>
          </a:stretch>
        </p:blipFill>
        <p:spPr bwMode="auto">
          <a:xfrm>
            <a:off x="1414463" y="2994025"/>
            <a:ext cx="514350" cy="506413"/>
          </a:xfrm>
          <a:prstGeom prst="rect">
            <a:avLst/>
          </a:prstGeom>
          <a:noFill/>
          <a:ln w="9525">
            <a:noFill/>
            <a:miter lim="800000"/>
            <a:headEnd/>
            <a:tailEnd/>
          </a:ln>
        </p:spPr>
      </p:pic>
      <p:pic>
        <p:nvPicPr>
          <p:cNvPr id="19495" name="Picture 5" descr="jangan-sedih.png"/>
          <p:cNvPicPr>
            <a:picLocks noChangeAspect="1"/>
          </p:cNvPicPr>
          <p:nvPr/>
        </p:nvPicPr>
        <p:blipFill>
          <a:blip r:embed="rId3"/>
          <a:srcRect/>
          <a:stretch>
            <a:fillRect/>
          </a:stretch>
        </p:blipFill>
        <p:spPr bwMode="auto">
          <a:xfrm>
            <a:off x="2857500" y="2994025"/>
            <a:ext cx="571500" cy="554038"/>
          </a:xfrm>
          <a:prstGeom prst="rect">
            <a:avLst/>
          </a:prstGeom>
          <a:noFill/>
          <a:ln w="9525">
            <a:noFill/>
            <a:miter lim="800000"/>
            <a:headEnd/>
            <a:tailEnd/>
          </a:ln>
        </p:spPr>
      </p:pic>
      <p:pic>
        <p:nvPicPr>
          <p:cNvPr id="19496" name="Picture 6" descr="laughing emoticon.jpg"/>
          <p:cNvPicPr>
            <a:picLocks noChangeAspect="1"/>
          </p:cNvPicPr>
          <p:nvPr/>
        </p:nvPicPr>
        <p:blipFill>
          <a:blip r:embed="rId2"/>
          <a:srcRect/>
          <a:stretch>
            <a:fillRect/>
          </a:stretch>
        </p:blipFill>
        <p:spPr bwMode="auto">
          <a:xfrm>
            <a:off x="4429125" y="4819650"/>
            <a:ext cx="514350" cy="506413"/>
          </a:xfrm>
          <a:prstGeom prst="rect">
            <a:avLst/>
          </a:prstGeom>
          <a:noFill/>
          <a:ln w="9525">
            <a:noFill/>
            <a:miter lim="800000"/>
            <a:headEnd/>
            <a:tailEnd/>
          </a:ln>
        </p:spPr>
      </p:pic>
      <p:pic>
        <p:nvPicPr>
          <p:cNvPr id="19497" name="Picture 7" descr="laughing emoticon.jpg"/>
          <p:cNvPicPr>
            <a:picLocks noChangeAspect="1"/>
          </p:cNvPicPr>
          <p:nvPr/>
        </p:nvPicPr>
        <p:blipFill>
          <a:blip r:embed="rId2"/>
          <a:srcRect/>
          <a:stretch>
            <a:fillRect/>
          </a:stretch>
        </p:blipFill>
        <p:spPr bwMode="auto">
          <a:xfrm>
            <a:off x="4429125" y="5780088"/>
            <a:ext cx="514350" cy="506412"/>
          </a:xfrm>
          <a:prstGeom prst="rect">
            <a:avLst/>
          </a:prstGeom>
          <a:noFill/>
          <a:ln w="9525">
            <a:noFill/>
            <a:miter lim="800000"/>
            <a:headEnd/>
            <a:tailEnd/>
          </a:ln>
        </p:spPr>
      </p:pic>
      <p:pic>
        <p:nvPicPr>
          <p:cNvPr id="19498" name="Picture 8" descr="laughing emoticon.jpg"/>
          <p:cNvPicPr>
            <a:picLocks noChangeAspect="1"/>
          </p:cNvPicPr>
          <p:nvPr/>
        </p:nvPicPr>
        <p:blipFill>
          <a:blip r:embed="rId2"/>
          <a:srcRect/>
          <a:stretch>
            <a:fillRect/>
          </a:stretch>
        </p:blipFill>
        <p:spPr bwMode="auto">
          <a:xfrm>
            <a:off x="2857500" y="5780088"/>
            <a:ext cx="514350" cy="506412"/>
          </a:xfrm>
          <a:prstGeom prst="rect">
            <a:avLst/>
          </a:prstGeom>
          <a:noFill/>
          <a:ln w="9525">
            <a:noFill/>
            <a:miter lim="800000"/>
            <a:headEnd/>
            <a:tailEnd/>
          </a:ln>
        </p:spPr>
      </p:pic>
      <p:pic>
        <p:nvPicPr>
          <p:cNvPr id="19499" name="Picture 9" descr="laughing emoticon.jpg"/>
          <p:cNvPicPr>
            <a:picLocks noChangeAspect="1"/>
          </p:cNvPicPr>
          <p:nvPr/>
        </p:nvPicPr>
        <p:blipFill>
          <a:blip r:embed="rId2"/>
          <a:srcRect/>
          <a:stretch>
            <a:fillRect/>
          </a:stretch>
        </p:blipFill>
        <p:spPr bwMode="auto">
          <a:xfrm>
            <a:off x="1428750" y="5708650"/>
            <a:ext cx="514350" cy="506413"/>
          </a:xfrm>
          <a:prstGeom prst="rect">
            <a:avLst/>
          </a:prstGeom>
          <a:noFill/>
          <a:ln w="9525">
            <a:noFill/>
            <a:miter lim="800000"/>
            <a:headEnd/>
            <a:tailEnd/>
          </a:ln>
        </p:spPr>
      </p:pic>
      <p:pic>
        <p:nvPicPr>
          <p:cNvPr id="19500" name="Picture 10" descr="laughing emoticon.jpg"/>
          <p:cNvPicPr>
            <a:picLocks noChangeAspect="1"/>
          </p:cNvPicPr>
          <p:nvPr/>
        </p:nvPicPr>
        <p:blipFill>
          <a:blip r:embed="rId2"/>
          <a:srcRect/>
          <a:stretch>
            <a:fillRect/>
          </a:stretch>
        </p:blipFill>
        <p:spPr bwMode="auto">
          <a:xfrm>
            <a:off x="1414463" y="3922713"/>
            <a:ext cx="514350" cy="506412"/>
          </a:xfrm>
          <a:prstGeom prst="rect">
            <a:avLst/>
          </a:prstGeom>
          <a:noFill/>
          <a:ln w="9525">
            <a:noFill/>
            <a:miter lim="800000"/>
            <a:headEnd/>
            <a:tailEnd/>
          </a:ln>
        </p:spPr>
      </p:pic>
      <p:pic>
        <p:nvPicPr>
          <p:cNvPr id="19501" name="Picture 11" descr="laughing emoticon.jpg"/>
          <p:cNvPicPr>
            <a:picLocks noChangeAspect="1"/>
          </p:cNvPicPr>
          <p:nvPr/>
        </p:nvPicPr>
        <p:blipFill>
          <a:blip r:embed="rId2"/>
          <a:srcRect/>
          <a:stretch>
            <a:fillRect/>
          </a:stretch>
        </p:blipFill>
        <p:spPr bwMode="auto">
          <a:xfrm>
            <a:off x="2857500" y="3922713"/>
            <a:ext cx="514350" cy="506412"/>
          </a:xfrm>
          <a:prstGeom prst="rect">
            <a:avLst/>
          </a:prstGeom>
          <a:noFill/>
          <a:ln w="9525">
            <a:noFill/>
            <a:miter lim="800000"/>
            <a:headEnd/>
            <a:tailEnd/>
          </a:ln>
        </p:spPr>
      </p:pic>
      <p:pic>
        <p:nvPicPr>
          <p:cNvPr id="19502" name="Picture 18" descr="jangan-sedih.png"/>
          <p:cNvPicPr>
            <a:picLocks noChangeAspect="1"/>
          </p:cNvPicPr>
          <p:nvPr/>
        </p:nvPicPr>
        <p:blipFill>
          <a:blip r:embed="rId3"/>
          <a:srcRect/>
          <a:stretch>
            <a:fillRect/>
          </a:stretch>
        </p:blipFill>
        <p:spPr bwMode="auto">
          <a:xfrm>
            <a:off x="1357313" y="4779963"/>
            <a:ext cx="571500" cy="554037"/>
          </a:xfrm>
          <a:prstGeom prst="rect">
            <a:avLst/>
          </a:prstGeom>
          <a:noFill/>
          <a:ln w="9525">
            <a:noFill/>
            <a:miter lim="800000"/>
            <a:headEnd/>
            <a:tailEnd/>
          </a:ln>
        </p:spPr>
      </p:pic>
      <p:pic>
        <p:nvPicPr>
          <p:cNvPr id="19503" name="Picture 19" descr="jangan-sedih.png"/>
          <p:cNvPicPr>
            <a:picLocks noChangeAspect="1"/>
          </p:cNvPicPr>
          <p:nvPr/>
        </p:nvPicPr>
        <p:blipFill>
          <a:blip r:embed="rId3"/>
          <a:srcRect/>
          <a:stretch>
            <a:fillRect/>
          </a:stretch>
        </p:blipFill>
        <p:spPr bwMode="auto">
          <a:xfrm>
            <a:off x="2857500" y="4799013"/>
            <a:ext cx="571500" cy="554037"/>
          </a:xfrm>
          <a:prstGeom prst="rect">
            <a:avLst/>
          </a:prstGeom>
          <a:noFill/>
          <a:ln w="9525">
            <a:noFill/>
            <a:miter lim="800000"/>
            <a:headEnd/>
            <a:tailEnd/>
          </a:ln>
        </p:spPr>
      </p:pic>
      <p:pic>
        <p:nvPicPr>
          <p:cNvPr id="19504" name="Picture 20" descr="jangan-sedih.png"/>
          <p:cNvPicPr>
            <a:picLocks noChangeAspect="1"/>
          </p:cNvPicPr>
          <p:nvPr/>
        </p:nvPicPr>
        <p:blipFill>
          <a:blip r:embed="rId3"/>
          <a:srcRect/>
          <a:stretch>
            <a:fillRect/>
          </a:stretch>
        </p:blipFill>
        <p:spPr bwMode="auto">
          <a:xfrm>
            <a:off x="4357688" y="3922713"/>
            <a:ext cx="571500" cy="554037"/>
          </a:xfrm>
          <a:prstGeom prst="rect">
            <a:avLst/>
          </a:prstGeom>
          <a:noFill/>
          <a:ln w="9525">
            <a:noFill/>
            <a:miter lim="800000"/>
            <a:headEnd/>
            <a:tailEnd/>
          </a:ln>
        </p:spPr>
      </p:pic>
      <p:pic>
        <p:nvPicPr>
          <p:cNvPr id="19505" name="Picture 21" descr="jangan-sedih.png"/>
          <p:cNvPicPr>
            <a:picLocks noChangeAspect="1"/>
          </p:cNvPicPr>
          <p:nvPr/>
        </p:nvPicPr>
        <p:blipFill>
          <a:blip r:embed="rId3"/>
          <a:srcRect/>
          <a:stretch>
            <a:fillRect/>
          </a:stretch>
        </p:blipFill>
        <p:spPr bwMode="auto">
          <a:xfrm>
            <a:off x="4357688" y="2994025"/>
            <a:ext cx="571500" cy="554038"/>
          </a:xfrm>
          <a:prstGeom prst="rect">
            <a:avLst/>
          </a:prstGeom>
          <a:noFill/>
          <a:ln w="9525">
            <a:noFill/>
            <a:miter lim="800000"/>
            <a:headEnd/>
            <a:tailEnd/>
          </a:ln>
        </p:spPr>
      </p:pic>
      <p:sp>
        <p:nvSpPr>
          <p:cNvPr id="19506" name="Rectangle 25"/>
          <p:cNvSpPr>
            <a:spLocks noChangeArrowheads="1"/>
          </p:cNvSpPr>
          <p:nvPr/>
        </p:nvSpPr>
        <p:spPr bwMode="auto">
          <a:xfrm>
            <a:off x="5756275" y="3000375"/>
            <a:ext cx="1985963" cy="523875"/>
          </a:xfrm>
          <a:prstGeom prst="rect">
            <a:avLst/>
          </a:prstGeom>
          <a:noFill/>
          <a:ln w="9525">
            <a:noFill/>
            <a:miter lim="800000"/>
            <a:headEnd/>
            <a:tailEnd/>
          </a:ln>
        </p:spPr>
        <p:txBody>
          <a:bodyPr wrap="none">
            <a:spAutoFit/>
          </a:bodyPr>
          <a:lstStyle/>
          <a:p>
            <a:r>
              <a:rPr lang="en-US" sz="2800"/>
              <a:t>BUTA HATI</a:t>
            </a:r>
            <a:endParaRPr lang="en-US" sz="1600"/>
          </a:p>
        </p:txBody>
      </p:sp>
      <p:sp>
        <p:nvSpPr>
          <p:cNvPr id="19507" name="Rectangle 26"/>
          <p:cNvSpPr>
            <a:spLocks noChangeArrowheads="1"/>
          </p:cNvSpPr>
          <p:nvPr/>
        </p:nvSpPr>
        <p:spPr bwMode="auto">
          <a:xfrm>
            <a:off x="5786438" y="3844925"/>
            <a:ext cx="1939925" cy="522288"/>
          </a:xfrm>
          <a:prstGeom prst="rect">
            <a:avLst/>
          </a:prstGeom>
          <a:noFill/>
          <a:ln w="9525">
            <a:noFill/>
            <a:miter lim="800000"/>
            <a:headEnd/>
            <a:tailEnd/>
          </a:ln>
        </p:spPr>
        <p:txBody>
          <a:bodyPr wrap="none">
            <a:spAutoFit/>
          </a:bodyPr>
          <a:lstStyle/>
          <a:p>
            <a:r>
              <a:rPr lang="en-US" sz="2800"/>
              <a:t>DIKTATOR</a:t>
            </a:r>
            <a:endParaRPr lang="en-US" sz="1600"/>
          </a:p>
        </p:txBody>
      </p:sp>
      <p:sp>
        <p:nvSpPr>
          <p:cNvPr id="19508" name="Rectangle 27"/>
          <p:cNvSpPr>
            <a:spLocks noChangeArrowheads="1"/>
          </p:cNvSpPr>
          <p:nvPr/>
        </p:nvSpPr>
        <p:spPr bwMode="auto">
          <a:xfrm>
            <a:off x="5786438" y="4773613"/>
            <a:ext cx="1798637" cy="522287"/>
          </a:xfrm>
          <a:prstGeom prst="rect">
            <a:avLst/>
          </a:prstGeom>
          <a:noFill/>
          <a:ln w="9525">
            <a:noFill/>
            <a:miter lim="800000"/>
            <a:headEnd/>
            <a:tailEnd/>
          </a:ln>
        </p:spPr>
        <p:txBody>
          <a:bodyPr wrap="none">
            <a:spAutoFit/>
          </a:bodyPr>
          <a:lstStyle/>
          <a:p>
            <a:r>
              <a:rPr lang="en-US" sz="2800"/>
              <a:t>PERTAPA</a:t>
            </a:r>
            <a:endParaRPr lang="en-US" sz="1600"/>
          </a:p>
        </p:txBody>
      </p:sp>
      <p:sp>
        <p:nvSpPr>
          <p:cNvPr id="19509" name="Rectangle 28"/>
          <p:cNvSpPr>
            <a:spLocks noChangeArrowheads="1"/>
          </p:cNvSpPr>
          <p:nvPr/>
        </p:nvSpPr>
        <p:spPr bwMode="auto">
          <a:xfrm>
            <a:off x="5670550" y="5516563"/>
            <a:ext cx="2330450" cy="984250"/>
          </a:xfrm>
          <a:prstGeom prst="rect">
            <a:avLst/>
          </a:prstGeom>
          <a:noFill/>
          <a:ln w="9525">
            <a:noFill/>
            <a:miter lim="800000"/>
            <a:headEnd/>
            <a:tailEnd/>
          </a:ln>
        </p:spPr>
        <p:txBody>
          <a:bodyPr wrap="none">
            <a:spAutoFit/>
          </a:bodyPr>
          <a:lstStyle/>
          <a:p>
            <a:pPr algn="ctr"/>
            <a:r>
              <a:rPr lang="en-US" sz="2800"/>
              <a:t>INSAN </a:t>
            </a:r>
          </a:p>
          <a:p>
            <a:pPr algn="ctr"/>
            <a:r>
              <a:rPr lang="en-US" sz="2800"/>
              <a:t>PARIPURNA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9494"/>
                                        </p:tgtEl>
                                        <p:attrNameLst>
                                          <p:attrName>style.visibility</p:attrName>
                                        </p:attrNameLst>
                                      </p:cBhvr>
                                      <p:to>
                                        <p:strVal val="visible"/>
                                      </p:to>
                                    </p:set>
                                    <p:anim calcmode="lin" valueType="num">
                                      <p:cBhvr>
                                        <p:cTn id="7" dur="1000" fill="hold"/>
                                        <p:tgtEl>
                                          <p:spTgt spid="19494"/>
                                        </p:tgtEl>
                                        <p:attrNameLst>
                                          <p:attrName>ppt_w</p:attrName>
                                        </p:attrNameLst>
                                      </p:cBhvr>
                                      <p:tavLst>
                                        <p:tav tm="0">
                                          <p:val>
                                            <p:strVal val="#ppt_w*0.70"/>
                                          </p:val>
                                        </p:tav>
                                        <p:tav tm="100000">
                                          <p:val>
                                            <p:strVal val="#ppt_w"/>
                                          </p:val>
                                        </p:tav>
                                      </p:tavLst>
                                    </p:anim>
                                    <p:anim calcmode="lin" valueType="num">
                                      <p:cBhvr>
                                        <p:cTn id="8" dur="1000" fill="hold"/>
                                        <p:tgtEl>
                                          <p:spTgt spid="19494"/>
                                        </p:tgtEl>
                                        <p:attrNameLst>
                                          <p:attrName>ppt_h</p:attrName>
                                        </p:attrNameLst>
                                      </p:cBhvr>
                                      <p:tavLst>
                                        <p:tav tm="0">
                                          <p:val>
                                            <p:strVal val="#ppt_h"/>
                                          </p:val>
                                        </p:tav>
                                        <p:tav tm="100000">
                                          <p:val>
                                            <p:strVal val="#ppt_h"/>
                                          </p:val>
                                        </p:tav>
                                      </p:tavLst>
                                    </p:anim>
                                    <p:animEffect transition="in" filter="fade">
                                      <p:cBhvr>
                                        <p:cTn id="9" dur="1000"/>
                                        <p:tgtEl>
                                          <p:spTgt spid="1949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9495"/>
                                        </p:tgtEl>
                                        <p:attrNameLst>
                                          <p:attrName>style.visibility</p:attrName>
                                        </p:attrNameLst>
                                      </p:cBhvr>
                                      <p:to>
                                        <p:strVal val="visible"/>
                                      </p:to>
                                    </p:set>
                                    <p:anim calcmode="lin" valueType="num">
                                      <p:cBhvr>
                                        <p:cTn id="14" dur="1000" fill="hold"/>
                                        <p:tgtEl>
                                          <p:spTgt spid="19495"/>
                                        </p:tgtEl>
                                        <p:attrNameLst>
                                          <p:attrName>ppt_w</p:attrName>
                                        </p:attrNameLst>
                                      </p:cBhvr>
                                      <p:tavLst>
                                        <p:tav tm="0">
                                          <p:val>
                                            <p:strVal val="#ppt_w*0.70"/>
                                          </p:val>
                                        </p:tav>
                                        <p:tav tm="100000">
                                          <p:val>
                                            <p:strVal val="#ppt_w"/>
                                          </p:val>
                                        </p:tav>
                                      </p:tavLst>
                                    </p:anim>
                                    <p:anim calcmode="lin" valueType="num">
                                      <p:cBhvr>
                                        <p:cTn id="15" dur="1000" fill="hold"/>
                                        <p:tgtEl>
                                          <p:spTgt spid="19495"/>
                                        </p:tgtEl>
                                        <p:attrNameLst>
                                          <p:attrName>ppt_h</p:attrName>
                                        </p:attrNameLst>
                                      </p:cBhvr>
                                      <p:tavLst>
                                        <p:tav tm="0">
                                          <p:val>
                                            <p:strVal val="#ppt_h"/>
                                          </p:val>
                                        </p:tav>
                                        <p:tav tm="100000">
                                          <p:val>
                                            <p:strVal val="#ppt_h"/>
                                          </p:val>
                                        </p:tav>
                                      </p:tavLst>
                                    </p:anim>
                                    <p:animEffect transition="in" filter="fade">
                                      <p:cBhvr>
                                        <p:cTn id="16" dur="1000"/>
                                        <p:tgtEl>
                                          <p:spTgt spid="1949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9505"/>
                                        </p:tgtEl>
                                        <p:attrNameLst>
                                          <p:attrName>style.visibility</p:attrName>
                                        </p:attrNameLst>
                                      </p:cBhvr>
                                      <p:to>
                                        <p:strVal val="visible"/>
                                      </p:to>
                                    </p:set>
                                    <p:anim calcmode="lin" valueType="num">
                                      <p:cBhvr>
                                        <p:cTn id="21" dur="1000" fill="hold"/>
                                        <p:tgtEl>
                                          <p:spTgt spid="19505"/>
                                        </p:tgtEl>
                                        <p:attrNameLst>
                                          <p:attrName>ppt_w</p:attrName>
                                        </p:attrNameLst>
                                      </p:cBhvr>
                                      <p:tavLst>
                                        <p:tav tm="0">
                                          <p:val>
                                            <p:strVal val="#ppt_w*0.70"/>
                                          </p:val>
                                        </p:tav>
                                        <p:tav tm="100000">
                                          <p:val>
                                            <p:strVal val="#ppt_w"/>
                                          </p:val>
                                        </p:tav>
                                      </p:tavLst>
                                    </p:anim>
                                    <p:anim calcmode="lin" valueType="num">
                                      <p:cBhvr>
                                        <p:cTn id="22" dur="1000" fill="hold"/>
                                        <p:tgtEl>
                                          <p:spTgt spid="19505"/>
                                        </p:tgtEl>
                                        <p:attrNameLst>
                                          <p:attrName>ppt_h</p:attrName>
                                        </p:attrNameLst>
                                      </p:cBhvr>
                                      <p:tavLst>
                                        <p:tav tm="0">
                                          <p:val>
                                            <p:strVal val="#ppt_h"/>
                                          </p:val>
                                        </p:tav>
                                        <p:tav tm="100000">
                                          <p:val>
                                            <p:strVal val="#ppt_h"/>
                                          </p:val>
                                        </p:tav>
                                      </p:tavLst>
                                    </p:anim>
                                    <p:animEffect transition="in" filter="fade">
                                      <p:cBhvr>
                                        <p:cTn id="23" dur="1000"/>
                                        <p:tgtEl>
                                          <p:spTgt spid="1950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9506"/>
                                        </p:tgtEl>
                                        <p:attrNameLst>
                                          <p:attrName>style.visibility</p:attrName>
                                        </p:attrNameLst>
                                      </p:cBhvr>
                                      <p:to>
                                        <p:strVal val="visible"/>
                                      </p:to>
                                    </p:set>
                                    <p:anim calcmode="lin" valueType="num">
                                      <p:cBhvr>
                                        <p:cTn id="28" dur="1000" fill="hold"/>
                                        <p:tgtEl>
                                          <p:spTgt spid="19506"/>
                                        </p:tgtEl>
                                        <p:attrNameLst>
                                          <p:attrName>ppt_w</p:attrName>
                                        </p:attrNameLst>
                                      </p:cBhvr>
                                      <p:tavLst>
                                        <p:tav tm="0">
                                          <p:val>
                                            <p:strVal val="#ppt_w*0.70"/>
                                          </p:val>
                                        </p:tav>
                                        <p:tav tm="100000">
                                          <p:val>
                                            <p:strVal val="#ppt_w"/>
                                          </p:val>
                                        </p:tav>
                                      </p:tavLst>
                                    </p:anim>
                                    <p:anim calcmode="lin" valueType="num">
                                      <p:cBhvr>
                                        <p:cTn id="29" dur="1000" fill="hold"/>
                                        <p:tgtEl>
                                          <p:spTgt spid="19506"/>
                                        </p:tgtEl>
                                        <p:attrNameLst>
                                          <p:attrName>ppt_h</p:attrName>
                                        </p:attrNameLst>
                                      </p:cBhvr>
                                      <p:tavLst>
                                        <p:tav tm="0">
                                          <p:val>
                                            <p:strVal val="#ppt_h"/>
                                          </p:val>
                                        </p:tav>
                                        <p:tav tm="100000">
                                          <p:val>
                                            <p:strVal val="#ppt_h"/>
                                          </p:val>
                                        </p:tav>
                                      </p:tavLst>
                                    </p:anim>
                                    <p:animEffect transition="in" filter="fade">
                                      <p:cBhvr>
                                        <p:cTn id="30" dur="1000"/>
                                        <p:tgtEl>
                                          <p:spTgt spid="19506"/>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9500"/>
                                        </p:tgtEl>
                                        <p:attrNameLst>
                                          <p:attrName>style.visibility</p:attrName>
                                        </p:attrNameLst>
                                      </p:cBhvr>
                                      <p:to>
                                        <p:strVal val="visible"/>
                                      </p:to>
                                    </p:set>
                                    <p:anim calcmode="lin" valueType="num">
                                      <p:cBhvr>
                                        <p:cTn id="35" dur="1000" fill="hold"/>
                                        <p:tgtEl>
                                          <p:spTgt spid="19500"/>
                                        </p:tgtEl>
                                        <p:attrNameLst>
                                          <p:attrName>ppt_w</p:attrName>
                                        </p:attrNameLst>
                                      </p:cBhvr>
                                      <p:tavLst>
                                        <p:tav tm="0">
                                          <p:val>
                                            <p:strVal val="#ppt_w*0.70"/>
                                          </p:val>
                                        </p:tav>
                                        <p:tav tm="100000">
                                          <p:val>
                                            <p:strVal val="#ppt_w"/>
                                          </p:val>
                                        </p:tav>
                                      </p:tavLst>
                                    </p:anim>
                                    <p:anim calcmode="lin" valueType="num">
                                      <p:cBhvr>
                                        <p:cTn id="36" dur="1000" fill="hold"/>
                                        <p:tgtEl>
                                          <p:spTgt spid="19500"/>
                                        </p:tgtEl>
                                        <p:attrNameLst>
                                          <p:attrName>ppt_h</p:attrName>
                                        </p:attrNameLst>
                                      </p:cBhvr>
                                      <p:tavLst>
                                        <p:tav tm="0">
                                          <p:val>
                                            <p:strVal val="#ppt_h"/>
                                          </p:val>
                                        </p:tav>
                                        <p:tav tm="100000">
                                          <p:val>
                                            <p:strVal val="#ppt_h"/>
                                          </p:val>
                                        </p:tav>
                                      </p:tavLst>
                                    </p:anim>
                                    <p:animEffect transition="in" filter="fade">
                                      <p:cBhvr>
                                        <p:cTn id="37" dur="1000"/>
                                        <p:tgtEl>
                                          <p:spTgt spid="1950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9501"/>
                                        </p:tgtEl>
                                        <p:attrNameLst>
                                          <p:attrName>style.visibility</p:attrName>
                                        </p:attrNameLst>
                                      </p:cBhvr>
                                      <p:to>
                                        <p:strVal val="visible"/>
                                      </p:to>
                                    </p:set>
                                    <p:anim calcmode="lin" valueType="num">
                                      <p:cBhvr>
                                        <p:cTn id="42" dur="1000" fill="hold"/>
                                        <p:tgtEl>
                                          <p:spTgt spid="19501"/>
                                        </p:tgtEl>
                                        <p:attrNameLst>
                                          <p:attrName>ppt_w</p:attrName>
                                        </p:attrNameLst>
                                      </p:cBhvr>
                                      <p:tavLst>
                                        <p:tav tm="0">
                                          <p:val>
                                            <p:strVal val="#ppt_w*0.70"/>
                                          </p:val>
                                        </p:tav>
                                        <p:tav tm="100000">
                                          <p:val>
                                            <p:strVal val="#ppt_w"/>
                                          </p:val>
                                        </p:tav>
                                      </p:tavLst>
                                    </p:anim>
                                    <p:anim calcmode="lin" valueType="num">
                                      <p:cBhvr>
                                        <p:cTn id="43" dur="1000" fill="hold"/>
                                        <p:tgtEl>
                                          <p:spTgt spid="19501"/>
                                        </p:tgtEl>
                                        <p:attrNameLst>
                                          <p:attrName>ppt_h</p:attrName>
                                        </p:attrNameLst>
                                      </p:cBhvr>
                                      <p:tavLst>
                                        <p:tav tm="0">
                                          <p:val>
                                            <p:strVal val="#ppt_h"/>
                                          </p:val>
                                        </p:tav>
                                        <p:tav tm="100000">
                                          <p:val>
                                            <p:strVal val="#ppt_h"/>
                                          </p:val>
                                        </p:tav>
                                      </p:tavLst>
                                    </p:anim>
                                    <p:animEffect transition="in" filter="fade">
                                      <p:cBhvr>
                                        <p:cTn id="44" dur="1000"/>
                                        <p:tgtEl>
                                          <p:spTgt spid="19501"/>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19504"/>
                                        </p:tgtEl>
                                        <p:attrNameLst>
                                          <p:attrName>style.visibility</p:attrName>
                                        </p:attrNameLst>
                                      </p:cBhvr>
                                      <p:to>
                                        <p:strVal val="visible"/>
                                      </p:to>
                                    </p:set>
                                    <p:anim calcmode="lin" valueType="num">
                                      <p:cBhvr>
                                        <p:cTn id="49" dur="1000" fill="hold"/>
                                        <p:tgtEl>
                                          <p:spTgt spid="19504"/>
                                        </p:tgtEl>
                                        <p:attrNameLst>
                                          <p:attrName>ppt_w</p:attrName>
                                        </p:attrNameLst>
                                      </p:cBhvr>
                                      <p:tavLst>
                                        <p:tav tm="0">
                                          <p:val>
                                            <p:strVal val="#ppt_w*0.70"/>
                                          </p:val>
                                        </p:tav>
                                        <p:tav tm="100000">
                                          <p:val>
                                            <p:strVal val="#ppt_w"/>
                                          </p:val>
                                        </p:tav>
                                      </p:tavLst>
                                    </p:anim>
                                    <p:anim calcmode="lin" valueType="num">
                                      <p:cBhvr>
                                        <p:cTn id="50" dur="1000" fill="hold"/>
                                        <p:tgtEl>
                                          <p:spTgt spid="19504"/>
                                        </p:tgtEl>
                                        <p:attrNameLst>
                                          <p:attrName>ppt_h</p:attrName>
                                        </p:attrNameLst>
                                      </p:cBhvr>
                                      <p:tavLst>
                                        <p:tav tm="0">
                                          <p:val>
                                            <p:strVal val="#ppt_h"/>
                                          </p:val>
                                        </p:tav>
                                        <p:tav tm="100000">
                                          <p:val>
                                            <p:strVal val="#ppt_h"/>
                                          </p:val>
                                        </p:tav>
                                      </p:tavLst>
                                    </p:anim>
                                    <p:animEffect transition="in" filter="fade">
                                      <p:cBhvr>
                                        <p:cTn id="51" dur="1000"/>
                                        <p:tgtEl>
                                          <p:spTgt spid="19504"/>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9507"/>
                                        </p:tgtEl>
                                        <p:attrNameLst>
                                          <p:attrName>style.visibility</p:attrName>
                                        </p:attrNameLst>
                                      </p:cBhvr>
                                      <p:to>
                                        <p:strVal val="visible"/>
                                      </p:to>
                                    </p:set>
                                    <p:anim calcmode="lin" valueType="num">
                                      <p:cBhvr>
                                        <p:cTn id="56" dur="1000" fill="hold"/>
                                        <p:tgtEl>
                                          <p:spTgt spid="19507"/>
                                        </p:tgtEl>
                                        <p:attrNameLst>
                                          <p:attrName>ppt_w</p:attrName>
                                        </p:attrNameLst>
                                      </p:cBhvr>
                                      <p:tavLst>
                                        <p:tav tm="0">
                                          <p:val>
                                            <p:strVal val="#ppt_w*0.70"/>
                                          </p:val>
                                        </p:tav>
                                        <p:tav tm="100000">
                                          <p:val>
                                            <p:strVal val="#ppt_w"/>
                                          </p:val>
                                        </p:tav>
                                      </p:tavLst>
                                    </p:anim>
                                    <p:anim calcmode="lin" valueType="num">
                                      <p:cBhvr>
                                        <p:cTn id="57" dur="1000" fill="hold"/>
                                        <p:tgtEl>
                                          <p:spTgt spid="19507"/>
                                        </p:tgtEl>
                                        <p:attrNameLst>
                                          <p:attrName>ppt_h</p:attrName>
                                        </p:attrNameLst>
                                      </p:cBhvr>
                                      <p:tavLst>
                                        <p:tav tm="0">
                                          <p:val>
                                            <p:strVal val="#ppt_h"/>
                                          </p:val>
                                        </p:tav>
                                        <p:tav tm="100000">
                                          <p:val>
                                            <p:strVal val="#ppt_h"/>
                                          </p:val>
                                        </p:tav>
                                      </p:tavLst>
                                    </p:anim>
                                    <p:animEffect transition="in" filter="fade">
                                      <p:cBhvr>
                                        <p:cTn id="58" dur="1000"/>
                                        <p:tgtEl>
                                          <p:spTgt spid="19507"/>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19502"/>
                                        </p:tgtEl>
                                        <p:attrNameLst>
                                          <p:attrName>style.visibility</p:attrName>
                                        </p:attrNameLst>
                                      </p:cBhvr>
                                      <p:to>
                                        <p:strVal val="visible"/>
                                      </p:to>
                                    </p:set>
                                    <p:anim calcmode="lin" valueType="num">
                                      <p:cBhvr>
                                        <p:cTn id="63" dur="1000" fill="hold"/>
                                        <p:tgtEl>
                                          <p:spTgt spid="19502"/>
                                        </p:tgtEl>
                                        <p:attrNameLst>
                                          <p:attrName>ppt_w</p:attrName>
                                        </p:attrNameLst>
                                      </p:cBhvr>
                                      <p:tavLst>
                                        <p:tav tm="0">
                                          <p:val>
                                            <p:strVal val="#ppt_w*0.70"/>
                                          </p:val>
                                        </p:tav>
                                        <p:tav tm="100000">
                                          <p:val>
                                            <p:strVal val="#ppt_w"/>
                                          </p:val>
                                        </p:tav>
                                      </p:tavLst>
                                    </p:anim>
                                    <p:anim calcmode="lin" valueType="num">
                                      <p:cBhvr>
                                        <p:cTn id="64" dur="1000" fill="hold"/>
                                        <p:tgtEl>
                                          <p:spTgt spid="19502"/>
                                        </p:tgtEl>
                                        <p:attrNameLst>
                                          <p:attrName>ppt_h</p:attrName>
                                        </p:attrNameLst>
                                      </p:cBhvr>
                                      <p:tavLst>
                                        <p:tav tm="0">
                                          <p:val>
                                            <p:strVal val="#ppt_h"/>
                                          </p:val>
                                        </p:tav>
                                        <p:tav tm="100000">
                                          <p:val>
                                            <p:strVal val="#ppt_h"/>
                                          </p:val>
                                        </p:tav>
                                      </p:tavLst>
                                    </p:anim>
                                    <p:animEffect transition="in" filter="fade">
                                      <p:cBhvr>
                                        <p:cTn id="65" dur="1000"/>
                                        <p:tgtEl>
                                          <p:spTgt spid="19502"/>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19503"/>
                                        </p:tgtEl>
                                        <p:attrNameLst>
                                          <p:attrName>style.visibility</p:attrName>
                                        </p:attrNameLst>
                                      </p:cBhvr>
                                      <p:to>
                                        <p:strVal val="visible"/>
                                      </p:to>
                                    </p:set>
                                    <p:anim calcmode="lin" valueType="num">
                                      <p:cBhvr>
                                        <p:cTn id="70" dur="1000" fill="hold"/>
                                        <p:tgtEl>
                                          <p:spTgt spid="19503"/>
                                        </p:tgtEl>
                                        <p:attrNameLst>
                                          <p:attrName>ppt_w</p:attrName>
                                        </p:attrNameLst>
                                      </p:cBhvr>
                                      <p:tavLst>
                                        <p:tav tm="0">
                                          <p:val>
                                            <p:strVal val="#ppt_w*0.70"/>
                                          </p:val>
                                        </p:tav>
                                        <p:tav tm="100000">
                                          <p:val>
                                            <p:strVal val="#ppt_w"/>
                                          </p:val>
                                        </p:tav>
                                      </p:tavLst>
                                    </p:anim>
                                    <p:anim calcmode="lin" valueType="num">
                                      <p:cBhvr>
                                        <p:cTn id="71" dur="1000" fill="hold"/>
                                        <p:tgtEl>
                                          <p:spTgt spid="19503"/>
                                        </p:tgtEl>
                                        <p:attrNameLst>
                                          <p:attrName>ppt_h</p:attrName>
                                        </p:attrNameLst>
                                      </p:cBhvr>
                                      <p:tavLst>
                                        <p:tav tm="0">
                                          <p:val>
                                            <p:strVal val="#ppt_h"/>
                                          </p:val>
                                        </p:tav>
                                        <p:tav tm="100000">
                                          <p:val>
                                            <p:strVal val="#ppt_h"/>
                                          </p:val>
                                        </p:tav>
                                      </p:tavLst>
                                    </p:anim>
                                    <p:animEffect transition="in" filter="fade">
                                      <p:cBhvr>
                                        <p:cTn id="72" dur="1000"/>
                                        <p:tgtEl>
                                          <p:spTgt spid="19503"/>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nodeType="clickEffect">
                                  <p:stCondLst>
                                    <p:cond delay="0"/>
                                  </p:stCondLst>
                                  <p:childTnLst>
                                    <p:set>
                                      <p:cBhvr>
                                        <p:cTn id="76" dur="1" fill="hold">
                                          <p:stCondLst>
                                            <p:cond delay="0"/>
                                          </p:stCondLst>
                                        </p:cTn>
                                        <p:tgtEl>
                                          <p:spTgt spid="19496"/>
                                        </p:tgtEl>
                                        <p:attrNameLst>
                                          <p:attrName>style.visibility</p:attrName>
                                        </p:attrNameLst>
                                      </p:cBhvr>
                                      <p:to>
                                        <p:strVal val="visible"/>
                                      </p:to>
                                    </p:set>
                                    <p:anim calcmode="lin" valueType="num">
                                      <p:cBhvr>
                                        <p:cTn id="77" dur="1000" fill="hold"/>
                                        <p:tgtEl>
                                          <p:spTgt spid="19496"/>
                                        </p:tgtEl>
                                        <p:attrNameLst>
                                          <p:attrName>ppt_w</p:attrName>
                                        </p:attrNameLst>
                                      </p:cBhvr>
                                      <p:tavLst>
                                        <p:tav tm="0">
                                          <p:val>
                                            <p:strVal val="#ppt_w*0.70"/>
                                          </p:val>
                                        </p:tav>
                                        <p:tav tm="100000">
                                          <p:val>
                                            <p:strVal val="#ppt_w"/>
                                          </p:val>
                                        </p:tav>
                                      </p:tavLst>
                                    </p:anim>
                                    <p:anim calcmode="lin" valueType="num">
                                      <p:cBhvr>
                                        <p:cTn id="78" dur="1000" fill="hold"/>
                                        <p:tgtEl>
                                          <p:spTgt spid="19496"/>
                                        </p:tgtEl>
                                        <p:attrNameLst>
                                          <p:attrName>ppt_h</p:attrName>
                                        </p:attrNameLst>
                                      </p:cBhvr>
                                      <p:tavLst>
                                        <p:tav tm="0">
                                          <p:val>
                                            <p:strVal val="#ppt_h"/>
                                          </p:val>
                                        </p:tav>
                                        <p:tav tm="100000">
                                          <p:val>
                                            <p:strVal val="#ppt_h"/>
                                          </p:val>
                                        </p:tav>
                                      </p:tavLst>
                                    </p:anim>
                                    <p:animEffect transition="in" filter="fade">
                                      <p:cBhvr>
                                        <p:cTn id="79" dur="1000"/>
                                        <p:tgtEl>
                                          <p:spTgt spid="19496"/>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9508"/>
                                        </p:tgtEl>
                                        <p:attrNameLst>
                                          <p:attrName>style.visibility</p:attrName>
                                        </p:attrNameLst>
                                      </p:cBhvr>
                                      <p:to>
                                        <p:strVal val="visible"/>
                                      </p:to>
                                    </p:set>
                                    <p:anim calcmode="lin" valueType="num">
                                      <p:cBhvr>
                                        <p:cTn id="84" dur="1000" fill="hold"/>
                                        <p:tgtEl>
                                          <p:spTgt spid="19508"/>
                                        </p:tgtEl>
                                        <p:attrNameLst>
                                          <p:attrName>ppt_w</p:attrName>
                                        </p:attrNameLst>
                                      </p:cBhvr>
                                      <p:tavLst>
                                        <p:tav tm="0">
                                          <p:val>
                                            <p:strVal val="#ppt_w*0.70"/>
                                          </p:val>
                                        </p:tav>
                                        <p:tav tm="100000">
                                          <p:val>
                                            <p:strVal val="#ppt_w"/>
                                          </p:val>
                                        </p:tav>
                                      </p:tavLst>
                                    </p:anim>
                                    <p:anim calcmode="lin" valueType="num">
                                      <p:cBhvr>
                                        <p:cTn id="85" dur="1000" fill="hold"/>
                                        <p:tgtEl>
                                          <p:spTgt spid="19508"/>
                                        </p:tgtEl>
                                        <p:attrNameLst>
                                          <p:attrName>ppt_h</p:attrName>
                                        </p:attrNameLst>
                                      </p:cBhvr>
                                      <p:tavLst>
                                        <p:tav tm="0">
                                          <p:val>
                                            <p:strVal val="#ppt_h"/>
                                          </p:val>
                                        </p:tav>
                                        <p:tav tm="100000">
                                          <p:val>
                                            <p:strVal val="#ppt_h"/>
                                          </p:val>
                                        </p:tav>
                                      </p:tavLst>
                                    </p:anim>
                                    <p:animEffect transition="in" filter="fade">
                                      <p:cBhvr>
                                        <p:cTn id="86" dur="1000"/>
                                        <p:tgtEl>
                                          <p:spTgt spid="19508"/>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nodeType="clickEffect">
                                  <p:stCondLst>
                                    <p:cond delay="0"/>
                                  </p:stCondLst>
                                  <p:childTnLst>
                                    <p:set>
                                      <p:cBhvr>
                                        <p:cTn id="90" dur="1" fill="hold">
                                          <p:stCondLst>
                                            <p:cond delay="0"/>
                                          </p:stCondLst>
                                        </p:cTn>
                                        <p:tgtEl>
                                          <p:spTgt spid="19499"/>
                                        </p:tgtEl>
                                        <p:attrNameLst>
                                          <p:attrName>style.visibility</p:attrName>
                                        </p:attrNameLst>
                                      </p:cBhvr>
                                      <p:to>
                                        <p:strVal val="visible"/>
                                      </p:to>
                                    </p:set>
                                    <p:anim calcmode="lin" valueType="num">
                                      <p:cBhvr>
                                        <p:cTn id="91" dur="1000" fill="hold"/>
                                        <p:tgtEl>
                                          <p:spTgt spid="19499"/>
                                        </p:tgtEl>
                                        <p:attrNameLst>
                                          <p:attrName>ppt_w</p:attrName>
                                        </p:attrNameLst>
                                      </p:cBhvr>
                                      <p:tavLst>
                                        <p:tav tm="0">
                                          <p:val>
                                            <p:strVal val="#ppt_w*0.70"/>
                                          </p:val>
                                        </p:tav>
                                        <p:tav tm="100000">
                                          <p:val>
                                            <p:strVal val="#ppt_w"/>
                                          </p:val>
                                        </p:tav>
                                      </p:tavLst>
                                    </p:anim>
                                    <p:anim calcmode="lin" valueType="num">
                                      <p:cBhvr>
                                        <p:cTn id="92" dur="1000" fill="hold"/>
                                        <p:tgtEl>
                                          <p:spTgt spid="19499"/>
                                        </p:tgtEl>
                                        <p:attrNameLst>
                                          <p:attrName>ppt_h</p:attrName>
                                        </p:attrNameLst>
                                      </p:cBhvr>
                                      <p:tavLst>
                                        <p:tav tm="0">
                                          <p:val>
                                            <p:strVal val="#ppt_h"/>
                                          </p:val>
                                        </p:tav>
                                        <p:tav tm="100000">
                                          <p:val>
                                            <p:strVal val="#ppt_h"/>
                                          </p:val>
                                        </p:tav>
                                      </p:tavLst>
                                    </p:anim>
                                    <p:animEffect transition="in" filter="fade">
                                      <p:cBhvr>
                                        <p:cTn id="93" dur="1000"/>
                                        <p:tgtEl>
                                          <p:spTgt spid="19499"/>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nodeType="clickEffect">
                                  <p:stCondLst>
                                    <p:cond delay="0"/>
                                  </p:stCondLst>
                                  <p:childTnLst>
                                    <p:set>
                                      <p:cBhvr>
                                        <p:cTn id="97" dur="1" fill="hold">
                                          <p:stCondLst>
                                            <p:cond delay="0"/>
                                          </p:stCondLst>
                                        </p:cTn>
                                        <p:tgtEl>
                                          <p:spTgt spid="19498"/>
                                        </p:tgtEl>
                                        <p:attrNameLst>
                                          <p:attrName>style.visibility</p:attrName>
                                        </p:attrNameLst>
                                      </p:cBhvr>
                                      <p:to>
                                        <p:strVal val="visible"/>
                                      </p:to>
                                    </p:set>
                                    <p:anim calcmode="lin" valueType="num">
                                      <p:cBhvr>
                                        <p:cTn id="98" dur="1000" fill="hold"/>
                                        <p:tgtEl>
                                          <p:spTgt spid="19498"/>
                                        </p:tgtEl>
                                        <p:attrNameLst>
                                          <p:attrName>ppt_w</p:attrName>
                                        </p:attrNameLst>
                                      </p:cBhvr>
                                      <p:tavLst>
                                        <p:tav tm="0">
                                          <p:val>
                                            <p:strVal val="#ppt_w*0.70"/>
                                          </p:val>
                                        </p:tav>
                                        <p:tav tm="100000">
                                          <p:val>
                                            <p:strVal val="#ppt_w"/>
                                          </p:val>
                                        </p:tav>
                                      </p:tavLst>
                                    </p:anim>
                                    <p:anim calcmode="lin" valueType="num">
                                      <p:cBhvr>
                                        <p:cTn id="99" dur="1000" fill="hold"/>
                                        <p:tgtEl>
                                          <p:spTgt spid="19498"/>
                                        </p:tgtEl>
                                        <p:attrNameLst>
                                          <p:attrName>ppt_h</p:attrName>
                                        </p:attrNameLst>
                                      </p:cBhvr>
                                      <p:tavLst>
                                        <p:tav tm="0">
                                          <p:val>
                                            <p:strVal val="#ppt_h"/>
                                          </p:val>
                                        </p:tav>
                                        <p:tav tm="100000">
                                          <p:val>
                                            <p:strVal val="#ppt_h"/>
                                          </p:val>
                                        </p:tav>
                                      </p:tavLst>
                                    </p:anim>
                                    <p:animEffect transition="in" filter="fade">
                                      <p:cBhvr>
                                        <p:cTn id="100" dur="1000"/>
                                        <p:tgtEl>
                                          <p:spTgt spid="19498"/>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nodeType="clickEffect">
                                  <p:stCondLst>
                                    <p:cond delay="0"/>
                                  </p:stCondLst>
                                  <p:childTnLst>
                                    <p:set>
                                      <p:cBhvr>
                                        <p:cTn id="104" dur="1" fill="hold">
                                          <p:stCondLst>
                                            <p:cond delay="0"/>
                                          </p:stCondLst>
                                        </p:cTn>
                                        <p:tgtEl>
                                          <p:spTgt spid="19497"/>
                                        </p:tgtEl>
                                        <p:attrNameLst>
                                          <p:attrName>style.visibility</p:attrName>
                                        </p:attrNameLst>
                                      </p:cBhvr>
                                      <p:to>
                                        <p:strVal val="visible"/>
                                      </p:to>
                                    </p:set>
                                    <p:anim calcmode="lin" valueType="num">
                                      <p:cBhvr>
                                        <p:cTn id="105" dur="1000" fill="hold"/>
                                        <p:tgtEl>
                                          <p:spTgt spid="19497"/>
                                        </p:tgtEl>
                                        <p:attrNameLst>
                                          <p:attrName>ppt_w</p:attrName>
                                        </p:attrNameLst>
                                      </p:cBhvr>
                                      <p:tavLst>
                                        <p:tav tm="0">
                                          <p:val>
                                            <p:strVal val="#ppt_w*0.70"/>
                                          </p:val>
                                        </p:tav>
                                        <p:tav tm="100000">
                                          <p:val>
                                            <p:strVal val="#ppt_w"/>
                                          </p:val>
                                        </p:tav>
                                      </p:tavLst>
                                    </p:anim>
                                    <p:anim calcmode="lin" valueType="num">
                                      <p:cBhvr>
                                        <p:cTn id="106" dur="1000" fill="hold"/>
                                        <p:tgtEl>
                                          <p:spTgt spid="19497"/>
                                        </p:tgtEl>
                                        <p:attrNameLst>
                                          <p:attrName>ppt_h</p:attrName>
                                        </p:attrNameLst>
                                      </p:cBhvr>
                                      <p:tavLst>
                                        <p:tav tm="0">
                                          <p:val>
                                            <p:strVal val="#ppt_h"/>
                                          </p:val>
                                        </p:tav>
                                        <p:tav tm="100000">
                                          <p:val>
                                            <p:strVal val="#ppt_h"/>
                                          </p:val>
                                        </p:tav>
                                      </p:tavLst>
                                    </p:anim>
                                    <p:animEffect transition="in" filter="fade">
                                      <p:cBhvr>
                                        <p:cTn id="107" dur="1000"/>
                                        <p:tgtEl>
                                          <p:spTgt spid="19497"/>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19509"/>
                                        </p:tgtEl>
                                        <p:attrNameLst>
                                          <p:attrName>style.visibility</p:attrName>
                                        </p:attrNameLst>
                                      </p:cBhvr>
                                      <p:to>
                                        <p:strVal val="visible"/>
                                      </p:to>
                                    </p:set>
                                    <p:anim calcmode="lin" valueType="num">
                                      <p:cBhvr>
                                        <p:cTn id="112" dur="1000" fill="hold"/>
                                        <p:tgtEl>
                                          <p:spTgt spid="19509"/>
                                        </p:tgtEl>
                                        <p:attrNameLst>
                                          <p:attrName>ppt_w</p:attrName>
                                        </p:attrNameLst>
                                      </p:cBhvr>
                                      <p:tavLst>
                                        <p:tav tm="0">
                                          <p:val>
                                            <p:strVal val="#ppt_w*0.70"/>
                                          </p:val>
                                        </p:tav>
                                        <p:tav tm="100000">
                                          <p:val>
                                            <p:strVal val="#ppt_w"/>
                                          </p:val>
                                        </p:tav>
                                      </p:tavLst>
                                    </p:anim>
                                    <p:anim calcmode="lin" valueType="num">
                                      <p:cBhvr>
                                        <p:cTn id="113" dur="1000" fill="hold"/>
                                        <p:tgtEl>
                                          <p:spTgt spid="19509"/>
                                        </p:tgtEl>
                                        <p:attrNameLst>
                                          <p:attrName>ppt_h</p:attrName>
                                        </p:attrNameLst>
                                      </p:cBhvr>
                                      <p:tavLst>
                                        <p:tav tm="0">
                                          <p:val>
                                            <p:strVal val="#ppt_h"/>
                                          </p:val>
                                        </p:tav>
                                        <p:tav tm="100000">
                                          <p:val>
                                            <p:strVal val="#ppt_h"/>
                                          </p:val>
                                        </p:tav>
                                      </p:tavLst>
                                    </p:anim>
                                    <p:animEffect transition="in" filter="fade">
                                      <p:cBhvr>
                                        <p:cTn id="114" dur="1000"/>
                                        <p:tgtEl>
                                          <p:spTgt spid="19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6" grpId="0"/>
      <p:bldP spid="19507" grpId="0"/>
      <p:bldP spid="19508" grpId="0"/>
      <p:bldP spid="1950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7727</TotalTime>
  <Words>288</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kopertis</cp:lastModifiedBy>
  <cp:revision>783</cp:revision>
  <cp:lastPrinted>2013-06-07T01:32:53Z</cp:lastPrinted>
  <dcterms:created xsi:type="dcterms:W3CDTF">2010-05-23T14:28:12Z</dcterms:created>
  <dcterms:modified xsi:type="dcterms:W3CDTF">2013-06-07T01:46:01Z</dcterms:modified>
</cp:coreProperties>
</file>