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diagrams/quickStyle2.xml" ContentType="application/vnd.openxmlformats-officedocument.drawingml.diagramStyl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Default Extension="docx" ContentType="application/vnd.openxmlformats-officedocument.wordprocessingml.document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5" r:id="rId3"/>
  </p:sldMasterIdLst>
  <p:notesMasterIdLst>
    <p:notesMasterId r:id="rId25"/>
  </p:notesMasterIdLst>
  <p:handoutMasterIdLst>
    <p:handoutMasterId r:id="rId26"/>
  </p:handoutMasterIdLst>
  <p:sldIdLst>
    <p:sldId id="322" r:id="rId4"/>
    <p:sldId id="295" r:id="rId5"/>
    <p:sldId id="270" r:id="rId6"/>
    <p:sldId id="297" r:id="rId7"/>
    <p:sldId id="296" r:id="rId8"/>
    <p:sldId id="298" r:id="rId9"/>
    <p:sldId id="271" r:id="rId10"/>
    <p:sldId id="274" r:id="rId11"/>
    <p:sldId id="285" r:id="rId12"/>
    <p:sldId id="275" r:id="rId13"/>
    <p:sldId id="301" r:id="rId14"/>
    <p:sldId id="304" r:id="rId15"/>
    <p:sldId id="303" r:id="rId16"/>
    <p:sldId id="305" r:id="rId17"/>
    <p:sldId id="306" r:id="rId18"/>
    <p:sldId id="309" r:id="rId19"/>
    <p:sldId id="312" r:id="rId20"/>
    <p:sldId id="315" r:id="rId21"/>
    <p:sldId id="318" r:id="rId22"/>
    <p:sldId id="321" r:id="rId23"/>
    <p:sldId id="299" r:id="rId24"/>
  </p:sldIdLst>
  <p:sldSz cx="9144000" cy="6858000" type="screen4x3"/>
  <p:notesSz cx="6834188" cy="99790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FFCC99"/>
    <a:srgbClr val="3333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717" autoAdjust="0"/>
    <p:restoredTop sz="94660"/>
  </p:normalViewPr>
  <p:slideViewPr>
    <p:cSldViewPr>
      <p:cViewPr varScale="1">
        <p:scale>
          <a:sx n="70" d="100"/>
          <a:sy n="70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1842" y="-102"/>
      </p:cViewPr>
      <p:guideLst>
        <p:guide orient="horz" pos="3143"/>
        <p:guide pos="215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03B542-5CAC-4484-B74A-1A29876ACDCB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A38D29D-4D23-40EC-8DF1-A07621A7BC16}">
      <dgm:prSet phldrT="[Text]"/>
      <dgm:spPr/>
      <dgm:t>
        <a:bodyPr/>
        <a:lstStyle/>
        <a:p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SERDOS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862A2AF-1CA3-4028-BE93-FB4AD92D0C8E}" type="parTrans" cxnId="{AB87E2A1-CBAB-4C32-868E-0B266C44DCA1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13FCC17-75AD-47BD-8976-A1AA9ED020E3}" type="sibTrans" cxnId="{AB87E2A1-CBAB-4C32-868E-0B266C44DCA1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D2BD58C-FA5E-41A1-AF37-96C9C50A5CD1}">
      <dgm:prSet phldrT="[Text]"/>
      <dgm:spPr/>
      <dgm:t>
        <a:bodyPr/>
        <a:lstStyle/>
        <a:p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SISTEM INTEGRASI DATA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5181B83-35EF-421E-8890-15582A314119}" type="parTrans" cxnId="{BCF391CF-91C3-4805-A352-DE10456A2FBD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826FC67-0D7C-4BAC-BE5B-62B6402E5785}" type="sibTrans" cxnId="{BCF391CF-91C3-4805-A352-DE10456A2FBD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9E0460D-F6AE-4994-92CD-2CAE94751432}">
      <dgm:prSet phldrT="[Text]"/>
      <dgm:spPr/>
      <dgm:t>
        <a:bodyPr/>
        <a:lstStyle/>
        <a:p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SISTEM PENGELOLAAN SERDOS ONLINE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E1D970C-9202-4C3B-BF02-58F65F0DF2E8}" type="parTrans" cxnId="{5D07031B-0432-4018-88E6-9658F2FF60B7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FB542C7-CBC6-467D-B334-8D5A1FE4BAA3}" type="sibTrans" cxnId="{5D07031B-0432-4018-88E6-9658F2FF60B7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0948930-98EA-40E7-8A43-A12F484EB595}">
      <dgm:prSet phldrT="[Text]"/>
      <dgm:spPr/>
      <dgm:t>
        <a:bodyPr/>
        <a:lstStyle/>
        <a:p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PROFESI-</a:t>
          </a:r>
        </a:p>
        <a:p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ONALISME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97617D4-C285-41DD-9D3D-5AC117533ED2}" type="parTrans" cxnId="{B37087ED-56EF-4FF6-B150-F0B723E1C706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2E9ECA0-CCFD-4E7C-81FB-2985B87BF94B}" type="sibTrans" cxnId="{B37087ED-56EF-4FF6-B150-F0B723E1C706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67913F2-E94F-4762-A78E-96EEDD6B5F79}">
      <dgm:prSet phldrT="[Text]"/>
      <dgm:spPr/>
      <dgm:t>
        <a:bodyPr/>
        <a:lstStyle/>
        <a:p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IMPLEMENTASI KOMPETENSI : PROFESIONAL, PEDAGOGIK, KEPRIBADIAN, SOSIAL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59DF0C2-6B5A-4917-8CAC-90B303CD75B2}" type="parTrans" cxnId="{92B724A6-AC5B-4422-BBD8-75941940B262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DA977ED-AB21-4E97-91FD-45C0B88218F0}" type="sibTrans" cxnId="{92B724A6-AC5B-4422-BBD8-75941940B262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232EF7C-7932-40D6-A98A-5C16CA76E7B0}">
      <dgm:prSet phldrT="[Text]"/>
      <dgm:spPr/>
      <dgm:t>
        <a:bodyPr/>
        <a:lstStyle/>
        <a:p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BUDAYA</a:t>
          </a:r>
        </a:p>
        <a:p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AKADEMIK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699846D-8FD7-42A8-92D2-EFADB304CDF8}" type="parTrans" cxnId="{F8A68D76-AFCA-48B9-AA0C-A2978F88AF1C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B4CD024-8A47-4EC2-BE3A-186597BCAB3D}" type="sibTrans" cxnId="{F8A68D76-AFCA-48B9-AA0C-A2978F88AF1C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3773BA9-BE7E-454D-BF0A-FCCF8415A95B}">
      <dgm:prSet phldrT="[Text]"/>
      <dgm:spPr/>
      <dgm:t>
        <a:bodyPr/>
        <a:lstStyle/>
        <a:p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PERILAKU BERKARAKTER  DENGAN 4 NILAI LUHUR: JUJUR,CERDAS, TANGGUH, PEDULI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5F783ED-8B3C-4232-BB3F-D721C9379028}" type="parTrans" cxnId="{E5D75F07-245E-4F2D-88DE-9D2F02217CAD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F137069-76EB-46D8-A403-1EE099D2D501}" type="sibTrans" cxnId="{E5D75F07-245E-4F2D-88DE-9D2F02217CAD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AFA5AFC-70CE-4C7E-AE95-5C2E48842B6F}">
      <dgm:prSet phldrT="[Text]"/>
      <dgm:spPr/>
      <dgm:t>
        <a:bodyPr/>
        <a:lstStyle/>
        <a:p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PERAN SEBAGAI AGEN PERUBAHAN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EC08B06-D479-4180-85A2-9562FFB86EC7}" type="parTrans" cxnId="{87DD2176-6706-4C5B-A7A6-F0526EECFA4B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26C0A31-D861-4A68-9032-26399F49FAD2}" type="sibTrans" cxnId="{87DD2176-6706-4C5B-A7A6-F0526EECFA4B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BCDD035-B2BB-4D57-A4C5-0740BCF4F976}">
      <dgm:prSet phldrT="[Text]"/>
      <dgm:spPr/>
      <dgm:t>
        <a:bodyPr/>
        <a:lstStyle/>
        <a:p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KETERBUKAAN, KE-EKAAN DALAM KE-BHINEKAAN 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9F85A38-3348-442C-8A11-E1ADE212DD7D}" type="parTrans" cxnId="{1F69ECB3-B438-4EEE-925A-341710B09F86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8D3585C-207A-4D0C-AFC7-02583221DFBC}" type="sibTrans" cxnId="{1F69ECB3-B438-4EEE-925A-341710B09F86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9A6A451-233E-4B55-903B-70DCF87A496D}" type="pres">
      <dgm:prSet presAssocID="{B703B542-5CAC-4484-B74A-1A29876ACDC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5DB3171-B9AB-4B83-B86F-04BFA549D60C}" type="pres">
      <dgm:prSet presAssocID="{3A38D29D-4D23-40EC-8DF1-A07621A7BC16}" presName="composite" presStyleCnt="0"/>
      <dgm:spPr/>
    </dgm:pt>
    <dgm:pt modelId="{B2D411B3-C6D9-43A5-9E3D-E1C815F5B11B}" type="pres">
      <dgm:prSet presAssocID="{3A38D29D-4D23-40EC-8DF1-A07621A7BC16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3F2C3C-3BF8-4A8B-ABF1-89EF16215355}" type="pres">
      <dgm:prSet presAssocID="{3A38D29D-4D23-40EC-8DF1-A07621A7BC16}" presName="descendantText" presStyleLbl="alignAcc1" presStyleIdx="0" presStyleCnt="3" custLinFactNeighborX="-1646" custLinFactNeighborY="59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7A5010-7F69-4BA2-9B53-1D1F127F2ED9}" type="pres">
      <dgm:prSet presAssocID="{A13FCC17-75AD-47BD-8976-A1AA9ED020E3}" presName="sp" presStyleCnt="0"/>
      <dgm:spPr/>
    </dgm:pt>
    <dgm:pt modelId="{A0F0D831-8E8F-4B46-8119-FDF6BFED25A0}" type="pres">
      <dgm:prSet presAssocID="{20948930-98EA-40E7-8A43-A12F484EB595}" presName="composite" presStyleCnt="0"/>
      <dgm:spPr/>
    </dgm:pt>
    <dgm:pt modelId="{A62FAA0E-FD86-405E-8AFE-8CDC37E56DA8}" type="pres">
      <dgm:prSet presAssocID="{20948930-98EA-40E7-8A43-A12F484EB595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D35721-0856-4EA5-8898-DFFC945A3296}" type="pres">
      <dgm:prSet presAssocID="{20948930-98EA-40E7-8A43-A12F484EB595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40EC21-8428-47FD-A083-26CD0DA96809}" type="pres">
      <dgm:prSet presAssocID="{E2E9ECA0-CCFD-4E7C-81FB-2985B87BF94B}" presName="sp" presStyleCnt="0"/>
      <dgm:spPr/>
    </dgm:pt>
    <dgm:pt modelId="{8F54954C-C02E-4F35-9739-F2FD215D7DFA}" type="pres">
      <dgm:prSet presAssocID="{5232EF7C-7932-40D6-A98A-5C16CA76E7B0}" presName="composite" presStyleCnt="0"/>
      <dgm:spPr/>
    </dgm:pt>
    <dgm:pt modelId="{46434037-BF00-41EA-8362-F7FB0B5C8CE1}" type="pres">
      <dgm:prSet presAssocID="{5232EF7C-7932-40D6-A98A-5C16CA76E7B0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5316E8-D7C6-4481-9DF1-12B3A151E6E4}" type="pres">
      <dgm:prSet presAssocID="{5232EF7C-7932-40D6-A98A-5C16CA76E7B0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B87E2A1-CBAB-4C32-868E-0B266C44DCA1}" srcId="{B703B542-5CAC-4484-B74A-1A29876ACDCB}" destId="{3A38D29D-4D23-40EC-8DF1-A07621A7BC16}" srcOrd="0" destOrd="0" parTransId="{E862A2AF-1CA3-4028-BE93-FB4AD92D0C8E}" sibTransId="{A13FCC17-75AD-47BD-8976-A1AA9ED020E3}"/>
    <dgm:cxn modelId="{E5D75F07-245E-4F2D-88DE-9D2F02217CAD}" srcId="{5232EF7C-7932-40D6-A98A-5C16CA76E7B0}" destId="{73773BA9-BE7E-454D-BF0A-FCCF8415A95B}" srcOrd="0" destOrd="0" parTransId="{C5F783ED-8B3C-4232-BB3F-D721C9379028}" sibTransId="{0F137069-76EB-46D8-A403-1EE099D2D501}"/>
    <dgm:cxn modelId="{1F69ECB3-B438-4EEE-925A-341710B09F86}" srcId="{5232EF7C-7932-40D6-A98A-5C16CA76E7B0}" destId="{7BCDD035-B2BB-4D57-A4C5-0740BCF4F976}" srcOrd="1" destOrd="0" parTransId="{A9F85A38-3348-442C-8A11-E1ADE212DD7D}" sibTransId="{88D3585C-207A-4D0C-AFC7-02583221DFBC}"/>
    <dgm:cxn modelId="{92B724A6-AC5B-4422-BBD8-75941940B262}" srcId="{20948930-98EA-40E7-8A43-A12F484EB595}" destId="{467913F2-E94F-4762-A78E-96EEDD6B5F79}" srcOrd="0" destOrd="0" parTransId="{E59DF0C2-6B5A-4917-8CAC-90B303CD75B2}" sibTransId="{FDA977ED-AB21-4E97-91FD-45C0B88218F0}"/>
    <dgm:cxn modelId="{D5AE8F79-CF69-4C00-A8C6-46B624FB354C}" type="presOf" srcId="{49E0460D-F6AE-4994-92CD-2CAE94751432}" destId="{7E3F2C3C-3BF8-4A8B-ABF1-89EF16215355}" srcOrd="0" destOrd="1" presId="urn:microsoft.com/office/officeart/2005/8/layout/chevron2"/>
    <dgm:cxn modelId="{4FE169FB-BFFC-4FDE-8081-017BE5F06D7B}" type="presOf" srcId="{20948930-98EA-40E7-8A43-A12F484EB595}" destId="{A62FAA0E-FD86-405E-8AFE-8CDC37E56DA8}" srcOrd="0" destOrd="0" presId="urn:microsoft.com/office/officeart/2005/8/layout/chevron2"/>
    <dgm:cxn modelId="{BCF391CF-91C3-4805-A352-DE10456A2FBD}" srcId="{3A38D29D-4D23-40EC-8DF1-A07621A7BC16}" destId="{4D2BD58C-FA5E-41A1-AF37-96C9C50A5CD1}" srcOrd="0" destOrd="0" parTransId="{45181B83-35EF-421E-8890-15582A314119}" sibTransId="{B826FC67-0D7C-4BAC-BE5B-62B6402E5785}"/>
    <dgm:cxn modelId="{C69A00E8-2CC0-4225-8B4A-C87DB35CB5A7}" type="presOf" srcId="{467913F2-E94F-4762-A78E-96EEDD6B5F79}" destId="{04D35721-0856-4EA5-8898-DFFC945A3296}" srcOrd="0" destOrd="0" presId="urn:microsoft.com/office/officeart/2005/8/layout/chevron2"/>
    <dgm:cxn modelId="{87DD2176-6706-4C5B-A7A6-F0526EECFA4B}" srcId="{20948930-98EA-40E7-8A43-A12F484EB595}" destId="{2AFA5AFC-70CE-4C7E-AE95-5C2E48842B6F}" srcOrd="1" destOrd="0" parTransId="{7EC08B06-D479-4180-85A2-9562FFB86EC7}" sibTransId="{226C0A31-D861-4A68-9032-26399F49FAD2}"/>
    <dgm:cxn modelId="{8B991103-1449-4C5B-8944-BF7C22AF3435}" type="presOf" srcId="{3A38D29D-4D23-40EC-8DF1-A07621A7BC16}" destId="{B2D411B3-C6D9-43A5-9E3D-E1C815F5B11B}" srcOrd="0" destOrd="0" presId="urn:microsoft.com/office/officeart/2005/8/layout/chevron2"/>
    <dgm:cxn modelId="{3356F62B-5BFD-4EF6-8F0F-6025B1D9F470}" type="presOf" srcId="{B703B542-5CAC-4484-B74A-1A29876ACDCB}" destId="{69A6A451-233E-4B55-903B-70DCF87A496D}" srcOrd="0" destOrd="0" presId="urn:microsoft.com/office/officeart/2005/8/layout/chevron2"/>
    <dgm:cxn modelId="{B37087ED-56EF-4FF6-B150-F0B723E1C706}" srcId="{B703B542-5CAC-4484-B74A-1A29876ACDCB}" destId="{20948930-98EA-40E7-8A43-A12F484EB595}" srcOrd="1" destOrd="0" parTransId="{997617D4-C285-41DD-9D3D-5AC117533ED2}" sibTransId="{E2E9ECA0-CCFD-4E7C-81FB-2985B87BF94B}"/>
    <dgm:cxn modelId="{5D07031B-0432-4018-88E6-9658F2FF60B7}" srcId="{3A38D29D-4D23-40EC-8DF1-A07621A7BC16}" destId="{49E0460D-F6AE-4994-92CD-2CAE94751432}" srcOrd="1" destOrd="0" parTransId="{7E1D970C-9202-4C3B-BF02-58F65F0DF2E8}" sibTransId="{4FB542C7-CBC6-467D-B334-8D5A1FE4BAA3}"/>
    <dgm:cxn modelId="{2279520F-CAD2-443B-924C-6919DEB0F715}" type="presOf" srcId="{73773BA9-BE7E-454D-BF0A-FCCF8415A95B}" destId="{825316E8-D7C6-4481-9DF1-12B3A151E6E4}" srcOrd="0" destOrd="0" presId="urn:microsoft.com/office/officeart/2005/8/layout/chevron2"/>
    <dgm:cxn modelId="{18EBD6A6-DCB1-4948-9A13-B5CC7F37F50A}" type="presOf" srcId="{5232EF7C-7932-40D6-A98A-5C16CA76E7B0}" destId="{46434037-BF00-41EA-8362-F7FB0B5C8CE1}" srcOrd="0" destOrd="0" presId="urn:microsoft.com/office/officeart/2005/8/layout/chevron2"/>
    <dgm:cxn modelId="{41ECB596-0F2C-4903-9905-1C411C71C898}" type="presOf" srcId="{4D2BD58C-FA5E-41A1-AF37-96C9C50A5CD1}" destId="{7E3F2C3C-3BF8-4A8B-ABF1-89EF16215355}" srcOrd="0" destOrd="0" presId="urn:microsoft.com/office/officeart/2005/8/layout/chevron2"/>
    <dgm:cxn modelId="{A24A82B5-3BBF-48CA-B9CB-67A5133BB6F2}" type="presOf" srcId="{7BCDD035-B2BB-4D57-A4C5-0740BCF4F976}" destId="{825316E8-D7C6-4481-9DF1-12B3A151E6E4}" srcOrd="0" destOrd="1" presId="urn:microsoft.com/office/officeart/2005/8/layout/chevron2"/>
    <dgm:cxn modelId="{F8A68D76-AFCA-48B9-AA0C-A2978F88AF1C}" srcId="{B703B542-5CAC-4484-B74A-1A29876ACDCB}" destId="{5232EF7C-7932-40D6-A98A-5C16CA76E7B0}" srcOrd="2" destOrd="0" parTransId="{B699846D-8FD7-42A8-92D2-EFADB304CDF8}" sibTransId="{4B4CD024-8A47-4EC2-BE3A-186597BCAB3D}"/>
    <dgm:cxn modelId="{CE359E9B-90C1-4EBD-A547-9C873B8F1BE6}" type="presOf" srcId="{2AFA5AFC-70CE-4C7E-AE95-5C2E48842B6F}" destId="{04D35721-0856-4EA5-8898-DFFC945A3296}" srcOrd="0" destOrd="1" presId="urn:microsoft.com/office/officeart/2005/8/layout/chevron2"/>
    <dgm:cxn modelId="{AC171C36-E7BB-4F40-9FAC-C2697BF03BB4}" type="presParOf" srcId="{69A6A451-233E-4B55-903B-70DCF87A496D}" destId="{65DB3171-B9AB-4B83-B86F-04BFA549D60C}" srcOrd="0" destOrd="0" presId="urn:microsoft.com/office/officeart/2005/8/layout/chevron2"/>
    <dgm:cxn modelId="{9A5BCEE3-E248-47AC-A739-9D344E67FDB2}" type="presParOf" srcId="{65DB3171-B9AB-4B83-B86F-04BFA549D60C}" destId="{B2D411B3-C6D9-43A5-9E3D-E1C815F5B11B}" srcOrd="0" destOrd="0" presId="urn:microsoft.com/office/officeart/2005/8/layout/chevron2"/>
    <dgm:cxn modelId="{61FEB6DD-788A-46DD-AF2D-A2681D514752}" type="presParOf" srcId="{65DB3171-B9AB-4B83-B86F-04BFA549D60C}" destId="{7E3F2C3C-3BF8-4A8B-ABF1-89EF16215355}" srcOrd="1" destOrd="0" presId="urn:microsoft.com/office/officeart/2005/8/layout/chevron2"/>
    <dgm:cxn modelId="{7884FE52-F571-4C31-B4C7-B91EE7EFFB76}" type="presParOf" srcId="{69A6A451-233E-4B55-903B-70DCF87A496D}" destId="{877A5010-7F69-4BA2-9B53-1D1F127F2ED9}" srcOrd="1" destOrd="0" presId="urn:microsoft.com/office/officeart/2005/8/layout/chevron2"/>
    <dgm:cxn modelId="{D5C10366-357E-4FA3-BB49-C077D1CAF588}" type="presParOf" srcId="{69A6A451-233E-4B55-903B-70DCF87A496D}" destId="{A0F0D831-8E8F-4B46-8119-FDF6BFED25A0}" srcOrd="2" destOrd="0" presId="urn:microsoft.com/office/officeart/2005/8/layout/chevron2"/>
    <dgm:cxn modelId="{6023D416-F9D7-4A8B-918C-D03E28F9A2F9}" type="presParOf" srcId="{A0F0D831-8E8F-4B46-8119-FDF6BFED25A0}" destId="{A62FAA0E-FD86-405E-8AFE-8CDC37E56DA8}" srcOrd="0" destOrd="0" presId="urn:microsoft.com/office/officeart/2005/8/layout/chevron2"/>
    <dgm:cxn modelId="{24510C9F-38C4-43E8-B943-D8D7249A2F3D}" type="presParOf" srcId="{A0F0D831-8E8F-4B46-8119-FDF6BFED25A0}" destId="{04D35721-0856-4EA5-8898-DFFC945A3296}" srcOrd="1" destOrd="0" presId="urn:microsoft.com/office/officeart/2005/8/layout/chevron2"/>
    <dgm:cxn modelId="{0F797E2C-BAAE-4070-808C-A4C1D6C0BBDA}" type="presParOf" srcId="{69A6A451-233E-4B55-903B-70DCF87A496D}" destId="{6540EC21-8428-47FD-A083-26CD0DA96809}" srcOrd="3" destOrd="0" presId="urn:microsoft.com/office/officeart/2005/8/layout/chevron2"/>
    <dgm:cxn modelId="{5A95559C-7B0F-4DEF-8DEA-B4AE8EEFB083}" type="presParOf" srcId="{69A6A451-233E-4B55-903B-70DCF87A496D}" destId="{8F54954C-C02E-4F35-9739-F2FD215D7DFA}" srcOrd="4" destOrd="0" presId="urn:microsoft.com/office/officeart/2005/8/layout/chevron2"/>
    <dgm:cxn modelId="{E57E68FF-4F04-4BA2-A6FC-EE86FF9A2B2D}" type="presParOf" srcId="{8F54954C-C02E-4F35-9739-F2FD215D7DFA}" destId="{46434037-BF00-41EA-8362-F7FB0B5C8CE1}" srcOrd="0" destOrd="0" presId="urn:microsoft.com/office/officeart/2005/8/layout/chevron2"/>
    <dgm:cxn modelId="{0FE2D9F1-543A-4D8B-A18F-66846E632945}" type="presParOf" srcId="{8F54954C-C02E-4F35-9739-F2FD215D7DFA}" destId="{825316E8-D7C6-4481-9DF1-12B3A151E6E4}" srcOrd="1" destOrd="0" presId="urn:microsoft.com/office/officeart/2005/8/layout/chevron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0210448-7CD6-4AE9-AECC-E74C095959B7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DB5951A-4B77-4076-B7F4-148FDF30D013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2800" dirty="0" smtClean="0">
              <a:latin typeface="Arial Rounded MT Bold" pitchFamily="34" charset="0"/>
            </a:rPr>
            <a:t>DOSEN</a:t>
          </a:r>
          <a:endParaRPr lang="en-US" sz="2800" dirty="0">
            <a:latin typeface="Arial Rounded MT Bold" pitchFamily="34" charset="0"/>
          </a:endParaRPr>
        </a:p>
      </dgm:t>
    </dgm:pt>
    <dgm:pt modelId="{87D92FFF-98FE-4E49-9A33-496D4797680B}" type="parTrans" cxnId="{A780AAC2-CC52-43E8-BC6A-191E926B1AD9}">
      <dgm:prSet/>
      <dgm:spPr/>
      <dgm:t>
        <a:bodyPr/>
        <a:lstStyle/>
        <a:p>
          <a:endParaRPr lang="en-US">
            <a:latin typeface="Arial Rounded MT Bold" pitchFamily="34" charset="0"/>
          </a:endParaRPr>
        </a:p>
      </dgm:t>
    </dgm:pt>
    <dgm:pt modelId="{A9A458D6-293A-4556-9E7F-4618A3958392}" type="sibTrans" cxnId="{A780AAC2-CC52-43E8-BC6A-191E926B1AD9}">
      <dgm:prSet/>
      <dgm:spPr/>
      <dgm:t>
        <a:bodyPr/>
        <a:lstStyle/>
        <a:p>
          <a:endParaRPr lang="en-US">
            <a:latin typeface="Arial Rounded MT Bold" pitchFamily="34" charset="0"/>
          </a:endParaRPr>
        </a:p>
      </dgm:t>
    </dgm:pt>
    <dgm:pt modelId="{B0FA693F-FBDE-4F90-BE69-15B525CDBBCC}">
      <dgm:prSet phldrT="[Text]"/>
      <dgm:spPr/>
      <dgm:t>
        <a:bodyPr/>
        <a:lstStyle/>
        <a:p>
          <a:r>
            <a:rPr lang="en-US" dirty="0" smtClean="0">
              <a:latin typeface="Arial Rounded MT Bold" pitchFamily="34" charset="0"/>
            </a:rPr>
            <a:t>PENDIDIK</a:t>
          </a:r>
          <a:endParaRPr lang="en-US" dirty="0">
            <a:latin typeface="Arial Rounded MT Bold" pitchFamily="34" charset="0"/>
          </a:endParaRPr>
        </a:p>
      </dgm:t>
    </dgm:pt>
    <dgm:pt modelId="{EB0A88B4-B45F-48BA-BD55-920B34E45941}" type="parTrans" cxnId="{3F95D1C5-B0D2-4C31-8ED8-D76E766BC132}">
      <dgm:prSet/>
      <dgm:spPr/>
      <dgm:t>
        <a:bodyPr/>
        <a:lstStyle/>
        <a:p>
          <a:endParaRPr lang="en-US">
            <a:latin typeface="Arial Rounded MT Bold" pitchFamily="34" charset="0"/>
          </a:endParaRPr>
        </a:p>
      </dgm:t>
    </dgm:pt>
    <dgm:pt modelId="{327F9803-9F7C-4E10-BDA4-D75012FC4446}" type="sibTrans" cxnId="{3F95D1C5-B0D2-4C31-8ED8-D76E766BC132}">
      <dgm:prSet/>
      <dgm:spPr/>
      <dgm:t>
        <a:bodyPr/>
        <a:lstStyle/>
        <a:p>
          <a:endParaRPr lang="en-US">
            <a:latin typeface="Arial Rounded MT Bold" pitchFamily="34" charset="0"/>
          </a:endParaRPr>
        </a:p>
      </dgm:t>
    </dgm:pt>
    <dgm:pt modelId="{F24F6094-015B-42EB-856A-8AE6DDB9DC06}">
      <dgm:prSet phldrT="[Text]"/>
      <dgm:spPr/>
      <dgm:t>
        <a:bodyPr/>
        <a:lstStyle/>
        <a:p>
          <a:r>
            <a:rPr lang="en-US" dirty="0" smtClean="0">
              <a:latin typeface="Arial Rounded MT Bold" pitchFamily="34" charset="0"/>
            </a:rPr>
            <a:t>ILMUWAN</a:t>
          </a:r>
          <a:endParaRPr lang="en-US" dirty="0">
            <a:latin typeface="Arial Rounded MT Bold" pitchFamily="34" charset="0"/>
          </a:endParaRPr>
        </a:p>
      </dgm:t>
    </dgm:pt>
    <dgm:pt modelId="{0F24552D-FF83-4288-8D7E-0CCE3BD101A6}" type="parTrans" cxnId="{6914723D-3A6C-47F0-AB9D-4734DD8C76D2}">
      <dgm:prSet/>
      <dgm:spPr/>
      <dgm:t>
        <a:bodyPr/>
        <a:lstStyle/>
        <a:p>
          <a:endParaRPr lang="en-US">
            <a:latin typeface="Arial Rounded MT Bold" pitchFamily="34" charset="0"/>
          </a:endParaRPr>
        </a:p>
      </dgm:t>
    </dgm:pt>
    <dgm:pt modelId="{F1BBBF0B-1024-4A21-94E5-A7E3A04FC0FA}" type="sibTrans" cxnId="{6914723D-3A6C-47F0-AB9D-4734DD8C76D2}">
      <dgm:prSet/>
      <dgm:spPr/>
      <dgm:t>
        <a:bodyPr/>
        <a:lstStyle/>
        <a:p>
          <a:endParaRPr lang="en-US">
            <a:latin typeface="Arial Rounded MT Bold" pitchFamily="34" charset="0"/>
          </a:endParaRPr>
        </a:p>
      </dgm:t>
    </dgm:pt>
    <dgm:pt modelId="{9C39833D-F85B-47B3-8685-0F1B870BC963}">
      <dgm:prSet phldrT="[Text]" custT="1"/>
      <dgm:spPr/>
      <dgm:t>
        <a:bodyPr/>
        <a:lstStyle/>
        <a:p>
          <a:r>
            <a:rPr lang="en-US" sz="2800" dirty="0" smtClean="0">
              <a:latin typeface="Arial Rounded MT Bold" pitchFamily="34" charset="0"/>
            </a:rPr>
            <a:t>SERTIFIKASI  PENDIDIK PROFESIONAL</a:t>
          </a:r>
          <a:endParaRPr lang="en-US" sz="2800" dirty="0">
            <a:latin typeface="Arial Rounded MT Bold" pitchFamily="34" charset="0"/>
          </a:endParaRPr>
        </a:p>
      </dgm:t>
    </dgm:pt>
    <dgm:pt modelId="{89EB3778-D0D5-4ACF-B239-026E385CF013}" type="parTrans" cxnId="{F7ABCF14-D6C6-465C-B6FF-27F8F3E12FAE}">
      <dgm:prSet/>
      <dgm:spPr/>
      <dgm:t>
        <a:bodyPr/>
        <a:lstStyle/>
        <a:p>
          <a:endParaRPr lang="en-US">
            <a:latin typeface="Arial Rounded MT Bold" pitchFamily="34" charset="0"/>
          </a:endParaRPr>
        </a:p>
      </dgm:t>
    </dgm:pt>
    <dgm:pt modelId="{96828664-C3E1-4C8F-BD48-0B1BCB55D4EE}" type="sibTrans" cxnId="{F7ABCF14-D6C6-465C-B6FF-27F8F3E12FAE}">
      <dgm:prSet/>
      <dgm:spPr/>
      <dgm:t>
        <a:bodyPr/>
        <a:lstStyle/>
        <a:p>
          <a:endParaRPr lang="en-US">
            <a:latin typeface="Arial Rounded MT Bold" pitchFamily="34" charset="0"/>
          </a:endParaRPr>
        </a:p>
      </dgm:t>
    </dgm:pt>
    <dgm:pt modelId="{251EC11A-1D30-429A-8D3F-332915A3BE7D}">
      <dgm:prSet phldrT="[Text]"/>
      <dgm:spPr/>
      <dgm:t>
        <a:bodyPr/>
        <a:lstStyle/>
        <a:p>
          <a:r>
            <a:rPr lang="en-US" dirty="0" smtClean="0">
              <a:latin typeface="Arial Rounded MT Bold" pitchFamily="34" charset="0"/>
            </a:rPr>
            <a:t>PROFESIONALISME</a:t>
          </a:r>
          <a:endParaRPr lang="en-US" dirty="0">
            <a:latin typeface="Arial Rounded MT Bold" pitchFamily="34" charset="0"/>
          </a:endParaRPr>
        </a:p>
      </dgm:t>
    </dgm:pt>
    <dgm:pt modelId="{A577AD9E-6B75-48F0-9BA1-53F43ABC992A}" type="parTrans" cxnId="{56209148-44BA-4129-9F3D-F120B894F22F}">
      <dgm:prSet/>
      <dgm:spPr/>
      <dgm:t>
        <a:bodyPr/>
        <a:lstStyle/>
        <a:p>
          <a:endParaRPr lang="en-US">
            <a:latin typeface="Arial Rounded MT Bold" pitchFamily="34" charset="0"/>
          </a:endParaRPr>
        </a:p>
      </dgm:t>
    </dgm:pt>
    <dgm:pt modelId="{85C699BB-86DE-45B8-855F-D72575B9CF79}" type="sibTrans" cxnId="{56209148-44BA-4129-9F3D-F120B894F22F}">
      <dgm:prSet/>
      <dgm:spPr/>
      <dgm:t>
        <a:bodyPr/>
        <a:lstStyle/>
        <a:p>
          <a:endParaRPr lang="en-US">
            <a:latin typeface="Arial Rounded MT Bold" pitchFamily="34" charset="0"/>
          </a:endParaRPr>
        </a:p>
      </dgm:t>
    </dgm:pt>
    <dgm:pt modelId="{C8D2AC7F-9FFE-4D64-9BC8-B2CC5FDA71EB}">
      <dgm:prSet phldrT="[Text]"/>
      <dgm:spPr/>
      <dgm:t>
        <a:bodyPr/>
        <a:lstStyle/>
        <a:p>
          <a:r>
            <a:rPr lang="en-US" dirty="0" smtClean="0">
              <a:latin typeface="Arial Rounded MT Bold" pitchFamily="34" charset="0"/>
            </a:rPr>
            <a:t>BUDAYA AKADEMIK</a:t>
          </a:r>
          <a:endParaRPr lang="en-US" dirty="0">
            <a:latin typeface="Arial Rounded MT Bold" pitchFamily="34" charset="0"/>
          </a:endParaRPr>
        </a:p>
      </dgm:t>
    </dgm:pt>
    <dgm:pt modelId="{A9C1A056-6828-4FB0-985D-86C0ED713C52}" type="parTrans" cxnId="{9D122502-FF2F-4449-BAE9-DFCA5ED6E02A}">
      <dgm:prSet/>
      <dgm:spPr/>
      <dgm:t>
        <a:bodyPr/>
        <a:lstStyle/>
        <a:p>
          <a:endParaRPr lang="en-US">
            <a:latin typeface="Arial Rounded MT Bold" pitchFamily="34" charset="0"/>
          </a:endParaRPr>
        </a:p>
      </dgm:t>
    </dgm:pt>
    <dgm:pt modelId="{4314118C-546B-48ED-8D33-75DDF1B53FC2}" type="sibTrans" cxnId="{9D122502-FF2F-4449-BAE9-DFCA5ED6E02A}">
      <dgm:prSet/>
      <dgm:spPr/>
      <dgm:t>
        <a:bodyPr/>
        <a:lstStyle/>
        <a:p>
          <a:endParaRPr lang="en-US">
            <a:latin typeface="Arial Rounded MT Bold" pitchFamily="34" charset="0"/>
          </a:endParaRPr>
        </a:p>
      </dgm:t>
    </dgm:pt>
    <dgm:pt modelId="{68037C02-65E1-4895-86E0-5B60B3F96299}">
      <dgm:prSet phldrT="[Text]" custT="1"/>
      <dgm:spPr/>
      <dgm:t>
        <a:bodyPr/>
        <a:lstStyle/>
        <a:p>
          <a:r>
            <a:rPr lang="en-US" sz="3600" dirty="0" smtClean="0">
              <a:latin typeface="Arial Rounded MT Bold" pitchFamily="34" charset="0"/>
            </a:rPr>
            <a:t>PERILAKU BERKARAKTER</a:t>
          </a:r>
          <a:endParaRPr lang="en-US" sz="3600" dirty="0">
            <a:latin typeface="Arial Rounded MT Bold" pitchFamily="34" charset="0"/>
          </a:endParaRPr>
        </a:p>
      </dgm:t>
    </dgm:pt>
    <dgm:pt modelId="{DAFDB04B-8E8D-4994-AC33-FB58418613F9}" type="parTrans" cxnId="{B29D1D93-D1DB-4A40-A413-63C8E12029DA}">
      <dgm:prSet/>
      <dgm:spPr/>
      <dgm:t>
        <a:bodyPr/>
        <a:lstStyle/>
        <a:p>
          <a:endParaRPr lang="en-US">
            <a:latin typeface="Arial Rounded MT Bold" pitchFamily="34" charset="0"/>
          </a:endParaRPr>
        </a:p>
      </dgm:t>
    </dgm:pt>
    <dgm:pt modelId="{A16527B2-EE59-48A8-8074-AEC2709E2D84}" type="sibTrans" cxnId="{B29D1D93-D1DB-4A40-A413-63C8E12029DA}">
      <dgm:prSet/>
      <dgm:spPr/>
      <dgm:t>
        <a:bodyPr/>
        <a:lstStyle/>
        <a:p>
          <a:endParaRPr lang="en-US">
            <a:latin typeface="Arial Rounded MT Bold" pitchFamily="34" charset="0"/>
          </a:endParaRPr>
        </a:p>
      </dgm:t>
    </dgm:pt>
    <dgm:pt modelId="{ED28127B-4668-4AFA-A253-A203C76D465A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  <a:latin typeface="Arial Rounded MT Bold" pitchFamily="34" charset="0"/>
            </a:rPr>
            <a:t>JUJUR </a:t>
          </a:r>
          <a:r>
            <a:rPr lang="en-US" dirty="0" smtClean="0">
              <a:solidFill>
                <a:srgbClr val="00B050"/>
              </a:solidFill>
              <a:latin typeface="Arial Rounded MT Bold" pitchFamily="34" charset="0"/>
            </a:rPr>
            <a:t> </a:t>
          </a:r>
          <a:r>
            <a:rPr lang="en-US" dirty="0" smtClean="0">
              <a:latin typeface="Arial Rounded MT Bold" pitchFamily="34" charset="0"/>
            </a:rPr>
            <a:t>           PEDULI    </a:t>
          </a:r>
          <a:endParaRPr lang="en-US" dirty="0">
            <a:latin typeface="Arial Rounded MT Bold" pitchFamily="34" charset="0"/>
          </a:endParaRPr>
        </a:p>
      </dgm:t>
    </dgm:pt>
    <dgm:pt modelId="{41511B59-DAA3-4555-8A56-A3B7F169293C}" type="parTrans" cxnId="{C6B7D2C9-9DC7-4BEA-ACCB-4347AB70123C}">
      <dgm:prSet/>
      <dgm:spPr/>
      <dgm:t>
        <a:bodyPr/>
        <a:lstStyle/>
        <a:p>
          <a:endParaRPr lang="en-US">
            <a:latin typeface="Arial Rounded MT Bold" pitchFamily="34" charset="0"/>
          </a:endParaRPr>
        </a:p>
      </dgm:t>
    </dgm:pt>
    <dgm:pt modelId="{C7D4B109-C8DD-4659-BC62-82BBCE81BABE}" type="sibTrans" cxnId="{C6B7D2C9-9DC7-4BEA-ACCB-4347AB70123C}">
      <dgm:prSet/>
      <dgm:spPr/>
      <dgm:t>
        <a:bodyPr/>
        <a:lstStyle/>
        <a:p>
          <a:endParaRPr lang="en-US">
            <a:latin typeface="Arial Rounded MT Bold" pitchFamily="34" charset="0"/>
          </a:endParaRPr>
        </a:p>
      </dgm:t>
    </dgm:pt>
    <dgm:pt modelId="{647C7E3B-A5F1-4029-A20A-193EA2FCB45E}">
      <dgm:prSet phldrT="[Text]"/>
      <dgm:spPr/>
      <dgm:t>
        <a:bodyPr/>
        <a:lstStyle/>
        <a:p>
          <a:r>
            <a:rPr lang="en-US" dirty="0" smtClean="0">
              <a:latin typeface="Arial Rounded MT Bold" pitchFamily="34" charset="0"/>
            </a:rPr>
            <a:t>CERDAS        TANGGUH</a:t>
          </a:r>
          <a:endParaRPr lang="en-US" dirty="0">
            <a:latin typeface="Arial Rounded MT Bold" pitchFamily="34" charset="0"/>
          </a:endParaRPr>
        </a:p>
      </dgm:t>
    </dgm:pt>
    <dgm:pt modelId="{AA1FA11C-193E-47F6-8CB0-00F98F9A55BB}" type="parTrans" cxnId="{0F0FEDF6-91DB-4921-BCF4-774B63622CE2}">
      <dgm:prSet/>
      <dgm:spPr/>
      <dgm:t>
        <a:bodyPr/>
        <a:lstStyle/>
        <a:p>
          <a:endParaRPr lang="en-US">
            <a:latin typeface="Arial Rounded MT Bold" pitchFamily="34" charset="0"/>
          </a:endParaRPr>
        </a:p>
      </dgm:t>
    </dgm:pt>
    <dgm:pt modelId="{08467DD5-0282-4AE7-84DC-2ED116969FF1}" type="sibTrans" cxnId="{0F0FEDF6-91DB-4921-BCF4-774B63622CE2}">
      <dgm:prSet/>
      <dgm:spPr/>
      <dgm:t>
        <a:bodyPr/>
        <a:lstStyle/>
        <a:p>
          <a:endParaRPr lang="en-US">
            <a:latin typeface="Arial Rounded MT Bold" pitchFamily="34" charset="0"/>
          </a:endParaRPr>
        </a:p>
      </dgm:t>
    </dgm:pt>
    <dgm:pt modelId="{043BED9D-36C4-4C66-B584-88E730C393D0}" type="pres">
      <dgm:prSet presAssocID="{B0210448-7CD6-4AE9-AECC-E74C095959B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8F5200F-F370-44AA-B5B2-BEDB09CBE0F3}" type="pres">
      <dgm:prSet presAssocID="{68037C02-65E1-4895-86E0-5B60B3F96299}" presName="boxAndChildren" presStyleCnt="0"/>
      <dgm:spPr/>
    </dgm:pt>
    <dgm:pt modelId="{5F5FE879-6718-42B8-935C-7CBB7EE2AC14}" type="pres">
      <dgm:prSet presAssocID="{68037C02-65E1-4895-86E0-5B60B3F96299}" presName="parentTextBox" presStyleLbl="node1" presStyleIdx="0" presStyleCnt="3"/>
      <dgm:spPr/>
      <dgm:t>
        <a:bodyPr/>
        <a:lstStyle/>
        <a:p>
          <a:endParaRPr lang="en-US"/>
        </a:p>
      </dgm:t>
    </dgm:pt>
    <dgm:pt modelId="{1862DB47-F382-4214-A454-C11813E62DBD}" type="pres">
      <dgm:prSet presAssocID="{68037C02-65E1-4895-86E0-5B60B3F96299}" presName="entireBox" presStyleLbl="node1" presStyleIdx="0" presStyleCnt="3"/>
      <dgm:spPr/>
      <dgm:t>
        <a:bodyPr/>
        <a:lstStyle/>
        <a:p>
          <a:endParaRPr lang="en-US"/>
        </a:p>
      </dgm:t>
    </dgm:pt>
    <dgm:pt modelId="{5B818796-CD45-47D6-A3E4-A611A58FFC3C}" type="pres">
      <dgm:prSet presAssocID="{68037C02-65E1-4895-86E0-5B60B3F96299}" presName="descendantBox" presStyleCnt="0"/>
      <dgm:spPr/>
    </dgm:pt>
    <dgm:pt modelId="{5E88E49E-154A-41CE-9A21-AD4D35C44DEF}" type="pres">
      <dgm:prSet presAssocID="{ED28127B-4668-4AFA-A253-A203C76D465A}" presName="childTextBox" presStyleLbl="fgAccFollowNode1" presStyleIdx="0" presStyleCnt="6" custScaleX="1556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6248D5-E558-407D-A017-65F310240F0C}" type="pres">
      <dgm:prSet presAssocID="{647C7E3B-A5F1-4029-A20A-193EA2FCB45E}" presName="childTextBox" presStyleLbl="fgAccFollowNode1" presStyleIdx="1" presStyleCnt="6" custScaleX="1554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0DD66D-B895-4797-995C-90C3134CB9B5}" type="pres">
      <dgm:prSet presAssocID="{96828664-C3E1-4C8F-BD48-0B1BCB55D4EE}" presName="sp" presStyleCnt="0"/>
      <dgm:spPr/>
    </dgm:pt>
    <dgm:pt modelId="{2BA6125A-6F28-43E3-8914-5AAD442BEC89}" type="pres">
      <dgm:prSet presAssocID="{9C39833D-F85B-47B3-8685-0F1B870BC963}" presName="arrowAndChildren" presStyleCnt="0"/>
      <dgm:spPr/>
    </dgm:pt>
    <dgm:pt modelId="{F0DCC9FA-DA65-4048-808D-394C1B8A2EF5}" type="pres">
      <dgm:prSet presAssocID="{9C39833D-F85B-47B3-8685-0F1B870BC963}" presName="parentTextArrow" presStyleLbl="node1" presStyleIdx="0" presStyleCnt="3"/>
      <dgm:spPr/>
      <dgm:t>
        <a:bodyPr/>
        <a:lstStyle/>
        <a:p>
          <a:endParaRPr lang="en-US"/>
        </a:p>
      </dgm:t>
    </dgm:pt>
    <dgm:pt modelId="{F34BE6B7-92A5-4657-850C-49039DB54188}" type="pres">
      <dgm:prSet presAssocID="{9C39833D-F85B-47B3-8685-0F1B870BC963}" presName="arrow" presStyleLbl="node1" presStyleIdx="1" presStyleCnt="3" custLinFactNeighborX="-926"/>
      <dgm:spPr/>
      <dgm:t>
        <a:bodyPr/>
        <a:lstStyle/>
        <a:p>
          <a:endParaRPr lang="en-US"/>
        </a:p>
      </dgm:t>
    </dgm:pt>
    <dgm:pt modelId="{6AD8A2A7-1073-4B1B-A971-276F408259DB}" type="pres">
      <dgm:prSet presAssocID="{9C39833D-F85B-47B3-8685-0F1B870BC963}" presName="descendantArrow" presStyleCnt="0"/>
      <dgm:spPr/>
    </dgm:pt>
    <dgm:pt modelId="{9D0DFBFA-A4B4-41BF-8C55-6C1889CC13C2}" type="pres">
      <dgm:prSet presAssocID="{251EC11A-1D30-429A-8D3F-332915A3BE7D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FC55EE-3B05-43BD-97AE-41594ED33414}" type="pres">
      <dgm:prSet presAssocID="{C8D2AC7F-9FFE-4D64-9BC8-B2CC5FDA71EB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6BD2D5-E427-4861-AD6E-A1A0A24088DA}" type="pres">
      <dgm:prSet presAssocID="{A9A458D6-293A-4556-9E7F-4618A3958392}" presName="sp" presStyleCnt="0"/>
      <dgm:spPr/>
    </dgm:pt>
    <dgm:pt modelId="{77DE9B6B-1ED7-483A-9762-BE45EB6D9349}" type="pres">
      <dgm:prSet presAssocID="{2DB5951A-4B77-4076-B7F4-148FDF30D013}" presName="arrowAndChildren" presStyleCnt="0"/>
      <dgm:spPr/>
    </dgm:pt>
    <dgm:pt modelId="{12B20359-E4CF-43A3-BE45-8B7057724F19}" type="pres">
      <dgm:prSet presAssocID="{2DB5951A-4B77-4076-B7F4-148FDF30D013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0ECAD26E-75E4-4032-970F-041651286001}" type="pres">
      <dgm:prSet presAssocID="{2DB5951A-4B77-4076-B7F4-148FDF30D013}" presName="arrow" presStyleLbl="node1" presStyleIdx="2" presStyleCnt="3"/>
      <dgm:spPr/>
      <dgm:t>
        <a:bodyPr/>
        <a:lstStyle/>
        <a:p>
          <a:endParaRPr lang="en-US"/>
        </a:p>
      </dgm:t>
    </dgm:pt>
    <dgm:pt modelId="{9AFE8EA7-5986-46CB-B541-9CFC71D7F979}" type="pres">
      <dgm:prSet presAssocID="{2DB5951A-4B77-4076-B7F4-148FDF30D013}" presName="descendantArrow" presStyleCnt="0"/>
      <dgm:spPr/>
    </dgm:pt>
    <dgm:pt modelId="{EC322799-40AA-498A-A862-5BAA49A2DD8D}" type="pres">
      <dgm:prSet presAssocID="{B0FA693F-FBDE-4F90-BE69-15B525CDBBCC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8F4508-6D11-4036-AAA0-108CD9A7383B}" type="pres">
      <dgm:prSet presAssocID="{F24F6094-015B-42EB-856A-8AE6DDB9DC06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0BED0B5-B83F-414D-A80F-8825BF7DBCB1}" type="presOf" srcId="{ED28127B-4668-4AFA-A253-A203C76D465A}" destId="{5E88E49E-154A-41CE-9A21-AD4D35C44DEF}" srcOrd="0" destOrd="0" presId="urn:microsoft.com/office/officeart/2005/8/layout/process4"/>
    <dgm:cxn modelId="{F8401E22-CE29-4F33-B76F-7903D082B004}" type="presOf" srcId="{251EC11A-1D30-429A-8D3F-332915A3BE7D}" destId="{9D0DFBFA-A4B4-41BF-8C55-6C1889CC13C2}" srcOrd="0" destOrd="0" presId="urn:microsoft.com/office/officeart/2005/8/layout/process4"/>
    <dgm:cxn modelId="{C3707DAF-3A48-4AF3-8E5B-3C265A855ACE}" type="presOf" srcId="{B0FA693F-FBDE-4F90-BE69-15B525CDBBCC}" destId="{EC322799-40AA-498A-A862-5BAA49A2DD8D}" srcOrd="0" destOrd="0" presId="urn:microsoft.com/office/officeart/2005/8/layout/process4"/>
    <dgm:cxn modelId="{B29D1D93-D1DB-4A40-A413-63C8E12029DA}" srcId="{B0210448-7CD6-4AE9-AECC-E74C095959B7}" destId="{68037C02-65E1-4895-86E0-5B60B3F96299}" srcOrd="2" destOrd="0" parTransId="{DAFDB04B-8E8D-4994-AC33-FB58418613F9}" sibTransId="{A16527B2-EE59-48A8-8074-AEC2709E2D84}"/>
    <dgm:cxn modelId="{6914723D-3A6C-47F0-AB9D-4734DD8C76D2}" srcId="{2DB5951A-4B77-4076-B7F4-148FDF30D013}" destId="{F24F6094-015B-42EB-856A-8AE6DDB9DC06}" srcOrd="1" destOrd="0" parTransId="{0F24552D-FF83-4288-8D7E-0CCE3BD101A6}" sibTransId="{F1BBBF0B-1024-4A21-94E5-A7E3A04FC0FA}"/>
    <dgm:cxn modelId="{2A3EBA57-5B07-4613-9D84-8443CE13E565}" type="presOf" srcId="{68037C02-65E1-4895-86E0-5B60B3F96299}" destId="{1862DB47-F382-4214-A454-C11813E62DBD}" srcOrd="1" destOrd="0" presId="urn:microsoft.com/office/officeart/2005/8/layout/process4"/>
    <dgm:cxn modelId="{08539A7F-F884-438C-9B7B-ED8E37099395}" type="presOf" srcId="{B0210448-7CD6-4AE9-AECC-E74C095959B7}" destId="{043BED9D-36C4-4C66-B584-88E730C393D0}" srcOrd="0" destOrd="0" presId="urn:microsoft.com/office/officeart/2005/8/layout/process4"/>
    <dgm:cxn modelId="{0F0FEDF6-91DB-4921-BCF4-774B63622CE2}" srcId="{68037C02-65E1-4895-86E0-5B60B3F96299}" destId="{647C7E3B-A5F1-4029-A20A-193EA2FCB45E}" srcOrd="1" destOrd="0" parTransId="{AA1FA11C-193E-47F6-8CB0-00F98F9A55BB}" sibTransId="{08467DD5-0282-4AE7-84DC-2ED116969FF1}"/>
    <dgm:cxn modelId="{9D122502-FF2F-4449-BAE9-DFCA5ED6E02A}" srcId="{9C39833D-F85B-47B3-8685-0F1B870BC963}" destId="{C8D2AC7F-9FFE-4D64-9BC8-B2CC5FDA71EB}" srcOrd="1" destOrd="0" parTransId="{A9C1A056-6828-4FB0-985D-86C0ED713C52}" sibTransId="{4314118C-546B-48ED-8D33-75DDF1B53FC2}"/>
    <dgm:cxn modelId="{7AED487E-6063-4A64-91AE-18414EF06F54}" type="presOf" srcId="{2DB5951A-4B77-4076-B7F4-148FDF30D013}" destId="{0ECAD26E-75E4-4032-970F-041651286001}" srcOrd="1" destOrd="0" presId="urn:microsoft.com/office/officeart/2005/8/layout/process4"/>
    <dgm:cxn modelId="{3598408C-61F5-4D8D-8261-E1BA2AB0CBA9}" type="presOf" srcId="{2DB5951A-4B77-4076-B7F4-148FDF30D013}" destId="{12B20359-E4CF-43A3-BE45-8B7057724F19}" srcOrd="0" destOrd="0" presId="urn:microsoft.com/office/officeart/2005/8/layout/process4"/>
    <dgm:cxn modelId="{F7ABCF14-D6C6-465C-B6FF-27F8F3E12FAE}" srcId="{B0210448-7CD6-4AE9-AECC-E74C095959B7}" destId="{9C39833D-F85B-47B3-8685-0F1B870BC963}" srcOrd="1" destOrd="0" parTransId="{89EB3778-D0D5-4ACF-B239-026E385CF013}" sibTransId="{96828664-C3E1-4C8F-BD48-0B1BCB55D4EE}"/>
    <dgm:cxn modelId="{3E8975BE-E94C-4C2F-A606-0510190DA52A}" type="presOf" srcId="{68037C02-65E1-4895-86E0-5B60B3F96299}" destId="{5F5FE879-6718-42B8-935C-7CBB7EE2AC14}" srcOrd="0" destOrd="0" presId="urn:microsoft.com/office/officeart/2005/8/layout/process4"/>
    <dgm:cxn modelId="{A780AAC2-CC52-43E8-BC6A-191E926B1AD9}" srcId="{B0210448-7CD6-4AE9-AECC-E74C095959B7}" destId="{2DB5951A-4B77-4076-B7F4-148FDF30D013}" srcOrd="0" destOrd="0" parTransId="{87D92FFF-98FE-4E49-9A33-496D4797680B}" sibTransId="{A9A458D6-293A-4556-9E7F-4618A3958392}"/>
    <dgm:cxn modelId="{A518BCC6-66F0-4C5C-8D04-3324C23C4F8D}" type="presOf" srcId="{9C39833D-F85B-47B3-8685-0F1B870BC963}" destId="{F34BE6B7-92A5-4657-850C-49039DB54188}" srcOrd="1" destOrd="0" presId="urn:microsoft.com/office/officeart/2005/8/layout/process4"/>
    <dgm:cxn modelId="{2E67D0C4-F43C-42A5-AA11-5E822BA7B843}" type="presOf" srcId="{F24F6094-015B-42EB-856A-8AE6DDB9DC06}" destId="{C68F4508-6D11-4036-AAA0-108CD9A7383B}" srcOrd="0" destOrd="0" presId="urn:microsoft.com/office/officeart/2005/8/layout/process4"/>
    <dgm:cxn modelId="{C6B7D2C9-9DC7-4BEA-ACCB-4347AB70123C}" srcId="{68037C02-65E1-4895-86E0-5B60B3F96299}" destId="{ED28127B-4668-4AFA-A253-A203C76D465A}" srcOrd="0" destOrd="0" parTransId="{41511B59-DAA3-4555-8A56-A3B7F169293C}" sibTransId="{C7D4B109-C8DD-4659-BC62-82BBCE81BABE}"/>
    <dgm:cxn modelId="{56209148-44BA-4129-9F3D-F120B894F22F}" srcId="{9C39833D-F85B-47B3-8685-0F1B870BC963}" destId="{251EC11A-1D30-429A-8D3F-332915A3BE7D}" srcOrd="0" destOrd="0" parTransId="{A577AD9E-6B75-48F0-9BA1-53F43ABC992A}" sibTransId="{85C699BB-86DE-45B8-855F-D72575B9CF79}"/>
    <dgm:cxn modelId="{9BC63139-5736-4F09-89A0-3B29A0D60342}" type="presOf" srcId="{9C39833D-F85B-47B3-8685-0F1B870BC963}" destId="{F0DCC9FA-DA65-4048-808D-394C1B8A2EF5}" srcOrd="0" destOrd="0" presId="urn:microsoft.com/office/officeart/2005/8/layout/process4"/>
    <dgm:cxn modelId="{3F95D1C5-B0D2-4C31-8ED8-D76E766BC132}" srcId="{2DB5951A-4B77-4076-B7F4-148FDF30D013}" destId="{B0FA693F-FBDE-4F90-BE69-15B525CDBBCC}" srcOrd="0" destOrd="0" parTransId="{EB0A88B4-B45F-48BA-BD55-920B34E45941}" sibTransId="{327F9803-9F7C-4E10-BDA4-D75012FC4446}"/>
    <dgm:cxn modelId="{0FCCE2AF-2166-42C9-A400-493D97DAE81A}" type="presOf" srcId="{C8D2AC7F-9FFE-4D64-9BC8-B2CC5FDA71EB}" destId="{8EFC55EE-3B05-43BD-97AE-41594ED33414}" srcOrd="0" destOrd="0" presId="urn:microsoft.com/office/officeart/2005/8/layout/process4"/>
    <dgm:cxn modelId="{EF395002-C73A-4B82-8753-690B72E4CDCF}" type="presOf" srcId="{647C7E3B-A5F1-4029-A20A-193EA2FCB45E}" destId="{906248D5-E558-407D-A017-65F310240F0C}" srcOrd="0" destOrd="0" presId="urn:microsoft.com/office/officeart/2005/8/layout/process4"/>
    <dgm:cxn modelId="{A2652EF4-AD73-48AD-814D-E738965073D2}" type="presParOf" srcId="{043BED9D-36C4-4C66-B584-88E730C393D0}" destId="{68F5200F-F370-44AA-B5B2-BEDB09CBE0F3}" srcOrd="0" destOrd="0" presId="urn:microsoft.com/office/officeart/2005/8/layout/process4"/>
    <dgm:cxn modelId="{BC6D5CF1-734F-4FA1-BA46-64B65D27500D}" type="presParOf" srcId="{68F5200F-F370-44AA-B5B2-BEDB09CBE0F3}" destId="{5F5FE879-6718-42B8-935C-7CBB7EE2AC14}" srcOrd="0" destOrd="0" presId="urn:microsoft.com/office/officeart/2005/8/layout/process4"/>
    <dgm:cxn modelId="{482F6FDC-2380-4C99-9015-25778C1207B9}" type="presParOf" srcId="{68F5200F-F370-44AA-B5B2-BEDB09CBE0F3}" destId="{1862DB47-F382-4214-A454-C11813E62DBD}" srcOrd="1" destOrd="0" presId="urn:microsoft.com/office/officeart/2005/8/layout/process4"/>
    <dgm:cxn modelId="{28B2ECCA-196E-4991-B863-76C4B7F64245}" type="presParOf" srcId="{68F5200F-F370-44AA-B5B2-BEDB09CBE0F3}" destId="{5B818796-CD45-47D6-A3E4-A611A58FFC3C}" srcOrd="2" destOrd="0" presId="urn:microsoft.com/office/officeart/2005/8/layout/process4"/>
    <dgm:cxn modelId="{A65AA1A6-7FD2-4BB9-B71A-462ED197AED7}" type="presParOf" srcId="{5B818796-CD45-47D6-A3E4-A611A58FFC3C}" destId="{5E88E49E-154A-41CE-9A21-AD4D35C44DEF}" srcOrd="0" destOrd="0" presId="urn:microsoft.com/office/officeart/2005/8/layout/process4"/>
    <dgm:cxn modelId="{86FF4108-146F-41C2-B8B8-2B41AED2BB65}" type="presParOf" srcId="{5B818796-CD45-47D6-A3E4-A611A58FFC3C}" destId="{906248D5-E558-407D-A017-65F310240F0C}" srcOrd="1" destOrd="0" presId="urn:microsoft.com/office/officeart/2005/8/layout/process4"/>
    <dgm:cxn modelId="{86FC4D03-D329-4274-8142-ED091C821501}" type="presParOf" srcId="{043BED9D-36C4-4C66-B584-88E730C393D0}" destId="{570DD66D-B895-4797-995C-90C3134CB9B5}" srcOrd="1" destOrd="0" presId="urn:microsoft.com/office/officeart/2005/8/layout/process4"/>
    <dgm:cxn modelId="{4ACCE476-2145-4F1D-9C3B-5A491A993507}" type="presParOf" srcId="{043BED9D-36C4-4C66-B584-88E730C393D0}" destId="{2BA6125A-6F28-43E3-8914-5AAD442BEC89}" srcOrd="2" destOrd="0" presId="urn:microsoft.com/office/officeart/2005/8/layout/process4"/>
    <dgm:cxn modelId="{CAA47500-0CDE-4CC4-A498-5C803FE73F33}" type="presParOf" srcId="{2BA6125A-6F28-43E3-8914-5AAD442BEC89}" destId="{F0DCC9FA-DA65-4048-808D-394C1B8A2EF5}" srcOrd="0" destOrd="0" presId="urn:microsoft.com/office/officeart/2005/8/layout/process4"/>
    <dgm:cxn modelId="{CEC8AF9F-3D56-4F3C-8DEE-382A26F4C7AB}" type="presParOf" srcId="{2BA6125A-6F28-43E3-8914-5AAD442BEC89}" destId="{F34BE6B7-92A5-4657-850C-49039DB54188}" srcOrd="1" destOrd="0" presId="urn:microsoft.com/office/officeart/2005/8/layout/process4"/>
    <dgm:cxn modelId="{C13BE3BD-32BB-4038-A9A1-61B72F29843E}" type="presParOf" srcId="{2BA6125A-6F28-43E3-8914-5AAD442BEC89}" destId="{6AD8A2A7-1073-4B1B-A971-276F408259DB}" srcOrd="2" destOrd="0" presId="urn:microsoft.com/office/officeart/2005/8/layout/process4"/>
    <dgm:cxn modelId="{194CE0AD-D313-4B25-B397-628FABEE8054}" type="presParOf" srcId="{6AD8A2A7-1073-4B1B-A971-276F408259DB}" destId="{9D0DFBFA-A4B4-41BF-8C55-6C1889CC13C2}" srcOrd="0" destOrd="0" presId="urn:microsoft.com/office/officeart/2005/8/layout/process4"/>
    <dgm:cxn modelId="{51727410-42D9-40C5-B26E-FF2110FACE8D}" type="presParOf" srcId="{6AD8A2A7-1073-4B1B-A971-276F408259DB}" destId="{8EFC55EE-3B05-43BD-97AE-41594ED33414}" srcOrd="1" destOrd="0" presId="urn:microsoft.com/office/officeart/2005/8/layout/process4"/>
    <dgm:cxn modelId="{333E4C67-B460-48A0-9DC8-5B0FFF6F8801}" type="presParOf" srcId="{043BED9D-36C4-4C66-B584-88E730C393D0}" destId="{6B6BD2D5-E427-4861-AD6E-A1A0A24088DA}" srcOrd="3" destOrd="0" presId="urn:microsoft.com/office/officeart/2005/8/layout/process4"/>
    <dgm:cxn modelId="{1740BCCD-3F4C-4AD0-9AF1-655A7CEBDB19}" type="presParOf" srcId="{043BED9D-36C4-4C66-B584-88E730C393D0}" destId="{77DE9B6B-1ED7-483A-9762-BE45EB6D9349}" srcOrd="4" destOrd="0" presId="urn:microsoft.com/office/officeart/2005/8/layout/process4"/>
    <dgm:cxn modelId="{02D3747C-A6E8-425C-AD0C-408FCE112569}" type="presParOf" srcId="{77DE9B6B-1ED7-483A-9762-BE45EB6D9349}" destId="{12B20359-E4CF-43A3-BE45-8B7057724F19}" srcOrd="0" destOrd="0" presId="urn:microsoft.com/office/officeart/2005/8/layout/process4"/>
    <dgm:cxn modelId="{A939AE7E-7EDF-43E9-834C-81BFFC4EC380}" type="presParOf" srcId="{77DE9B6B-1ED7-483A-9762-BE45EB6D9349}" destId="{0ECAD26E-75E4-4032-970F-041651286001}" srcOrd="1" destOrd="0" presId="urn:microsoft.com/office/officeart/2005/8/layout/process4"/>
    <dgm:cxn modelId="{20DF1757-4860-47EF-AAA9-F47307DB58F8}" type="presParOf" srcId="{77DE9B6B-1ED7-483A-9762-BE45EB6D9349}" destId="{9AFE8EA7-5986-46CB-B541-9CFC71D7F979}" srcOrd="2" destOrd="0" presId="urn:microsoft.com/office/officeart/2005/8/layout/process4"/>
    <dgm:cxn modelId="{19530C62-DBC6-4826-9254-57DB556FBE4C}" type="presParOf" srcId="{9AFE8EA7-5986-46CB-B541-9CFC71D7F979}" destId="{EC322799-40AA-498A-A862-5BAA49A2DD8D}" srcOrd="0" destOrd="0" presId="urn:microsoft.com/office/officeart/2005/8/layout/process4"/>
    <dgm:cxn modelId="{E2FECEBD-0E44-493B-81CC-A4249207DE61}" type="presParOf" srcId="{9AFE8EA7-5986-46CB-B541-9CFC71D7F979}" destId="{C68F4508-6D11-4036-AAA0-108CD9A7383B}" srcOrd="1" destOrd="0" presId="urn:microsoft.com/office/officeart/2005/8/layout/process4"/>
  </dgm:cxnLst>
  <dgm:bg>
    <a:solidFill>
      <a:schemeClr val="accent2"/>
    </a:solidFill>
  </dgm:bg>
  <dgm:whole>
    <a:ln>
      <a:solidFill>
        <a:schemeClr val="tx1">
          <a:lumMod val="40000"/>
          <a:lumOff val="60000"/>
        </a:schemeClr>
      </a:solidFill>
    </a:ln>
  </dgm:whole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C85A915-B78E-44E4-8C01-E4E2E659E2CB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83E0C89-9825-4400-99BB-2B78AD331F9C}">
      <dgm:prSet phldrT="[Text]" custT="1"/>
      <dgm:spPr>
        <a:solidFill>
          <a:srgbClr val="00B0F0"/>
        </a:solidFill>
      </dgm:spPr>
      <dgm:t>
        <a:bodyPr/>
        <a:lstStyle/>
        <a:p>
          <a:r>
            <a:rPr lang="en-US" sz="2400" dirty="0" smtClean="0">
              <a:latin typeface="Arial Rounded MT Bold" pitchFamily="34" charset="0"/>
            </a:rPr>
            <a:t>KEJUJURAN</a:t>
          </a:r>
          <a:endParaRPr lang="en-US" sz="2400" dirty="0">
            <a:latin typeface="Arial Rounded MT Bold" pitchFamily="34" charset="0"/>
          </a:endParaRPr>
        </a:p>
      </dgm:t>
    </dgm:pt>
    <dgm:pt modelId="{B5E2FF5B-64DD-466B-B476-FB20CCEE3951}" type="parTrans" cxnId="{67ADE6EB-EEB5-4E1D-A190-E7FE162499C5}">
      <dgm:prSet/>
      <dgm:spPr/>
      <dgm:t>
        <a:bodyPr/>
        <a:lstStyle/>
        <a:p>
          <a:endParaRPr lang="en-US" sz="2400">
            <a:latin typeface="Arial Rounded MT Bold" pitchFamily="34" charset="0"/>
          </a:endParaRPr>
        </a:p>
      </dgm:t>
    </dgm:pt>
    <dgm:pt modelId="{80DE3B53-675D-4838-9517-6E4990F0A62D}" type="sibTrans" cxnId="{67ADE6EB-EEB5-4E1D-A190-E7FE162499C5}">
      <dgm:prSet/>
      <dgm:spPr/>
      <dgm:t>
        <a:bodyPr/>
        <a:lstStyle/>
        <a:p>
          <a:endParaRPr lang="en-US" sz="2400">
            <a:latin typeface="Arial Rounded MT Bold" pitchFamily="34" charset="0"/>
          </a:endParaRPr>
        </a:p>
      </dgm:t>
    </dgm:pt>
    <dgm:pt modelId="{CB6C4A69-83C1-4D49-ACFA-2C265238885F}">
      <dgm:prSet phldrT="[Text]" custT="1"/>
      <dgm:spPr/>
      <dgm:t>
        <a:bodyPr/>
        <a:lstStyle/>
        <a:p>
          <a:r>
            <a:rPr lang="en-US" sz="2400" dirty="0" smtClean="0">
              <a:latin typeface="Arial Rounded MT Bold" pitchFamily="34" charset="0"/>
            </a:rPr>
            <a:t>PENILAI</a:t>
          </a:r>
          <a:endParaRPr lang="en-US" sz="2400" dirty="0">
            <a:latin typeface="Arial Rounded MT Bold" pitchFamily="34" charset="0"/>
          </a:endParaRPr>
        </a:p>
      </dgm:t>
    </dgm:pt>
    <dgm:pt modelId="{72F8680A-D944-4B0A-ABD4-BB6A77D57AAB}" type="parTrans" cxnId="{CE481493-5E94-4847-8FB1-A29864BCFCC1}">
      <dgm:prSet/>
      <dgm:spPr/>
      <dgm:t>
        <a:bodyPr/>
        <a:lstStyle/>
        <a:p>
          <a:endParaRPr lang="en-US" sz="2400">
            <a:latin typeface="Arial Rounded MT Bold" pitchFamily="34" charset="0"/>
          </a:endParaRPr>
        </a:p>
      </dgm:t>
    </dgm:pt>
    <dgm:pt modelId="{CA961DA2-809F-4B8E-AA60-064C730685D8}" type="sibTrans" cxnId="{CE481493-5E94-4847-8FB1-A29864BCFCC1}">
      <dgm:prSet/>
      <dgm:spPr/>
      <dgm:t>
        <a:bodyPr/>
        <a:lstStyle/>
        <a:p>
          <a:endParaRPr lang="en-US" sz="2400">
            <a:latin typeface="Arial Rounded MT Bold" pitchFamily="34" charset="0"/>
          </a:endParaRPr>
        </a:p>
      </dgm:t>
    </dgm:pt>
    <dgm:pt modelId="{10516579-4F55-4DD8-AA0E-182D2EDC51C0}">
      <dgm:prSet phldrT="[Text]" custT="1"/>
      <dgm:spPr/>
      <dgm:t>
        <a:bodyPr/>
        <a:lstStyle/>
        <a:p>
          <a:r>
            <a:rPr lang="en-US" sz="2400" dirty="0" smtClean="0">
              <a:latin typeface="Arial Rounded MT Bold" pitchFamily="34" charset="0"/>
            </a:rPr>
            <a:t>YANG DINILAI</a:t>
          </a:r>
          <a:endParaRPr lang="en-US" sz="2400" dirty="0">
            <a:latin typeface="Arial Rounded MT Bold" pitchFamily="34" charset="0"/>
          </a:endParaRPr>
        </a:p>
      </dgm:t>
    </dgm:pt>
    <dgm:pt modelId="{DA4F9034-3EE0-40F3-83A7-BE8A206F800F}" type="parTrans" cxnId="{F8213EB9-CE66-478B-AA2B-9CADCDF63793}">
      <dgm:prSet/>
      <dgm:spPr/>
      <dgm:t>
        <a:bodyPr/>
        <a:lstStyle/>
        <a:p>
          <a:endParaRPr lang="en-US" sz="2400">
            <a:latin typeface="Arial Rounded MT Bold" pitchFamily="34" charset="0"/>
          </a:endParaRPr>
        </a:p>
      </dgm:t>
    </dgm:pt>
    <dgm:pt modelId="{542E1106-0ED3-4AE0-AFDC-DB83AE5EF8E0}" type="sibTrans" cxnId="{F8213EB9-CE66-478B-AA2B-9CADCDF63793}">
      <dgm:prSet/>
      <dgm:spPr/>
      <dgm:t>
        <a:bodyPr/>
        <a:lstStyle/>
        <a:p>
          <a:endParaRPr lang="en-US" sz="2400">
            <a:latin typeface="Arial Rounded MT Bold" pitchFamily="34" charset="0"/>
          </a:endParaRPr>
        </a:p>
      </dgm:t>
    </dgm:pt>
    <dgm:pt modelId="{D42163DF-B39E-4669-8AC6-E5525CCAF916}">
      <dgm:prSet phldrT="[Text]" custT="1"/>
      <dgm:spPr>
        <a:solidFill>
          <a:srgbClr val="00B0F0"/>
        </a:solidFill>
      </dgm:spPr>
      <dgm:t>
        <a:bodyPr/>
        <a:lstStyle/>
        <a:p>
          <a:r>
            <a:rPr lang="en-US" sz="2400" dirty="0" smtClean="0">
              <a:latin typeface="Arial Rounded MT Bold" pitchFamily="34" charset="0"/>
            </a:rPr>
            <a:t>INTEGRASI </a:t>
          </a:r>
          <a:endParaRPr lang="en-US" sz="2400" dirty="0">
            <a:latin typeface="Arial Rounded MT Bold" pitchFamily="34" charset="0"/>
          </a:endParaRPr>
        </a:p>
      </dgm:t>
    </dgm:pt>
    <dgm:pt modelId="{DE50179B-9F15-4457-93E2-EFD23E226E83}" type="parTrans" cxnId="{E5C915B4-B949-40F9-857E-0790D9D112DA}">
      <dgm:prSet/>
      <dgm:spPr/>
      <dgm:t>
        <a:bodyPr/>
        <a:lstStyle/>
        <a:p>
          <a:endParaRPr lang="en-US" sz="2400">
            <a:latin typeface="Arial Rounded MT Bold" pitchFamily="34" charset="0"/>
          </a:endParaRPr>
        </a:p>
      </dgm:t>
    </dgm:pt>
    <dgm:pt modelId="{954B4ED4-92C4-4CBE-98F9-DE7A82D4FA2A}" type="sibTrans" cxnId="{E5C915B4-B949-40F9-857E-0790D9D112DA}">
      <dgm:prSet/>
      <dgm:spPr/>
      <dgm:t>
        <a:bodyPr/>
        <a:lstStyle/>
        <a:p>
          <a:endParaRPr lang="en-US" sz="2400">
            <a:latin typeface="Arial Rounded MT Bold" pitchFamily="34" charset="0"/>
          </a:endParaRPr>
        </a:p>
      </dgm:t>
    </dgm:pt>
    <dgm:pt modelId="{3C5300C6-7026-4346-BE4B-6004A9991C63}">
      <dgm:prSet phldrT="[Text]" custT="1"/>
      <dgm:spPr/>
      <dgm:t>
        <a:bodyPr/>
        <a:lstStyle/>
        <a:p>
          <a:r>
            <a:rPr lang="en-US" sz="2400" dirty="0" smtClean="0">
              <a:latin typeface="Arial Rounded MT Bold" pitchFamily="34" charset="0"/>
            </a:rPr>
            <a:t>DIKTI </a:t>
          </a:r>
          <a:endParaRPr lang="en-US" sz="2400" dirty="0">
            <a:latin typeface="Arial Rounded MT Bold" pitchFamily="34" charset="0"/>
          </a:endParaRPr>
        </a:p>
      </dgm:t>
    </dgm:pt>
    <dgm:pt modelId="{E2E52A45-F21B-48E7-B7EB-3F4DE93150F0}" type="parTrans" cxnId="{E4D426F4-F92C-4245-ADFD-CF57377322D4}">
      <dgm:prSet/>
      <dgm:spPr/>
      <dgm:t>
        <a:bodyPr/>
        <a:lstStyle/>
        <a:p>
          <a:endParaRPr lang="en-US" sz="2400">
            <a:latin typeface="Arial Rounded MT Bold" pitchFamily="34" charset="0"/>
          </a:endParaRPr>
        </a:p>
      </dgm:t>
    </dgm:pt>
    <dgm:pt modelId="{68B16B6C-AE5D-4095-8C5C-FC53322BF603}" type="sibTrans" cxnId="{E4D426F4-F92C-4245-ADFD-CF57377322D4}">
      <dgm:prSet/>
      <dgm:spPr/>
      <dgm:t>
        <a:bodyPr/>
        <a:lstStyle/>
        <a:p>
          <a:endParaRPr lang="en-US" sz="2400">
            <a:latin typeface="Arial Rounded MT Bold" pitchFamily="34" charset="0"/>
          </a:endParaRPr>
        </a:p>
      </dgm:t>
    </dgm:pt>
    <dgm:pt modelId="{F4B47326-2B5E-4675-AB34-4F7FD1C2D19E}">
      <dgm:prSet phldrT="[Text]" custT="1"/>
      <dgm:spPr/>
      <dgm:t>
        <a:bodyPr/>
        <a:lstStyle/>
        <a:p>
          <a:r>
            <a:rPr lang="en-US" sz="2400" smtClean="0">
              <a:latin typeface="Arial Rounded MT Bold" pitchFamily="34" charset="0"/>
            </a:rPr>
            <a:t>PTN/ KOPERTIS</a:t>
          </a:r>
          <a:endParaRPr lang="en-US" sz="2400" dirty="0">
            <a:latin typeface="Arial Rounded MT Bold" pitchFamily="34" charset="0"/>
          </a:endParaRPr>
        </a:p>
      </dgm:t>
    </dgm:pt>
    <dgm:pt modelId="{528C36DA-EC95-49AC-A9DE-9FB47FE7B5CD}" type="parTrans" cxnId="{4516D735-BE71-4BA8-9476-2643FDEFC728}">
      <dgm:prSet/>
      <dgm:spPr/>
      <dgm:t>
        <a:bodyPr/>
        <a:lstStyle/>
        <a:p>
          <a:endParaRPr lang="en-US" sz="2400">
            <a:latin typeface="Arial Rounded MT Bold" pitchFamily="34" charset="0"/>
          </a:endParaRPr>
        </a:p>
      </dgm:t>
    </dgm:pt>
    <dgm:pt modelId="{4C10D2CE-269E-4775-B740-13EDD5191BC7}" type="sibTrans" cxnId="{4516D735-BE71-4BA8-9476-2643FDEFC728}">
      <dgm:prSet/>
      <dgm:spPr/>
      <dgm:t>
        <a:bodyPr/>
        <a:lstStyle/>
        <a:p>
          <a:endParaRPr lang="en-US" sz="2400">
            <a:latin typeface="Arial Rounded MT Bold" pitchFamily="34" charset="0"/>
          </a:endParaRPr>
        </a:p>
      </dgm:t>
    </dgm:pt>
    <dgm:pt modelId="{DF77C6D6-C495-4AF0-865C-27670244554B}" type="pres">
      <dgm:prSet presAssocID="{AC85A915-B78E-44E4-8C01-E4E2E659E2C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4121C2C-0695-4135-BFC6-F4268E129655}" type="pres">
      <dgm:prSet presAssocID="{283E0C89-9825-4400-99BB-2B78AD331F9C}" presName="root" presStyleCnt="0"/>
      <dgm:spPr/>
    </dgm:pt>
    <dgm:pt modelId="{E13C5506-7A90-42BE-A65D-7C2017F1F565}" type="pres">
      <dgm:prSet presAssocID="{283E0C89-9825-4400-99BB-2B78AD331F9C}" presName="rootComposite" presStyleCnt="0"/>
      <dgm:spPr/>
    </dgm:pt>
    <dgm:pt modelId="{03D4EA33-4213-470C-A715-CF3D2661FFDE}" type="pres">
      <dgm:prSet presAssocID="{283E0C89-9825-4400-99BB-2B78AD331F9C}" presName="rootText" presStyleLbl="node1" presStyleIdx="0" presStyleCnt="2"/>
      <dgm:spPr/>
      <dgm:t>
        <a:bodyPr/>
        <a:lstStyle/>
        <a:p>
          <a:endParaRPr lang="en-US"/>
        </a:p>
      </dgm:t>
    </dgm:pt>
    <dgm:pt modelId="{6D0EFFAC-9FF3-40F7-ABE2-7C55427AF123}" type="pres">
      <dgm:prSet presAssocID="{283E0C89-9825-4400-99BB-2B78AD331F9C}" presName="rootConnector" presStyleLbl="node1" presStyleIdx="0" presStyleCnt="2"/>
      <dgm:spPr/>
      <dgm:t>
        <a:bodyPr/>
        <a:lstStyle/>
        <a:p>
          <a:endParaRPr lang="en-US"/>
        </a:p>
      </dgm:t>
    </dgm:pt>
    <dgm:pt modelId="{C79F2015-EB71-4767-ABA1-E404976C1A7C}" type="pres">
      <dgm:prSet presAssocID="{283E0C89-9825-4400-99BB-2B78AD331F9C}" presName="childShape" presStyleCnt="0"/>
      <dgm:spPr/>
    </dgm:pt>
    <dgm:pt modelId="{676FF49F-D466-404F-82FD-B06E233E1B4A}" type="pres">
      <dgm:prSet presAssocID="{72F8680A-D944-4B0A-ABD4-BB6A77D57AAB}" presName="Name13" presStyleLbl="parChTrans1D2" presStyleIdx="0" presStyleCnt="4"/>
      <dgm:spPr/>
      <dgm:t>
        <a:bodyPr/>
        <a:lstStyle/>
        <a:p>
          <a:endParaRPr lang="en-US"/>
        </a:p>
      </dgm:t>
    </dgm:pt>
    <dgm:pt modelId="{1E1B8BEC-2611-457C-8E95-B846E5066436}" type="pres">
      <dgm:prSet presAssocID="{CB6C4A69-83C1-4D49-ACFA-2C265238885F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138C6C-EB29-4037-9F5F-9F45B51DDE95}" type="pres">
      <dgm:prSet presAssocID="{DA4F9034-3EE0-40F3-83A7-BE8A206F800F}" presName="Name13" presStyleLbl="parChTrans1D2" presStyleIdx="1" presStyleCnt="4"/>
      <dgm:spPr/>
      <dgm:t>
        <a:bodyPr/>
        <a:lstStyle/>
        <a:p>
          <a:endParaRPr lang="en-US"/>
        </a:p>
      </dgm:t>
    </dgm:pt>
    <dgm:pt modelId="{B0BB77ED-DC19-4735-AD64-3C12F67DA980}" type="pres">
      <dgm:prSet presAssocID="{10516579-4F55-4DD8-AA0E-182D2EDC51C0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E074D5-5D56-4A1D-B4AA-E802579AAE9A}" type="pres">
      <dgm:prSet presAssocID="{D42163DF-B39E-4669-8AC6-E5525CCAF916}" presName="root" presStyleCnt="0"/>
      <dgm:spPr/>
    </dgm:pt>
    <dgm:pt modelId="{50FF8A77-9F2F-43DF-92FC-CC10843A2F63}" type="pres">
      <dgm:prSet presAssocID="{D42163DF-B39E-4669-8AC6-E5525CCAF916}" presName="rootComposite" presStyleCnt="0"/>
      <dgm:spPr/>
    </dgm:pt>
    <dgm:pt modelId="{82217801-741F-42D9-9E70-D9596F2A360A}" type="pres">
      <dgm:prSet presAssocID="{D42163DF-B39E-4669-8AC6-E5525CCAF916}" presName="rootText" presStyleLbl="node1" presStyleIdx="1" presStyleCnt="2"/>
      <dgm:spPr/>
      <dgm:t>
        <a:bodyPr/>
        <a:lstStyle/>
        <a:p>
          <a:endParaRPr lang="en-US"/>
        </a:p>
      </dgm:t>
    </dgm:pt>
    <dgm:pt modelId="{7C3D21B8-641D-44DB-8B01-7F6313EF5F8A}" type="pres">
      <dgm:prSet presAssocID="{D42163DF-B39E-4669-8AC6-E5525CCAF916}" presName="rootConnector" presStyleLbl="node1" presStyleIdx="1" presStyleCnt="2"/>
      <dgm:spPr/>
      <dgm:t>
        <a:bodyPr/>
        <a:lstStyle/>
        <a:p>
          <a:endParaRPr lang="en-US"/>
        </a:p>
      </dgm:t>
    </dgm:pt>
    <dgm:pt modelId="{7FD6CF95-3EB4-4850-86C6-54B3758D3F3C}" type="pres">
      <dgm:prSet presAssocID="{D42163DF-B39E-4669-8AC6-E5525CCAF916}" presName="childShape" presStyleCnt="0"/>
      <dgm:spPr/>
    </dgm:pt>
    <dgm:pt modelId="{9C3FEEB1-72A5-49A2-A408-56A5FCDED0A8}" type="pres">
      <dgm:prSet presAssocID="{E2E52A45-F21B-48E7-B7EB-3F4DE93150F0}" presName="Name13" presStyleLbl="parChTrans1D2" presStyleIdx="2" presStyleCnt="4"/>
      <dgm:spPr/>
      <dgm:t>
        <a:bodyPr/>
        <a:lstStyle/>
        <a:p>
          <a:endParaRPr lang="en-US"/>
        </a:p>
      </dgm:t>
    </dgm:pt>
    <dgm:pt modelId="{23293306-EFFC-40DE-B854-18940B59D6DB}" type="pres">
      <dgm:prSet presAssocID="{3C5300C6-7026-4346-BE4B-6004A9991C63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02A8F0-3489-49E5-B02F-88543EB55D75}" type="pres">
      <dgm:prSet presAssocID="{528C36DA-EC95-49AC-A9DE-9FB47FE7B5CD}" presName="Name13" presStyleLbl="parChTrans1D2" presStyleIdx="3" presStyleCnt="4"/>
      <dgm:spPr/>
      <dgm:t>
        <a:bodyPr/>
        <a:lstStyle/>
        <a:p>
          <a:endParaRPr lang="en-US"/>
        </a:p>
      </dgm:t>
    </dgm:pt>
    <dgm:pt modelId="{4CE3A3F8-8354-428F-8595-8A58F94BD3F1}" type="pres">
      <dgm:prSet presAssocID="{F4B47326-2B5E-4675-AB34-4F7FD1C2D19E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56A29C8-4DF0-445C-9E1A-34CE0DFBDF24}" type="presOf" srcId="{D42163DF-B39E-4669-8AC6-E5525CCAF916}" destId="{82217801-741F-42D9-9E70-D9596F2A360A}" srcOrd="0" destOrd="0" presId="urn:microsoft.com/office/officeart/2005/8/layout/hierarchy3"/>
    <dgm:cxn modelId="{5B3F17DA-44B4-4A52-BD58-2BE0896A2BF7}" type="presOf" srcId="{528C36DA-EC95-49AC-A9DE-9FB47FE7B5CD}" destId="{8502A8F0-3489-49E5-B02F-88543EB55D75}" srcOrd="0" destOrd="0" presId="urn:microsoft.com/office/officeart/2005/8/layout/hierarchy3"/>
    <dgm:cxn modelId="{E5C915B4-B949-40F9-857E-0790D9D112DA}" srcId="{AC85A915-B78E-44E4-8C01-E4E2E659E2CB}" destId="{D42163DF-B39E-4669-8AC6-E5525CCAF916}" srcOrd="1" destOrd="0" parTransId="{DE50179B-9F15-4457-93E2-EFD23E226E83}" sibTransId="{954B4ED4-92C4-4CBE-98F9-DE7A82D4FA2A}"/>
    <dgm:cxn modelId="{6A273C55-409E-4218-94F7-E21409D503DD}" type="presOf" srcId="{3C5300C6-7026-4346-BE4B-6004A9991C63}" destId="{23293306-EFFC-40DE-B854-18940B59D6DB}" srcOrd="0" destOrd="0" presId="urn:microsoft.com/office/officeart/2005/8/layout/hierarchy3"/>
    <dgm:cxn modelId="{E4D426F4-F92C-4245-ADFD-CF57377322D4}" srcId="{D42163DF-B39E-4669-8AC6-E5525CCAF916}" destId="{3C5300C6-7026-4346-BE4B-6004A9991C63}" srcOrd="0" destOrd="0" parTransId="{E2E52A45-F21B-48E7-B7EB-3F4DE93150F0}" sibTransId="{68B16B6C-AE5D-4095-8C5C-FC53322BF603}"/>
    <dgm:cxn modelId="{4516D735-BE71-4BA8-9476-2643FDEFC728}" srcId="{D42163DF-B39E-4669-8AC6-E5525CCAF916}" destId="{F4B47326-2B5E-4675-AB34-4F7FD1C2D19E}" srcOrd="1" destOrd="0" parTransId="{528C36DA-EC95-49AC-A9DE-9FB47FE7B5CD}" sibTransId="{4C10D2CE-269E-4775-B740-13EDD5191BC7}"/>
    <dgm:cxn modelId="{FF0B7A0C-72C3-4672-A035-D4E3093AE15C}" type="presOf" srcId="{10516579-4F55-4DD8-AA0E-182D2EDC51C0}" destId="{B0BB77ED-DC19-4735-AD64-3C12F67DA980}" srcOrd="0" destOrd="0" presId="urn:microsoft.com/office/officeart/2005/8/layout/hierarchy3"/>
    <dgm:cxn modelId="{EE02C944-3668-4016-A4DB-7CAF0D326F38}" type="presOf" srcId="{72F8680A-D944-4B0A-ABD4-BB6A77D57AAB}" destId="{676FF49F-D466-404F-82FD-B06E233E1B4A}" srcOrd="0" destOrd="0" presId="urn:microsoft.com/office/officeart/2005/8/layout/hierarchy3"/>
    <dgm:cxn modelId="{CE481493-5E94-4847-8FB1-A29864BCFCC1}" srcId="{283E0C89-9825-4400-99BB-2B78AD331F9C}" destId="{CB6C4A69-83C1-4D49-ACFA-2C265238885F}" srcOrd="0" destOrd="0" parTransId="{72F8680A-D944-4B0A-ABD4-BB6A77D57AAB}" sibTransId="{CA961DA2-809F-4B8E-AA60-064C730685D8}"/>
    <dgm:cxn modelId="{023CF4A4-F09F-4124-9650-6794B130B51C}" type="presOf" srcId="{D42163DF-B39E-4669-8AC6-E5525CCAF916}" destId="{7C3D21B8-641D-44DB-8B01-7F6313EF5F8A}" srcOrd="1" destOrd="0" presId="urn:microsoft.com/office/officeart/2005/8/layout/hierarchy3"/>
    <dgm:cxn modelId="{ED1EA07E-499D-4803-BDD7-FAE922B2941E}" type="presOf" srcId="{AC85A915-B78E-44E4-8C01-E4E2E659E2CB}" destId="{DF77C6D6-C495-4AF0-865C-27670244554B}" srcOrd="0" destOrd="0" presId="urn:microsoft.com/office/officeart/2005/8/layout/hierarchy3"/>
    <dgm:cxn modelId="{44720246-CEB9-481F-A0D6-5A2675AFAC71}" type="presOf" srcId="{F4B47326-2B5E-4675-AB34-4F7FD1C2D19E}" destId="{4CE3A3F8-8354-428F-8595-8A58F94BD3F1}" srcOrd="0" destOrd="0" presId="urn:microsoft.com/office/officeart/2005/8/layout/hierarchy3"/>
    <dgm:cxn modelId="{8E4EF096-0022-4C22-A694-84E03D5EF66B}" type="presOf" srcId="{DA4F9034-3EE0-40F3-83A7-BE8A206F800F}" destId="{9A138C6C-EB29-4037-9F5F-9F45B51DDE95}" srcOrd="0" destOrd="0" presId="urn:microsoft.com/office/officeart/2005/8/layout/hierarchy3"/>
    <dgm:cxn modelId="{F8213EB9-CE66-478B-AA2B-9CADCDF63793}" srcId="{283E0C89-9825-4400-99BB-2B78AD331F9C}" destId="{10516579-4F55-4DD8-AA0E-182D2EDC51C0}" srcOrd="1" destOrd="0" parTransId="{DA4F9034-3EE0-40F3-83A7-BE8A206F800F}" sibTransId="{542E1106-0ED3-4AE0-AFDC-DB83AE5EF8E0}"/>
    <dgm:cxn modelId="{89CEE64E-AD50-4C38-A511-27D88DB264E7}" type="presOf" srcId="{283E0C89-9825-4400-99BB-2B78AD331F9C}" destId="{03D4EA33-4213-470C-A715-CF3D2661FFDE}" srcOrd="0" destOrd="0" presId="urn:microsoft.com/office/officeart/2005/8/layout/hierarchy3"/>
    <dgm:cxn modelId="{941E4062-B3BE-4550-8EAC-EBCC721DD0E4}" type="presOf" srcId="{E2E52A45-F21B-48E7-B7EB-3F4DE93150F0}" destId="{9C3FEEB1-72A5-49A2-A408-56A5FCDED0A8}" srcOrd="0" destOrd="0" presId="urn:microsoft.com/office/officeart/2005/8/layout/hierarchy3"/>
    <dgm:cxn modelId="{67ADE6EB-EEB5-4E1D-A190-E7FE162499C5}" srcId="{AC85A915-B78E-44E4-8C01-E4E2E659E2CB}" destId="{283E0C89-9825-4400-99BB-2B78AD331F9C}" srcOrd="0" destOrd="0" parTransId="{B5E2FF5B-64DD-466B-B476-FB20CCEE3951}" sibTransId="{80DE3B53-675D-4838-9517-6E4990F0A62D}"/>
    <dgm:cxn modelId="{35BF8834-5913-4168-AD0E-1FD1507155AD}" type="presOf" srcId="{CB6C4A69-83C1-4D49-ACFA-2C265238885F}" destId="{1E1B8BEC-2611-457C-8E95-B846E5066436}" srcOrd="0" destOrd="0" presId="urn:microsoft.com/office/officeart/2005/8/layout/hierarchy3"/>
    <dgm:cxn modelId="{480A246F-9C67-4388-94AB-49B6F34FE925}" type="presOf" srcId="{283E0C89-9825-4400-99BB-2B78AD331F9C}" destId="{6D0EFFAC-9FF3-40F7-ABE2-7C55427AF123}" srcOrd="1" destOrd="0" presId="urn:microsoft.com/office/officeart/2005/8/layout/hierarchy3"/>
    <dgm:cxn modelId="{5BB1F7D3-7A4E-401C-BF38-9C2BACE6D6D1}" type="presParOf" srcId="{DF77C6D6-C495-4AF0-865C-27670244554B}" destId="{24121C2C-0695-4135-BFC6-F4268E129655}" srcOrd="0" destOrd="0" presId="urn:microsoft.com/office/officeart/2005/8/layout/hierarchy3"/>
    <dgm:cxn modelId="{6D3445F4-B24A-4735-8938-95FA4A1FA609}" type="presParOf" srcId="{24121C2C-0695-4135-BFC6-F4268E129655}" destId="{E13C5506-7A90-42BE-A65D-7C2017F1F565}" srcOrd="0" destOrd="0" presId="urn:microsoft.com/office/officeart/2005/8/layout/hierarchy3"/>
    <dgm:cxn modelId="{ED07E7AB-AE35-4820-9397-6F371FA063AE}" type="presParOf" srcId="{E13C5506-7A90-42BE-A65D-7C2017F1F565}" destId="{03D4EA33-4213-470C-A715-CF3D2661FFDE}" srcOrd="0" destOrd="0" presId="urn:microsoft.com/office/officeart/2005/8/layout/hierarchy3"/>
    <dgm:cxn modelId="{1290FA28-1A82-48E7-8111-08AD8A9010A6}" type="presParOf" srcId="{E13C5506-7A90-42BE-A65D-7C2017F1F565}" destId="{6D0EFFAC-9FF3-40F7-ABE2-7C55427AF123}" srcOrd="1" destOrd="0" presId="urn:microsoft.com/office/officeart/2005/8/layout/hierarchy3"/>
    <dgm:cxn modelId="{13BC0E52-A033-4D81-B495-376E83356ADB}" type="presParOf" srcId="{24121C2C-0695-4135-BFC6-F4268E129655}" destId="{C79F2015-EB71-4767-ABA1-E404976C1A7C}" srcOrd="1" destOrd="0" presId="urn:microsoft.com/office/officeart/2005/8/layout/hierarchy3"/>
    <dgm:cxn modelId="{A7EF5EA6-2DF6-4EDD-99BD-6F84CA203AF6}" type="presParOf" srcId="{C79F2015-EB71-4767-ABA1-E404976C1A7C}" destId="{676FF49F-D466-404F-82FD-B06E233E1B4A}" srcOrd="0" destOrd="0" presId="urn:microsoft.com/office/officeart/2005/8/layout/hierarchy3"/>
    <dgm:cxn modelId="{9E3D43F9-9732-4AFE-BC9C-2CA5AB03EE76}" type="presParOf" srcId="{C79F2015-EB71-4767-ABA1-E404976C1A7C}" destId="{1E1B8BEC-2611-457C-8E95-B846E5066436}" srcOrd="1" destOrd="0" presId="urn:microsoft.com/office/officeart/2005/8/layout/hierarchy3"/>
    <dgm:cxn modelId="{85A6C9EE-6002-4A79-9DDF-80F4DE3C1213}" type="presParOf" srcId="{C79F2015-EB71-4767-ABA1-E404976C1A7C}" destId="{9A138C6C-EB29-4037-9F5F-9F45B51DDE95}" srcOrd="2" destOrd="0" presId="urn:microsoft.com/office/officeart/2005/8/layout/hierarchy3"/>
    <dgm:cxn modelId="{36D89C32-4268-49B3-AA64-56D48F8EB006}" type="presParOf" srcId="{C79F2015-EB71-4767-ABA1-E404976C1A7C}" destId="{B0BB77ED-DC19-4735-AD64-3C12F67DA980}" srcOrd="3" destOrd="0" presId="urn:microsoft.com/office/officeart/2005/8/layout/hierarchy3"/>
    <dgm:cxn modelId="{93B524A8-C41E-43E4-AEE7-E13A2ADE09CC}" type="presParOf" srcId="{DF77C6D6-C495-4AF0-865C-27670244554B}" destId="{42E074D5-5D56-4A1D-B4AA-E802579AAE9A}" srcOrd="1" destOrd="0" presId="urn:microsoft.com/office/officeart/2005/8/layout/hierarchy3"/>
    <dgm:cxn modelId="{CEB5CE22-0876-414A-A05D-F7FA5AFA6C23}" type="presParOf" srcId="{42E074D5-5D56-4A1D-B4AA-E802579AAE9A}" destId="{50FF8A77-9F2F-43DF-92FC-CC10843A2F63}" srcOrd="0" destOrd="0" presId="urn:microsoft.com/office/officeart/2005/8/layout/hierarchy3"/>
    <dgm:cxn modelId="{0181AA9A-8691-4F1E-B973-3FFD60B16463}" type="presParOf" srcId="{50FF8A77-9F2F-43DF-92FC-CC10843A2F63}" destId="{82217801-741F-42D9-9E70-D9596F2A360A}" srcOrd="0" destOrd="0" presId="urn:microsoft.com/office/officeart/2005/8/layout/hierarchy3"/>
    <dgm:cxn modelId="{EB948A29-B2CA-4214-BB4C-031CB2D4C13C}" type="presParOf" srcId="{50FF8A77-9F2F-43DF-92FC-CC10843A2F63}" destId="{7C3D21B8-641D-44DB-8B01-7F6313EF5F8A}" srcOrd="1" destOrd="0" presId="urn:microsoft.com/office/officeart/2005/8/layout/hierarchy3"/>
    <dgm:cxn modelId="{5D6486AE-04A1-4DE1-B895-29E5474C6314}" type="presParOf" srcId="{42E074D5-5D56-4A1D-B4AA-E802579AAE9A}" destId="{7FD6CF95-3EB4-4850-86C6-54B3758D3F3C}" srcOrd="1" destOrd="0" presId="urn:microsoft.com/office/officeart/2005/8/layout/hierarchy3"/>
    <dgm:cxn modelId="{D8C5BE97-9822-4F15-8D69-DBFD94D99CC1}" type="presParOf" srcId="{7FD6CF95-3EB4-4850-86C6-54B3758D3F3C}" destId="{9C3FEEB1-72A5-49A2-A408-56A5FCDED0A8}" srcOrd="0" destOrd="0" presId="urn:microsoft.com/office/officeart/2005/8/layout/hierarchy3"/>
    <dgm:cxn modelId="{904EA2DD-04F3-4596-8F64-35B459C79154}" type="presParOf" srcId="{7FD6CF95-3EB4-4850-86C6-54B3758D3F3C}" destId="{23293306-EFFC-40DE-B854-18940B59D6DB}" srcOrd="1" destOrd="0" presId="urn:microsoft.com/office/officeart/2005/8/layout/hierarchy3"/>
    <dgm:cxn modelId="{F640DEAE-12DA-4B82-8931-C7D11D822DF6}" type="presParOf" srcId="{7FD6CF95-3EB4-4850-86C6-54B3758D3F3C}" destId="{8502A8F0-3489-49E5-B02F-88543EB55D75}" srcOrd="2" destOrd="0" presId="urn:microsoft.com/office/officeart/2005/8/layout/hierarchy3"/>
    <dgm:cxn modelId="{4934FB36-C706-4E7B-9151-1628A74A301C}" type="presParOf" srcId="{7FD6CF95-3EB4-4850-86C6-54B3758D3F3C}" destId="{4CE3A3F8-8354-428F-8595-8A58F94BD3F1}" srcOrd="3" destOrd="0" presId="urn:microsoft.com/office/officeart/2005/8/layout/hierarchy3"/>
  </dgm:cxnLst>
  <dgm:bg>
    <a:noFill/>
  </dgm:bg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3794A75-AB13-444E-9F88-81924625D5D6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7B314B8C-2EFC-4C02-900C-9BE718E70DC3}">
      <dgm:prSet phldrT="[Text]" custT="1"/>
      <dgm:spPr/>
      <dgm:t>
        <a:bodyPr/>
        <a:lstStyle/>
        <a:p>
          <a:pPr algn="ctr"/>
          <a:r>
            <a:rPr lang="en-US" sz="1600" b="1" dirty="0" smtClean="0">
              <a:solidFill>
                <a:schemeClr val="tx1"/>
              </a:solidFill>
              <a:latin typeface="Arial Rounded MT Bold" pitchFamily="34" charset="0"/>
            </a:rPr>
            <a:t>PORTOFOLIO : SIMBOLIK DAN EMPIRIK : KOMPETENSI DASAR DOSEN</a:t>
          </a:r>
          <a:endParaRPr lang="en-US" sz="1600" b="1" dirty="0">
            <a:solidFill>
              <a:schemeClr val="tx1"/>
            </a:solidFill>
            <a:latin typeface="Arial Rounded MT Bold" pitchFamily="34" charset="0"/>
          </a:endParaRPr>
        </a:p>
      </dgm:t>
    </dgm:pt>
    <dgm:pt modelId="{1A828BEA-1DF9-4A5B-80A7-A3C89209277B}" type="parTrans" cxnId="{DBEA5407-26D0-4FF2-BC77-55B787FB9102}">
      <dgm:prSet/>
      <dgm:spPr/>
      <dgm:t>
        <a:bodyPr/>
        <a:lstStyle/>
        <a:p>
          <a:endParaRPr lang="en-US"/>
        </a:p>
      </dgm:t>
    </dgm:pt>
    <dgm:pt modelId="{11ED0EAE-7BE9-4961-AB37-7FDEB9339004}" type="sibTrans" cxnId="{DBEA5407-26D0-4FF2-BC77-55B787FB9102}">
      <dgm:prSet/>
      <dgm:spPr/>
      <dgm:t>
        <a:bodyPr/>
        <a:lstStyle/>
        <a:p>
          <a:endParaRPr lang="en-US"/>
        </a:p>
      </dgm:t>
    </dgm:pt>
    <dgm:pt modelId="{688561B9-6C38-43CD-B059-1F33571B8B7F}">
      <dgm:prSet phldrT="[Text]" custT="1"/>
      <dgm:spPr/>
      <dgm:t>
        <a:bodyPr/>
        <a:lstStyle/>
        <a:p>
          <a:r>
            <a:rPr lang="en-US" sz="1600" b="1" dirty="0" smtClean="0">
              <a:latin typeface="Arial Rounded MT Bold" pitchFamily="34" charset="0"/>
            </a:rPr>
            <a:t>PERSEPSIONAL</a:t>
          </a:r>
          <a:endParaRPr lang="en-US" sz="1600" b="1" dirty="0">
            <a:latin typeface="Arial Rounded MT Bold" pitchFamily="34" charset="0"/>
          </a:endParaRPr>
        </a:p>
      </dgm:t>
    </dgm:pt>
    <dgm:pt modelId="{5EE292F4-BEA6-4C4C-BDC1-7E9E02918706}" type="parTrans" cxnId="{F46D425B-0291-4235-83F6-6282C9FEB292}">
      <dgm:prSet/>
      <dgm:spPr/>
      <dgm:t>
        <a:bodyPr/>
        <a:lstStyle/>
        <a:p>
          <a:endParaRPr lang="en-US"/>
        </a:p>
      </dgm:t>
    </dgm:pt>
    <dgm:pt modelId="{09818A8A-EBB1-47E2-8FCB-81978DB6372E}" type="sibTrans" cxnId="{F46D425B-0291-4235-83F6-6282C9FEB292}">
      <dgm:prSet/>
      <dgm:spPr/>
      <dgm:t>
        <a:bodyPr/>
        <a:lstStyle/>
        <a:p>
          <a:endParaRPr lang="en-US"/>
        </a:p>
      </dgm:t>
    </dgm:pt>
    <dgm:pt modelId="{A33DF551-DE36-4151-AADB-CDE16E6A7084}">
      <dgm:prSet phldrT="[Text]" custT="1"/>
      <dgm:spPr/>
      <dgm:t>
        <a:bodyPr/>
        <a:lstStyle/>
        <a:p>
          <a:r>
            <a:rPr lang="en-US" sz="1600" b="1" dirty="0" smtClean="0">
              <a:solidFill>
                <a:schemeClr val="tx1"/>
              </a:solidFill>
              <a:latin typeface="Arial Rounded MT Bold" pitchFamily="34" charset="0"/>
            </a:rPr>
            <a:t>PERSONAL/ DESKRIPSI DIRI</a:t>
          </a:r>
        </a:p>
        <a:p>
          <a:endParaRPr lang="en-US" sz="1600" b="1" dirty="0">
            <a:solidFill>
              <a:schemeClr val="tx1"/>
            </a:solidFill>
            <a:latin typeface="Arial Rounded MT Bold" pitchFamily="34" charset="0"/>
          </a:endParaRPr>
        </a:p>
      </dgm:t>
    </dgm:pt>
    <dgm:pt modelId="{C7BA74B9-1DC3-4F57-A278-04B422FE1DA2}" type="parTrans" cxnId="{11454BAD-6E3B-4678-AD97-1D286EC266BE}">
      <dgm:prSet/>
      <dgm:spPr/>
      <dgm:t>
        <a:bodyPr/>
        <a:lstStyle/>
        <a:p>
          <a:endParaRPr lang="en-US"/>
        </a:p>
      </dgm:t>
    </dgm:pt>
    <dgm:pt modelId="{FC18334C-4A99-4873-80AC-D991D1224155}" type="sibTrans" cxnId="{11454BAD-6E3B-4678-AD97-1D286EC266BE}">
      <dgm:prSet/>
      <dgm:spPr/>
      <dgm:t>
        <a:bodyPr/>
        <a:lstStyle/>
        <a:p>
          <a:endParaRPr lang="en-US"/>
        </a:p>
      </dgm:t>
    </dgm:pt>
    <dgm:pt modelId="{358C767D-7B7D-4B12-9AB2-D7C44028385A}">
      <dgm:prSet phldrT="[Text]" custT="1"/>
      <dgm:spPr/>
      <dgm:t>
        <a:bodyPr/>
        <a:lstStyle/>
        <a:p>
          <a:r>
            <a:rPr lang="en-US" sz="1600" b="1" dirty="0" smtClean="0">
              <a:latin typeface="Arial Rounded MT Bold" pitchFamily="34" charset="0"/>
            </a:rPr>
            <a:t>PRESTASI AKADEMIK</a:t>
          </a:r>
          <a:endParaRPr lang="en-US" sz="1600" b="1" dirty="0">
            <a:latin typeface="Arial Rounded MT Bold" pitchFamily="34" charset="0"/>
          </a:endParaRPr>
        </a:p>
      </dgm:t>
    </dgm:pt>
    <dgm:pt modelId="{33CDCA23-2264-419B-B72C-B1BFB44BA506}" type="parTrans" cxnId="{DCA2F27C-E25E-41FA-B4AE-3B01EF102139}">
      <dgm:prSet/>
      <dgm:spPr/>
      <dgm:t>
        <a:bodyPr/>
        <a:lstStyle/>
        <a:p>
          <a:endParaRPr lang="en-US"/>
        </a:p>
      </dgm:t>
    </dgm:pt>
    <dgm:pt modelId="{3F34EB7E-E77D-4F29-A6E9-BFF1E45B6D6A}" type="sibTrans" cxnId="{DCA2F27C-E25E-41FA-B4AE-3B01EF102139}">
      <dgm:prSet/>
      <dgm:spPr/>
      <dgm:t>
        <a:bodyPr/>
        <a:lstStyle/>
        <a:p>
          <a:endParaRPr lang="en-US"/>
        </a:p>
      </dgm:t>
    </dgm:pt>
    <dgm:pt modelId="{FD8011D5-9AAD-466E-998D-C969172515F3}">
      <dgm:prSet phldrT="[Text]" custT="1"/>
      <dgm:spPr/>
      <dgm:t>
        <a:bodyPr/>
        <a:lstStyle/>
        <a:p>
          <a:pPr algn="ctr"/>
          <a:r>
            <a:rPr lang="en-US" sz="1600" b="1" dirty="0" smtClean="0">
              <a:latin typeface="Arial Rounded MT Bold" pitchFamily="34" charset="0"/>
            </a:rPr>
            <a:t>JUJUR, TERBUKA DAN OBJEKTIF</a:t>
          </a:r>
        </a:p>
        <a:p>
          <a:pPr algn="ctr"/>
          <a:endParaRPr lang="en-US" sz="1600" b="1" dirty="0" smtClean="0">
            <a:latin typeface="Arial Rounded MT Bold" pitchFamily="34" charset="0"/>
          </a:endParaRPr>
        </a:p>
        <a:p>
          <a:pPr algn="ctr"/>
          <a:endParaRPr lang="en-US" sz="1600" b="1" dirty="0">
            <a:latin typeface="Arial Rounded MT Bold" pitchFamily="34" charset="0"/>
          </a:endParaRPr>
        </a:p>
      </dgm:t>
    </dgm:pt>
    <dgm:pt modelId="{D25F1FB0-7501-4DB9-BBD9-693372439C65}" type="parTrans" cxnId="{CA357FC4-37EF-4766-BBC9-C26C6BE41CC8}">
      <dgm:prSet/>
      <dgm:spPr/>
      <dgm:t>
        <a:bodyPr/>
        <a:lstStyle/>
        <a:p>
          <a:endParaRPr lang="en-US"/>
        </a:p>
      </dgm:t>
    </dgm:pt>
    <dgm:pt modelId="{4E944632-99F5-4D4F-A2DA-7BA716A545F5}" type="sibTrans" cxnId="{CA357FC4-37EF-4766-BBC9-C26C6BE41CC8}">
      <dgm:prSet/>
      <dgm:spPr/>
      <dgm:t>
        <a:bodyPr/>
        <a:lstStyle/>
        <a:p>
          <a:endParaRPr lang="en-US"/>
        </a:p>
      </dgm:t>
    </dgm:pt>
    <dgm:pt modelId="{E800D04E-CFA6-4E10-AB1E-C4BB337FB60C}" type="pres">
      <dgm:prSet presAssocID="{A3794A75-AB13-444E-9F88-81924625D5D6}" presName="arrowDiagram" presStyleCnt="0">
        <dgm:presLayoutVars>
          <dgm:chMax val="5"/>
          <dgm:dir/>
          <dgm:resizeHandles val="exact"/>
        </dgm:presLayoutVars>
      </dgm:prSet>
      <dgm:spPr/>
    </dgm:pt>
    <dgm:pt modelId="{146A2816-A139-43E5-8EE1-A0439B8CD1CD}" type="pres">
      <dgm:prSet presAssocID="{A3794A75-AB13-444E-9F88-81924625D5D6}" presName="arrow" presStyleLbl="bgShp" presStyleIdx="0" presStyleCnt="1"/>
      <dgm:spPr/>
    </dgm:pt>
    <dgm:pt modelId="{27904412-FA95-4509-A375-896F249ACB05}" type="pres">
      <dgm:prSet presAssocID="{A3794A75-AB13-444E-9F88-81924625D5D6}" presName="arrowDiagram5" presStyleCnt="0"/>
      <dgm:spPr/>
    </dgm:pt>
    <dgm:pt modelId="{5077415B-0659-4030-B361-2108752E07D6}" type="pres">
      <dgm:prSet presAssocID="{7B314B8C-2EFC-4C02-900C-9BE718E70DC3}" presName="bullet5a" presStyleLbl="node1" presStyleIdx="0" presStyleCnt="5"/>
      <dgm:spPr/>
    </dgm:pt>
    <dgm:pt modelId="{B27CE9E0-C81C-4066-8A18-7672B13C0F30}" type="pres">
      <dgm:prSet presAssocID="{7B314B8C-2EFC-4C02-900C-9BE718E70DC3}" presName="textBox5a" presStyleLbl="revTx" presStyleIdx="0" presStyleCnt="5" custScaleX="158976" custScaleY="836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994DDA-7E85-42DF-BEF2-DFC6B5B37963}" type="pres">
      <dgm:prSet presAssocID="{688561B9-6C38-43CD-B059-1F33571B8B7F}" presName="bullet5b" presStyleLbl="node1" presStyleIdx="1" presStyleCnt="5"/>
      <dgm:spPr/>
    </dgm:pt>
    <dgm:pt modelId="{6D9F9D03-37CD-4126-88EA-CC61C05C4672}" type="pres">
      <dgm:prSet presAssocID="{688561B9-6C38-43CD-B059-1F33571B8B7F}" presName="textBox5b" presStyleLbl="revTx" presStyleIdx="1" presStyleCnt="5" custScaleX="133958" custScaleY="820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00496C-3E54-4AD9-8F06-424DA8CCFF0C}" type="pres">
      <dgm:prSet presAssocID="{A33DF551-DE36-4151-AADB-CDE16E6A7084}" presName="bullet5c" presStyleLbl="node1" presStyleIdx="2" presStyleCnt="5"/>
      <dgm:spPr/>
    </dgm:pt>
    <dgm:pt modelId="{579DB743-4145-4EA6-89F1-EA42A4E05432}" type="pres">
      <dgm:prSet presAssocID="{A33DF551-DE36-4151-AADB-CDE16E6A7084}" presName="textBox5c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080B29-D408-4373-A58B-970562C1F22E}" type="pres">
      <dgm:prSet presAssocID="{358C767D-7B7D-4B12-9AB2-D7C44028385A}" presName="bullet5d" presStyleLbl="node1" presStyleIdx="3" presStyleCnt="5"/>
      <dgm:spPr/>
    </dgm:pt>
    <dgm:pt modelId="{CCDD4832-EFD1-4B00-A745-1BA72D3F15C6}" type="pres">
      <dgm:prSet presAssocID="{358C767D-7B7D-4B12-9AB2-D7C44028385A}" presName="textBox5d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3E5020-2158-431C-ABE1-060C9B20C616}" type="pres">
      <dgm:prSet presAssocID="{FD8011D5-9AAD-466E-998D-C969172515F3}" presName="bullet5e" presStyleLbl="node1" presStyleIdx="4" presStyleCnt="5"/>
      <dgm:spPr/>
    </dgm:pt>
    <dgm:pt modelId="{93BD7EFE-890D-4648-90FF-6F42241C6324}" type="pres">
      <dgm:prSet presAssocID="{FD8011D5-9AAD-466E-998D-C969172515F3}" presName="textBox5e" presStyleLbl="revTx" presStyleIdx="4" presStyleCnt="5" custScaleX="122222" custScaleY="1002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623D344-9CFF-4142-8093-D95880165E94}" type="presOf" srcId="{A3794A75-AB13-444E-9F88-81924625D5D6}" destId="{E800D04E-CFA6-4E10-AB1E-C4BB337FB60C}" srcOrd="0" destOrd="0" presId="urn:microsoft.com/office/officeart/2005/8/layout/arrow2"/>
    <dgm:cxn modelId="{11454BAD-6E3B-4678-AD97-1D286EC266BE}" srcId="{A3794A75-AB13-444E-9F88-81924625D5D6}" destId="{A33DF551-DE36-4151-AADB-CDE16E6A7084}" srcOrd="2" destOrd="0" parTransId="{C7BA74B9-1DC3-4F57-A278-04B422FE1DA2}" sibTransId="{FC18334C-4A99-4873-80AC-D991D1224155}"/>
    <dgm:cxn modelId="{65CAB199-54F8-4855-B179-9B2BAD10DE81}" type="presOf" srcId="{A33DF551-DE36-4151-AADB-CDE16E6A7084}" destId="{579DB743-4145-4EA6-89F1-EA42A4E05432}" srcOrd="0" destOrd="0" presId="urn:microsoft.com/office/officeart/2005/8/layout/arrow2"/>
    <dgm:cxn modelId="{2898DC4E-B157-40A6-B68D-AB4275AFCD7D}" type="presOf" srcId="{688561B9-6C38-43CD-B059-1F33571B8B7F}" destId="{6D9F9D03-37CD-4126-88EA-CC61C05C4672}" srcOrd="0" destOrd="0" presId="urn:microsoft.com/office/officeart/2005/8/layout/arrow2"/>
    <dgm:cxn modelId="{46B36B37-E7C9-4C4A-956C-86825C38A5CC}" type="presOf" srcId="{FD8011D5-9AAD-466E-998D-C969172515F3}" destId="{93BD7EFE-890D-4648-90FF-6F42241C6324}" srcOrd="0" destOrd="0" presId="urn:microsoft.com/office/officeart/2005/8/layout/arrow2"/>
    <dgm:cxn modelId="{DCA2F27C-E25E-41FA-B4AE-3B01EF102139}" srcId="{A3794A75-AB13-444E-9F88-81924625D5D6}" destId="{358C767D-7B7D-4B12-9AB2-D7C44028385A}" srcOrd="3" destOrd="0" parTransId="{33CDCA23-2264-419B-B72C-B1BFB44BA506}" sibTransId="{3F34EB7E-E77D-4F29-A6E9-BFF1E45B6D6A}"/>
    <dgm:cxn modelId="{F46D425B-0291-4235-83F6-6282C9FEB292}" srcId="{A3794A75-AB13-444E-9F88-81924625D5D6}" destId="{688561B9-6C38-43CD-B059-1F33571B8B7F}" srcOrd="1" destOrd="0" parTransId="{5EE292F4-BEA6-4C4C-BDC1-7E9E02918706}" sibTransId="{09818A8A-EBB1-47E2-8FCB-81978DB6372E}"/>
    <dgm:cxn modelId="{610EB3A2-4F65-4BC0-A5AD-2962163EE50E}" type="presOf" srcId="{7B314B8C-2EFC-4C02-900C-9BE718E70DC3}" destId="{B27CE9E0-C81C-4066-8A18-7672B13C0F30}" srcOrd="0" destOrd="0" presId="urn:microsoft.com/office/officeart/2005/8/layout/arrow2"/>
    <dgm:cxn modelId="{76BD028C-E287-4382-AEC2-D377FBACE0D5}" type="presOf" srcId="{358C767D-7B7D-4B12-9AB2-D7C44028385A}" destId="{CCDD4832-EFD1-4B00-A745-1BA72D3F15C6}" srcOrd="0" destOrd="0" presId="urn:microsoft.com/office/officeart/2005/8/layout/arrow2"/>
    <dgm:cxn modelId="{DBEA5407-26D0-4FF2-BC77-55B787FB9102}" srcId="{A3794A75-AB13-444E-9F88-81924625D5D6}" destId="{7B314B8C-2EFC-4C02-900C-9BE718E70DC3}" srcOrd="0" destOrd="0" parTransId="{1A828BEA-1DF9-4A5B-80A7-A3C89209277B}" sibTransId="{11ED0EAE-7BE9-4961-AB37-7FDEB9339004}"/>
    <dgm:cxn modelId="{CA357FC4-37EF-4766-BBC9-C26C6BE41CC8}" srcId="{A3794A75-AB13-444E-9F88-81924625D5D6}" destId="{FD8011D5-9AAD-466E-998D-C969172515F3}" srcOrd="4" destOrd="0" parTransId="{D25F1FB0-7501-4DB9-BBD9-693372439C65}" sibTransId="{4E944632-99F5-4D4F-A2DA-7BA716A545F5}"/>
    <dgm:cxn modelId="{165395B1-E20C-4758-8F91-11A62E754438}" type="presParOf" srcId="{E800D04E-CFA6-4E10-AB1E-C4BB337FB60C}" destId="{146A2816-A139-43E5-8EE1-A0439B8CD1CD}" srcOrd="0" destOrd="0" presId="urn:microsoft.com/office/officeart/2005/8/layout/arrow2"/>
    <dgm:cxn modelId="{FFA4E920-3FC3-48CD-A82B-393DB79CED11}" type="presParOf" srcId="{E800D04E-CFA6-4E10-AB1E-C4BB337FB60C}" destId="{27904412-FA95-4509-A375-896F249ACB05}" srcOrd="1" destOrd="0" presId="urn:microsoft.com/office/officeart/2005/8/layout/arrow2"/>
    <dgm:cxn modelId="{CBBD5545-FD0C-4911-9B4F-10509079AC25}" type="presParOf" srcId="{27904412-FA95-4509-A375-896F249ACB05}" destId="{5077415B-0659-4030-B361-2108752E07D6}" srcOrd="0" destOrd="0" presId="urn:microsoft.com/office/officeart/2005/8/layout/arrow2"/>
    <dgm:cxn modelId="{D60A744D-F0FA-4602-8AB2-72457B28E175}" type="presParOf" srcId="{27904412-FA95-4509-A375-896F249ACB05}" destId="{B27CE9E0-C81C-4066-8A18-7672B13C0F30}" srcOrd="1" destOrd="0" presId="urn:microsoft.com/office/officeart/2005/8/layout/arrow2"/>
    <dgm:cxn modelId="{B31123CE-6447-4755-BEF7-287ED0F65AAB}" type="presParOf" srcId="{27904412-FA95-4509-A375-896F249ACB05}" destId="{1D994DDA-7E85-42DF-BEF2-DFC6B5B37963}" srcOrd="2" destOrd="0" presId="urn:microsoft.com/office/officeart/2005/8/layout/arrow2"/>
    <dgm:cxn modelId="{5B7824AD-128F-4EF1-8616-0FCCAE478083}" type="presParOf" srcId="{27904412-FA95-4509-A375-896F249ACB05}" destId="{6D9F9D03-37CD-4126-88EA-CC61C05C4672}" srcOrd="3" destOrd="0" presId="urn:microsoft.com/office/officeart/2005/8/layout/arrow2"/>
    <dgm:cxn modelId="{2EF38237-2728-48EC-952B-DF5D71DCEEB3}" type="presParOf" srcId="{27904412-FA95-4509-A375-896F249ACB05}" destId="{3E00496C-3E54-4AD9-8F06-424DA8CCFF0C}" srcOrd="4" destOrd="0" presId="urn:microsoft.com/office/officeart/2005/8/layout/arrow2"/>
    <dgm:cxn modelId="{9FE4465E-F802-4864-8E82-1FB0F5BAB3F9}" type="presParOf" srcId="{27904412-FA95-4509-A375-896F249ACB05}" destId="{579DB743-4145-4EA6-89F1-EA42A4E05432}" srcOrd="5" destOrd="0" presId="urn:microsoft.com/office/officeart/2005/8/layout/arrow2"/>
    <dgm:cxn modelId="{A99DA118-F818-47A8-8888-CFE58DC5D076}" type="presParOf" srcId="{27904412-FA95-4509-A375-896F249ACB05}" destId="{17080B29-D408-4373-A58B-970562C1F22E}" srcOrd="6" destOrd="0" presId="urn:microsoft.com/office/officeart/2005/8/layout/arrow2"/>
    <dgm:cxn modelId="{EA64D7C3-9C90-4686-B50F-5E3970391D27}" type="presParOf" srcId="{27904412-FA95-4509-A375-896F249ACB05}" destId="{CCDD4832-EFD1-4B00-A745-1BA72D3F15C6}" srcOrd="7" destOrd="0" presId="urn:microsoft.com/office/officeart/2005/8/layout/arrow2"/>
    <dgm:cxn modelId="{CE62F6F6-57A6-4EFA-841C-1841D016BFE4}" type="presParOf" srcId="{27904412-FA95-4509-A375-896F249ACB05}" destId="{F63E5020-2158-431C-ABE1-060C9B20C616}" srcOrd="8" destOrd="0" presId="urn:microsoft.com/office/officeart/2005/8/layout/arrow2"/>
    <dgm:cxn modelId="{7B1A07E1-B34E-4E02-85AB-E2BC708286B0}" type="presParOf" srcId="{27904412-FA95-4509-A375-896F249ACB05}" destId="{93BD7EFE-890D-4648-90FF-6F42241C6324}" srcOrd="9" destOrd="0" presId="urn:microsoft.com/office/officeart/2005/8/layout/arrow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2D411B3-C6D9-43A5-9E3D-E1C815F5B11B}">
      <dsp:nvSpPr>
        <dsp:cNvPr id="0" name=""/>
        <dsp:cNvSpPr/>
      </dsp:nvSpPr>
      <dsp:spPr>
        <a:xfrm rot="5400000">
          <a:off x="-285582" y="287959"/>
          <a:ext cx="1903883" cy="133271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SERDOS</a:t>
          </a:r>
          <a:endParaRPr lang="en-US" sz="17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5400000">
        <a:off x="-285582" y="287959"/>
        <a:ext cx="1903883" cy="1332718"/>
      </dsp:txXfrm>
    </dsp:sp>
    <dsp:sp modelId="{7E3F2C3C-3BF8-4A8B-ABF1-89EF16215355}">
      <dsp:nvSpPr>
        <dsp:cNvPr id="0" name=""/>
        <dsp:cNvSpPr/>
      </dsp:nvSpPr>
      <dsp:spPr>
        <a:xfrm rot="5400000">
          <a:off x="4048874" y="-2753483"/>
          <a:ext cx="1237524" cy="68968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SISTEM INTEGRASI </a:t>
          </a:r>
          <a:r>
            <a:rPr lang="en-US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DATA</a:t>
          </a:r>
          <a:endParaRPr lang="en-US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SISTEM PENGELOLAAN SERDOS ONLINE</a:t>
          </a:r>
          <a:endParaRPr lang="en-US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5400000">
        <a:off x="4048874" y="-2753483"/>
        <a:ext cx="1237524" cy="6896881"/>
      </dsp:txXfrm>
    </dsp:sp>
    <dsp:sp modelId="{A62FAA0E-FD86-405E-8AFE-8CDC37E56DA8}">
      <dsp:nvSpPr>
        <dsp:cNvPr id="0" name=""/>
        <dsp:cNvSpPr/>
      </dsp:nvSpPr>
      <dsp:spPr>
        <a:xfrm rot="5400000">
          <a:off x="-285582" y="2000640"/>
          <a:ext cx="1903883" cy="133271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PROFESI-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ONALISME</a:t>
          </a:r>
          <a:endParaRPr lang="en-US" sz="17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5400000">
        <a:off x="-285582" y="2000640"/>
        <a:ext cx="1903883" cy="1332718"/>
      </dsp:txXfrm>
    </dsp:sp>
    <dsp:sp modelId="{04D35721-0856-4EA5-8898-DFFC945A3296}">
      <dsp:nvSpPr>
        <dsp:cNvPr id="0" name=""/>
        <dsp:cNvSpPr/>
      </dsp:nvSpPr>
      <dsp:spPr>
        <a:xfrm rot="5400000">
          <a:off x="4162397" y="-1114620"/>
          <a:ext cx="1237524" cy="68968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IMPLEMENTASI KOMPETENSI : PROFESIONAL, PEDAGOGIK, KEPRIBADIAN, SOSIAL</a:t>
          </a:r>
          <a:endParaRPr lang="en-US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PERAN SEBAGAI AGEN PERUBAHAN</a:t>
          </a:r>
          <a:endParaRPr lang="en-US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5400000">
        <a:off x="4162397" y="-1114620"/>
        <a:ext cx="1237524" cy="6896881"/>
      </dsp:txXfrm>
    </dsp:sp>
    <dsp:sp modelId="{46434037-BF00-41EA-8362-F7FB0B5C8CE1}">
      <dsp:nvSpPr>
        <dsp:cNvPr id="0" name=""/>
        <dsp:cNvSpPr/>
      </dsp:nvSpPr>
      <dsp:spPr>
        <a:xfrm rot="5400000">
          <a:off x="-285582" y="3713322"/>
          <a:ext cx="1903883" cy="133271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BUDAYA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AKADEMIK</a:t>
          </a:r>
          <a:endParaRPr lang="en-US" sz="17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5400000">
        <a:off x="-285582" y="3713322"/>
        <a:ext cx="1903883" cy="1332718"/>
      </dsp:txXfrm>
    </dsp:sp>
    <dsp:sp modelId="{825316E8-D7C6-4481-9DF1-12B3A151E6E4}">
      <dsp:nvSpPr>
        <dsp:cNvPr id="0" name=""/>
        <dsp:cNvSpPr/>
      </dsp:nvSpPr>
      <dsp:spPr>
        <a:xfrm rot="5400000">
          <a:off x="4162397" y="598061"/>
          <a:ext cx="1237524" cy="68968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PERILAKU BERKARAKTER  DENGAN 4 NILAI LUHUR: JUJUR,CERDAS, TANGGUH, PEDULI</a:t>
          </a:r>
          <a:endParaRPr lang="en-US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KETERBUKAAN, KE-EKAAN DALAM KE-BHINEKAAN </a:t>
          </a:r>
          <a:endParaRPr lang="en-US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5400000">
        <a:off x="4162397" y="598061"/>
        <a:ext cx="1237524" cy="689688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862DB47-F382-4214-A454-C11813E62DBD}">
      <dsp:nvSpPr>
        <dsp:cNvPr id="0" name=""/>
        <dsp:cNvSpPr/>
      </dsp:nvSpPr>
      <dsp:spPr>
        <a:xfrm>
          <a:off x="0" y="4015184"/>
          <a:ext cx="8229600" cy="13178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latin typeface="Arial Rounded MT Bold" pitchFamily="34" charset="0"/>
            </a:rPr>
            <a:t>PERILAKU BERKARAKTER</a:t>
          </a:r>
          <a:endParaRPr lang="en-US" sz="3600" kern="1200" dirty="0">
            <a:latin typeface="Arial Rounded MT Bold" pitchFamily="34" charset="0"/>
          </a:endParaRPr>
        </a:p>
      </dsp:txBody>
      <dsp:txXfrm>
        <a:off x="0" y="4015184"/>
        <a:ext cx="8229600" cy="711651"/>
      </dsp:txXfrm>
    </dsp:sp>
    <dsp:sp modelId="{5E88E49E-154A-41CE-9A21-AD4D35C44DEF}">
      <dsp:nvSpPr>
        <dsp:cNvPr id="0" name=""/>
        <dsp:cNvSpPr/>
      </dsp:nvSpPr>
      <dsp:spPr>
        <a:xfrm>
          <a:off x="2051" y="4700478"/>
          <a:ext cx="4114797" cy="60622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17780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chemeClr val="tx1"/>
              </a:solidFill>
              <a:latin typeface="Arial Rounded MT Bold" pitchFamily="34" charset="0"/>
            </a:rPr>
            <a:t>JUJUR </a:t>
          </a:r>
          <a:r>
            <a:rPr lang="en-US" sz="2500" kern="1200" dirty="0" smtClean="0">
              <a:solidFill>
                <a:srgbClr val="00B050"/>
              </a:solidFill>
              <a:latin typeface="Arial Rounded MT Bold" pitchFamily="34" charset="0"/>
            </a:rPr>
            <a:t> </a:t>
          </a:r>
          <a:r>
            <a:rPr lang="en-US" sz="2500" kern="1200" dirty="0" smtClean="0">
              <a:latin typeface="Arial Rounded MT Bold" pitchFamily="34" charset="0"/>
            </a:rPr>
            <a:t>           PEDULI    </a:t>
          </a:r>
          <a:endParaRPr lang="en-US" sz="2500" kern="1200" dirty="0">
            <a:latin typeface="Arial Rounded MT Bold" pitchFamily="34" charset="0"/>
          </a:endParaRPr>
        </a:p>
      </dsp:txBody>
      <dsp:txXfrm>
        <a:off x="2051" y="4700478"/>
        <a:ext cx="4114797" cy="606221"/>
      </dsp:txXfrm>
    </dsp:sp>
    <dsp:sp modelId="{906248D5-E558-407D-A017-65F310240F0C}">
      <dsp:nvSpPr>
        <dsp:cNvPr id="0" name=""/>
        <dsp:cNvSpPr/>
      </dsp:nvSpPr>
      <dsp:spPr>
        <a:xfrm>
          <a:off x="4116849" y="4700478"/>
          <a:ext cx="4110699" cy="60622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17780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latin typeface="Arial Rounded MT Bold" pitchFamily="34" charset="0"/>
            </a:rPr>
            <a:t>CERDAS        TANGGUH</a:t>
          </a:r>
          <a:endParaRPr lang="en-US" sz="2500" kern="1200" dirty="0">
            <a:latin typeface="Arial Rounded MT Bold" pitchFamily="34" charset="0"/>
          </a:endParaRPr>
        </a:p>
      </dsp:txBody>
      <dsp:txXfrm>
        <a:off x="4116849" y="4700478"/>
        <a:ext cx="4110699" cy="606221"/>
      </dsp:txXfrm>
    </dsp:sp>
    <dsp:sp modelId="{F34BE6B7-92A5-4657-850C-49039DB54188}">
      <dsp:nvSpPr>
        <dsp:cNvPr id="0" name=""/>
        <dsp:cNvSpPr/>
      </dsp:nvSpPr>
      <dsp:spPr>
        <a:xfrm rot="10800000">
          <a:off x="0" y="2008063"/>
          <a:ext cx="8229600" cy="202688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Arial Rounded MT Bold" pitchFamily="34" charset="0"/>
            </a:rPr>
            <a:t>SERTIFIKASI  PENDIDIK PROFESIONAL</a:t>
          </a:r>
          <a:endParaRPr lang="en-US" sz="2800" kern="1200" dirty="0">
            <a:latin typeface="Arial Rounded MT Bold" pitchFamily="34" charset="0"/>
          </a:endParaRPr>
        </a:p>
      </dsp:txBody>
      <dsp:txXfrm>
        <a:off x="0" y="2008063"/>
        <a:ext cx="8229600" cy="711437"/>
      </dsp:txXfrm>
    </dsp:sp>
    <dsp:sp modelId="{9D0DFBFA-A4B4-41BF-8C55-6C1889CC13C2}">
      <dsp:nvSpPr>
        <dsp:cNvPr id="0" name=""/>
        <dsp:cNvSpPr/>
      </dsp:nvSpPr>
      <dsp:spPr>
        <a:xfrm>
          <a:off x="0" y="2719501"/>
          <a:ext cx="4114799" cy="60603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17780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latin typeface="Arial Rounded MT Bold" pitchFamily="34" charset="0"/>
            </a:rPr>
            <a:t>PROFESIONALISME</a:t>
          </a:r>
          <a:endParaRPr lang="en-US" sz="2500" kern="1200" dirty="0">
            <a:latin typeface="Arial Rounded MT Bold" pitchFamily="34" charset="0"/>
          </a:endParaRPr>
        </a:p>
      </dsp:txBody>
      <dsp:txXfrm>
        <a:off x="0" y="2719501"/>
        <a:ext cx="4114799" cy="606039"/>
      </dsp:txXfrm>
    </dsp:sp>
    <dsp:sp modelId="{8EFC55EE-3B05-43BD-97AE-41594ED33414}">
      <dsp:nvSpPr>
        <dsp:cNvPr id="0" name=""/>
        <dsp:cNvSpPr/>
      </dsp:nvSpPr>
      <dsp:spPr>
        <a:xfrm>
          <a:off x="4114800" y="2719501"/>
          <a:ext cx="4114799" cy="60603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17780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latin typeface="Arial Rounded MT Bold" pitchFamily="34" charset="0"/>
            </a:rPr>
            <a:t>BUDAYA AKADEMIK</a:t>
          </a:r>
          <a:endParaRPr lang="en-US" sz="2500" kern="1200" dirty="0">
            <a:latin typeface="Arial Rounded MT Bold" pitchFamily="34" charset="0"/>
          </a:endParaRPr>
        </a:p>
      </dsp:txBody>
      <dsp:txXfrm>
        <a:off x="4114800" y="2719501"/>
        <a:ext cx="4114799" cy="606039"/>
      </dsp:txXfrm>
    </dsp:sp>
    <dsp:sp modelId="{0ECAD26E-75E4-4032-970F-041651286001}">
      <dsp:nvSpPr>
        <dsp:cNvPr id="0" name=""/>
        <dsp:cNvSpPr/>
      </dsp:nvSpPr>
      <dsp:spPr>
        <a:xfrm rot="10800000">
          <a:off x="0" y="942"/>
          <a:ext cx="8229600" cy="2026888"/>
        </a:xfrm>
        <a:prstGeom prst="upArrowCallou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Arial Rounded MT Bold" pitchFamily="34" charset="0"/>
            </a:rPr>
            <a:t>DOSEN</a:t>
          </a:r>
          <a:endParaRPr lang="en-US" sz="2800" kern="1200" dirty="0">
            <a:latin typeface="Arial Rounded MT Bold" pitchFamily="34" charset="0"/>
          </a:endParaRPr>
        </a:p>
      </dsp:txBody>
      <dsp:txXfrm>
        <a:off x="0" y="942"/>
        <a:ext cx="8229600" cy="711437"/>
      </dsp:txXfrm>
    </dsp:sp>
    <dsp:sp modelId="{EC322799-40AA-498A-A862-5BAA49A2DD8D}">
      <dsp:nvSpPr>
        <dsp:cNvPr id="0" name=""/>
        <dsp:cNvSpPr/>
      </dsp:nvSpPr>
      <dsp:spPr>
        <a:xfrm>
          <a:off x="0" y="712380"/>
          <a:ext cx="4114799" cy="60603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17780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latin typeface="Arial Rounded MT Bold" pitchFamily="34" charset="0"/>
            </a:rPr>
            <a:t>PENDIDIK</a:t>
          </a:r>
          <a:endParaRPr lang="en-US" sz="2500" kern="1200" dirty="0">
            <a:latin typeface="Arial Rounded MT Bold" pitchFamily="34" charset="0"/>
          </a:endParaRPr>
        </a:p>
      </dsp:txBody>
      <dsp:txXfrm>
        <a:off x="0" y="712380"/>
        <a:ext cx="4114799" cy="606039"/>
      </dsp:txXfrm>
    </dsp:sp>
    <dsp:sp modelId="{C68F4508-6D11-4036-AAA0-108CD9A7383B}">
      <dsp:nvSpPr>
        <dsp:cNvPr id="0" name=""/>
        <dsp:cNvSpPr/>
      </dsp:nvSpPr>
      <dsp:spPr>
        <a:xfrm>
          <a:off x="4114800" y="712380"/>
          <a:ext cx="4114799" cy="60603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17780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latin typeface="Arial Rounded MT Bold" pitchFamily="34" charset="0"/>
            </a:rPr>
            <a:t>ILMUWAN</a:t>
          </a:r>
          <a:endParaRPr lang="en-US" sz="2500" kern="1200" dirty="0">
            <a:latin typeface="Arial Rounded MT Bold" pitchFamily="34" charset="0"/>
          </a:endParaRPr>
        </a:p>
      </dsp:txBody>
      <dsp:txXfrm>
        <a:off x="4114800" y="712380"/>
        <a:ext cx="4114799" cy="60603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3D4EA33-4213-470C-A715-CF3D2661FFDE}">
      <dsp:nvSpPr>
        <dsp:cNvPr id="0" name=""/>
        <dsp:cNvSpPr/>
      </dsp:nvSpPr>
      <dsp:spPr>
        <a:xfrm>
          <a:off x="1306315" y="23"/>
          <a:ext cx="2394830" cy="1197415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Arial Rounded MT Bold" pitchFamily="34" charset="0"/>
            </a:rPr>
            <a:t>KEJUJURAN</a:t>
          </a:r>
          <a:endParaRPr lang="en-US" sz="2400" kern="1200" dirty="0">
            <a:latin typeface="Arial Rounded MT Bold" pitchFamily="34" charset="0"/>
          </a:endParaRPr>
        </a:p>
      </dsp:txBody>
      <dsp:txXfrm>
        <a:off x="1306315" y="23"/>
        <a:ext cx="2394830" cy="1197415"/>
      </dsp:txXfrm>
    </dsp:sp>
    <dsp:sp modelId="{676FF49F-D466-404F-82FD-B06E233E1B4A}">
      <dsp:nvSpPr>
        <dsp:cNvPr id="0" name=""/>
        <dsp:cNvSpPr/>
      </dsp:nvSpPr>
      <dsp:spPr>
        <a:xfrm>
          <a:off x="1545798" y="1197438"/>
          <a:ext cx="239483" cy="8980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8061"/>
              </a:lnTo>
              <a:lnTo>
                <a:pt x="239483" y="89806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1B8BEC-2611-457C-8E95-B846E5066436}">
      <dsp:nvSpPr>
        <dsp:cNvPr id="0" name=""/>
        <dsp:cNvSpPr/>
      </dsp:nvSpPr>
      <dsp:spPr>
        <a:xfrm>
          <a:off x="1785281" y="1496792"/>
          <a:ext cx="1915864" cy="11974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Arial Rounded MT Bold" pitchFamily="34" charset="0"/>
            </a:rPr>
            <a:t>PENILAI</a:t>
          </a:r>
          <a:endParaRPr lang="en-US" sz="2400" kern="1200" dirty="0">
            <a:latin typeface="Arial Rounded MT Bold" pitchFamily="34" charset="0"/>
          </a:endParaRPr>
        </a:p>
      </dsp:txBody>
      <dsp:txXfrm>
        <a:off x="1785281" y="1496792"/>
        <a:ext cx="1915864" cy="1197415"/>
      </dsp:txXfrm>
    </dsp:sp>
    <dsp:sp modelId="{9A138C6C-EB29-4037-9F5F-9F45B51DDE95}">
      <dsp:nvSpPr>
        <dsp:cNvPr id="0" name=""/>
        <dsp:cNvSpPr/>
      </dsp:nvSpPr>
      <dsp:spPr>
        <a:xfrm>
          <a:off x="1545798" y="1197438"/>
          <a:ext cx="239483" cy="23948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94830"/>
              </a:lnTo>
              <a:lnTo>
                <a:pt x="239483" y="23948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BB77ED-DC19-4735-AD64-3C12F67DA980}">
      <dsp:nvSpPr>
        <dsp:cNvPr id="0" name=""/>
        <dsp:cNvSpPr/>
      </dsp:nvSpPr>
      <dsp:spPr>
        <a:xfrm>
          <a:off x="1785281" y="2993561"/>
          <a:ext cx="1915864" cy="11974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Arial Rounded MT Bold" pitchFamily="34" charset="0"/>
            </a:rPr>
            <a:t>YANG DINILAI</a:t>
          </a:r>
          <a:endParaRPr lang="en-US" sz="2400" kern="1200" dirty="0">
            <a:latin typeface="Arial Rounded MT Bold" pitchFamily="34" charset="0"/>
          </a:endParaRPr>
        </a:p>
      </dsp:txBody>
      <dsp:txXfrm>
        <a:off x="1785281" y="2993561"/>
        <a:ext cx="1915864" cy="1197415"/>
      </dsp:txXfrm>
    </dsp:sp>
    <dsp:sp modelId="{82217801-741F-42D9-9E70-D9596F2A360A}">
      <dsp:nvSpPr>
        <dsp:cNvPr id="0" name=""/>
        <dsp:cNvSpPr/>
      </dsp:nvSpPr>
      <dsp:spPr>
        <a:xfrm>
          <a:off x="4299853" y="23"/>
          <a:ext cx="2394830" cy="1197415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Arial Rounded MT Bold" pitchFamily="34" charset="0"/>
            </a:rPr>
            <a:t>INTEGRASI </a:t>
          </a:r>
          <a:endParaRPr lang="en-US" sz="2400" kern="1200" dirty="0">
            <a:latin typeface="Arial Rounded MT Bold" pitchFamily="34" charset="0"/>
          </a:endParaRPr>
        </a:p>
      </dsp:txBody>
      <dsp:txXfrm>
        <a:off x="4299853" y="23"/>
        <a:ext cx="2394830" cy="1197415"/>
      </dsp:txXfrm>
    </dsp:sp>
    <dsp:sp modelId="{9C3FEEB1-72A5-49A2-A408-56A5FCDED0A8}">
      <dsp:nvSpPr>
        <dsp:cNvPr id="0" name=""/>
        <dsp:cNvSpPr/>
      </dsp:nvSpPr>
      <dsp:spPr>
        <a:xfrm>
          <a:off x="4539336" y="1197438"/>
          <a:ext cx="239483" cy="8980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8061"/>
              </a:lnTo>
              <a:lnTo>
                <a:pt x="239483" y="89806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293306-EFFC-40DE-B854-18940B59D6DB}">
      <dsp:nvSpPr>
        <dsp:cNvPr id="0" name=""/>
        <dsp:cNvSpPr/>
      </dsp:nvSpPr>
      <dsp:spPr>
        <a:xfrm>
          <a:off x="4778819" y="1496792"/>
          <a:ext cx="1915864" cy="11974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Arial Rounded MT Bold" pitchFamily="34" charset="0"/>
            </a:rPr>
            <a:t>DIKTI </a:t>
          </a:r>
          <a:endParaRPr lang="en-US" sz="2400" kern="1200" dirty="0">
            <a:latin typeface="Arial Rounded MT Bold" pitchFamily="34" charset="0"/>
          </a:endParaRPr>
        </a:p>
      </dsp:txBody>
      <dsp:txXfrm>
        <a:off x="4778819" y="1496792"/>
        <a:ext cx="1915864" cy="1197415"/>
      </dsp:txXfrm>
    </dsp:sp>
    <dsp:sp modelId="{8502A8F0-3489-49E5-B02F-88543EB55D75}">
      <dsp:nvSpPr>
        <dsp:cNvPr id="0" name=""/>
        <dsp:cNvSpPr/>
      </dsp:nvSpPr>
      <dsp:spPr>
        <a:xfrm>
          <a:off x="4539336" y="1197438"/>
          <a:ext cx="239483" cy="23948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94830"/>
              </a:lnTo>
              <a:lnTo>
                <a:pt x="239483" y="23948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E3A3F8-8354-428F-8595-8A58F94BD3F1}">
      <dsp:nvSpPr>
        <dsp:cNvPr id="0" name=""/>
        <dsp:cNvSpPr/>
      </dsp:nvSpPr>
      <dsp:spPr>
        <a:xfrm>
          <a:off x="4778819" y="2993561"/>
          <a:ext cx="1915864" cy="11974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>
              <a:latin typeface="Arial Rounded MT Bold" pitchFamily="34" charset="0"/>
            </a:rPr>
            <a:t>PTN/ KOPERTIS</a:t>
          </a:r>
          <a:endParaRPr lang="en-US" sz="2400" kern="1200" dirty="0">
            <a:latin typeface="Arial Rounded MT Bold" pitchFamily="34" charset="0"/>
          </a:endParaRPr>
        </a:p>
      </dsp:txBody>
      <dsp:txXfrm>
        <a:off x="4778819" y="2993561"/>
        <a:ext cx="1915864" cy="1197415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46A2816-A139-43E5-8EE1-A0439B8CD1CD}">
      <dsp:nvSpPr>
        <dsp:cNvPr id="0" name=""/>
        <dsp:cNvSpPr/>
      </dsp:nvSpPr>
      <dsp:spPr>
        <a:xfrm>
          <a:off x="-91439" y="92581"/>
          <a:ext cx="8229600" cy="514350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77415B-0659-4030-B361-2108752E07D6}">
      <dsp:nvSpPr>
        <dsp:cNvPr id="0" name=""/>
        <dsp:cNvSpPr/>
      </dsp:nvSpPr>
      <dsp:spPr>
        <a:xfrm>
          <a:off x="719176" y="3917287"/>
          <a:ext cx="189280" cy="1892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7CE9E0-C81C-4066-8A18-7672B13C0F30}">
      <dsp:nvSpPr>
        <dsp:cNvPr id="0" name=""/>
        <dsp:cNvSpPr/>
      </dsp:nvSpPr>
      <dsp:spPr>
        <a:xfrm>
          <a:off x="495913" y="4112131"/>
          <a:ext cx="1713884" cy="10237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0296" tIns="0" rIns="0" bIns="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  <a:latin typeface="Arial Rounded MT Bold" pitchFamily="34" charset="0"/>
            </a:rPr>
            <a:t>PORTOFOLIO : SIMBOLIK DAN EMPIRIK : KOMPETENSI DASAR DOSEN</a:t>
          </a:r>
          <a:endParaRPr lang="en-US" sz="1600" b="1" kern="1200" dirty="0">
            <a:solidFill>
              <a:schemeClr val="tx1"/>
            </a:solidFill>
            <a:latin typeface="Arial Rounded MT Bold" pitchFamily="34" charset="0"/>
          </a:endParaRPr>
        </a:p>
      </dsp:txBody>
      <dsp:txXfrm>
        <a:off x="495913" y="4112131"/>
        <a:ext cx="1713884" cy="1023746"/>
      </dsp:txXfrm>
    </dsp:sp>
    <dsp:sp modelId="{1D994DDA-7E85-42DF-BEF2-DFC6B5B37963}">
      <dsp:nvSpPr>
        <dsp:cNvPr id="0" name=""/>
        <dsp:cNvSpPr/>
      </dsp:nvSpPr>
      <dsp:spPr>
        <a:xfrm>
          <a:off x="1743761" y="2932821"/>
          <a:ext cx="296265" cy="2962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9F9D03-37CD-4126-88EA-CC61C05C4672}">
      <dsp:nvSpPr>
        <dsp:cNvPr id="0" name=""/>
        <dsp:cNvSpPr/>
      </dsp:nvSpPr>
      <dsp:spPr>
        <a:xfrm>
          <a:off x="1659942" y="3273935"/>
          <a:ext cx="1830018" cy="17691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985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Arial Rounded MT Bold" pitchFamily="34" charset="0"/>
            </a:rPr>
            <a:t>PERSEPSIONAL</a:t>
          </a:r>
          <a:endParaRPr lang="en-US" sz="1600" b="1" kern="1200" dirty="0">
            <a:latin typeface="Arial Rounded MT Bold" pitchFamily="34" charset="0"/>
          </a:endParaRPr>
        </a:p>
      </dsp:txBody>
      <dsp:txXfrm>
        <a:off x="1659942" y="3273935"/>
        <a:ext cx="1830018" cy="1769164"/>
      </dsp:txXfrm>
    </dsp:sp>
    <dsp:sp modelId="{3E00496C-3E54-4AD9-8F06-424DA8CCFF0C}">
      <dsp:nvSpPr>
        <dsp:cNvPr id="0" name=""/>
        <dsp:cNvSpPr/>
      </dsp:nvSpPr>
      <dsp:spPr>
        <a:xfrm>
          <a:off x="3060497" y="2147923"/>
          <a:ext cx="395020" cy="3950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9DB743-4145-4EA6-89F1-EA42A4E05432}">
      <dsp:nvSpPr>
        <dsp:cNvPr id="0" name=""/>
        <dsp:cNvSpPr/>
      </dsp:nvSpPr>
      <dsp:spPr>
        <a:xfrm>
          <a:off x="3258008" y="2345434"/>
          <a:ext cx="1588312" cy="28906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313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  <a:latin typeface="Arial Rounded MT Bold" pitchFamily="34" charset="0"/>
            </a:rPr>
            <a:t>PERSONAL/ DESKRIPSI DIRI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>
            <a:solidFill>
              <a:schemeClr val="tx1"/>
            </a:solidFill>
            <a:latin typeface="Arial Rounded MT Bold" pitchFamily="34" charset="0"/>
          </a:endParaRPr>
        </a:p>
      </dsp:txBody>
      <dsp:txXfrm>
        <a:off x="3258008" y="2345434"/>
        <a:ext cx="1588312" cy="2890647"/>
      </dsp:txXfrm>
    </dsp:sp>
    <dsp:sp modelId="{17080B29-D408-4373-A58B-970562C1F22E}">
      <dsp:nvSpPr>
        <dsp:cNvPr id="0" name=""/>
        <dsp:cNvSpPr/>
      </dsp:nvSpPr>
      <dsp:spPr>
        <a:xfrm>
          <a:off x="4591203" y="1534818"/>
          <a:ext cx="510235" cy="5102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DD4832-EFD1-4B00-A745-1BA72D3F15C6}">
      <dsp:nvSpPr>
        <dsp:cNvPr id="0" name=""/>
        <dsp:cNvSpPr/>
      </dsp:nvSpPr>
      <dsp:spPr>
        <a:xfrm>
          <a:off x="4846320" y="1789936"/>
          <a:ext cx="1645920" cy="34461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363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Arial Rounded MT Bold" pitchFamily="34" charset="0"/>
            </a:rPr>
            <a:t>PRESTASI AKADEMIK</a:t>
          </a:r>
          <a:endParaRPr lang="en-US" sz="1600" b="1" kern="1200" dirty="0">
            <a:latin typeface="Arial Rounded MT Bold" pitchFamily="34" charset="0"/>
          </a:endParaRPr>
        </a:p>
      </dsp:txBody>
      <dsp:txXfrm>
        <a:off x="4846320" y="1789936"/>
        <a:ext cx="1645920" cy="3446145"/>
      </dsp:txXfrm>
    </dsp:sp>
    <dsp:sp modelId="{F63E5020-2158-431C-ABE1-060C9B20C616}">
      <dsp:nvSpPr>
        <dsp:cNvPr id="0" name=""/>
        <dsp:cNvSpPr/>
      </dsp:nvSpPr>
      <dsp:spPr>
        <a:xfrm>
          <a:off x="6167171" y="1125395"/>
          <a:ext cx="650138" cy="6501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BD7EFE-890D-4648-90FF-6F42241C6324}">
      <dsp:nvSpPr>
        <dsp:cNvPr id="0" name=""/>
        <dsp:cNvSpPr/>
      </dsp:nvSpPr>
      <dsp:spPr>
        <a:xfrm>
          <a:off x="6309362" y="1445127"/>
          <a:ext cx="2011676" cy="37962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4495" tIns="0" rIns="0" bIns="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Arial Rounded MT Bold" pitchFamily="34" charset="0"/>
            </a:rPr>
            <a:t>JUJUR, TERBUKA DAN OBJEKTIF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 smtClean="0">
            <a:latin typeface="Arial Rounded MT Bold" pitchFamily="34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>
            <a:latin typeface="Arial Rounded MT Bold" pitchFamily="34" charset="0"/>
          </a:endParaRPr>
        </a:p>
      </dsp:txBody>
      <dsp:txXfrm>
        <a:off x="6309362" y="1445127"/>
        <a:ext cx="2011676" cy="37962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71125" y="0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5807D1-FC63-4A3F-822B-2913D9B89272}" type="datetimeFigureOut">
              <a:rPr lang="en-US" smtClean="0"/>
              <a:pPr/>
              <a:t>5/6/2012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7713"/>
            <a:ext cx="4991100" cy="3743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3419" y="4740037"/>
            <a:ext cx="5467350" cy="44905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78342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71125" y="9478342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DD8970-F209-48F8-AA99-94AE62C47C2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08B4B2-87B1-4BB9-8955-CE54902D38AC}" type="slidenum">
              <a:rPr lang="en-US" smtClean="0">
                <a:latin typeface="Arial" pitchFamily="34" charset="0"/>
              </a:rPr>
              <a:pPr/>
              <a:t>19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CCBBA9-B1D4-43BD-922E-B4F11748998C}" type="slidenum">
              <a:rPr lang="en-US" smtClean="0">
                <a:latin typeface="Arial" pitchFamily="34" charset="0"/>
              </a:rPr>
              <a:pPr/>
              <a:t>20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Untuk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Tahun</a:t>
            </a:r>
            <a:r>
              <a:rPr lang="en-US" baseline="0" dirty="0" smtClean="0"/>
              <a:t> 2011: </a:t>
            </a:r>
            <a:r>
              <a:rPr lang="en-US" dirty="0" err="1" smtClean="0"/>
              <a:t>Lektor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Kepala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Lektor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Asisten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Ahli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D8970-F209-48F8-AA99-94AE62C47C2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FB1670-94AB-4DED-A7BE-B8997D75771A}" type="slidenum">
              <a:rPr lang="en-US" smtClean="0">
                <a:latin typeface="Arial" pitchFamily="34" charset="0"/>
              </a:rPr>
              <a:pPr/>
              <a:t>12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8C8199-024F-43CE-9345-E13E930F467B}" type="slidenum">
              <a:rPr lang="en-US" smtClean="0">
                <a:latin typeface="Arial" pitchFamily="34" charset="0"/>
              </a:rPr>
              <a:pPr/>
              <a:t>13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4562CD-1253-4C8D-B34D-961E4A8E7CCC}" type="slidenum">
              <a:rPr lang="en-US" smtClean="0">
                <a:latin typeface="Arial" pitchFamily="34" charset="0"/>
              </a:rPr>
              <a:pPr/>
              <a:t>14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7646CB-A839-4A05-A40A-716EC4C3F3E5}" type="slidenum">
              <a:rPr lang="en-US" smtClean="0">
                <a:latin typeface="Arial" pitchFamily="34" charset="0"/>
              </a:rPr>
              <a:pPr/>
              <a:t>15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261135-857F-4D91-996B-5BD1FB08F600}" type="slidenum">
              <a:rPr lang="en-US" smtClean="0">
                <a:latin typeface="Arial" pitchFamily="34" charset="0"/>
              </a:rPr>
              <a:pPr/>
              <a:t>16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11873A-7B0C-4D64-BEC2-D938766FB8AB}" type="slidenum">
              <a:rPr lang="en-US" smtClean="0">
                <a:latin typeface="Arial" pitchFamily="34" charset="0"/>
              </a:rPr>
              <a:pPr/>
              <a:t>17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6F1D3D-7B78-44EF-95BD-DEB21957C7C9}" type="slidenum">
              <a:rPr lang="en-US" smtClean="0">
                <a:latin typeface="Arial" pitchFamily="34" charset="0"/>
              </a:rPr>
              <a:pPr/>
              <a:t>18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64" name="Rectangle 40" descr="Light horizontal"/>
          <p:cNvSpPr>
            <a:spLocks noChangeArrowheads="1"/>
          </p:cNvSpPr>
          <p:nvPr/>
        </p:nvSpPr>
        <p:spPr bwMode="gray">
          <a:xfrm>
            <a:off x="9525" y="9525"/>
            <a:ext cx="1473200" cy="6848475"/>
          </a:xfrm>
          <a:prstGeom prst="rect">
            <a:avLst/>
          </a:prstGeom>
          <a:pattFill prst="ltHorz">
            <a:fgClr>
              <a:schemeClr val="bg2"/>
            </a:fgClr>
            <a:bgClr>
              <a:schemeClr val="bg1"/>
            </a:bgClr>
          </a:patt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65" name="Rectangle 41"/>
          <p:cNvSpPr>
            <a:spLocks noChangeArrowheads="1"/>
          </p:cNvSpPr>
          <p:nvPr/>
        </p:nvSpPr>
        <p:spPr bwMode="invGray">
          <a:xfrm>
            <a:off x="0" y="4267200"/>
            <a:ext cx="9153525" cy="1103313"/>
          </a:xfrm>
          <a:prstGeom prst="rect">
            <a:avLst/>
          </a:prstGeom>
          <a:solidFill>
            <a:schemeClr val="accent1"/>
          </a:soli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66" name="AutoShape 42"/>
          <p:cNvSpPr>
            <a:spLocks noChangeArrowheads="1"/>
          </p:cNvSpPr>
          <p:nvPr/>
        </p:nvSpPr>
        <p:spPr bwMode="gray">
          <a:xfrm>
            <a:off x="1219200" y="5105400"/>
            <a:ext cx="7086600" cy="5334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28575" algn="ctr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4267200"/>
            <a:ext cx="7924800" cy="8382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1616075" y="5105400"/>
            <a:ext cx="6324600" cy="533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400">
                <a:solidFill>
                  <a:srgbClr val="FEFEFE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537325"/>
            <a:ext cx="2133600" cy="244475"/>
          </a:xfrm>
        </p:spPr>
        <p:txBody>
          <a:bodyPr/>
          <a:lstStyle>
            <a:lvl1pPr>
              <a:defRPr sz="1400"/>
            </a:lvl1pPr>
          </a:lstStyle>
          <a:p>
            <a:fld id="{3538A946-BCA9-48B8-9198-441E68DD7176}" type="datetimeFigureOut">
              <a:rPr lang="en-US" smtClean="0"/>
              <a:pPr/>
              <a:t>5/6/2012</a:t>
            </a:fld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537325"/>
            <a:ext cx="2895600" cy="2444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537325"/>
            <a:ext cx="2133600" cy="244475"/>
          </a:xfrm>
        </p:spPr>
        <p:txBody>
          <a:bodyPr/>
          <a:lstStyle>
            <a:lvl1pPr>
              <a:defRPr sz="1400"/>
            </a:lvl1pPr>
          </a:lstStyle>
          <a:p>
            <a:fld id="{F86207F8-B135-4BE8-8C71-C7781824D2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38A946-BCA9-48B8-9198-441E68DD7176}" type="datetimeFigureOut">
              <a:rPr lang="en-US" smtClean="0"/>
              <a:pPr/>
              <a:t>5/6/2012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86207F8-B135-4BE8-8C71-C7781824D2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300038"/>
            <a:ext cx="2071687" cy="6100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300038"/>
            <a:ext cx="6065838" cy="6100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38A946-BCA9-48B8-9198-441E68DD7176}" type="datetimeFigureOut">
              <a:rPr lang="en-US" smtClean="0"/>
              <a:pPr/>
              <a:t>5/6/2012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86207F8-B135-4BE8-8C71-C7781824D2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300038"/>
            <a:ext cx="7743825" cy="6000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66800"/>
            <a:ext cx="8229600" cy="5334000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75425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3538A946-BCA9-48B8-9198-441E68DD7176}" type="datetimeFigureOut">
              <a:rPr lang="en-US" smtClean="0"/>
              <a:pPr/>
              <a:t>5/6/2012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575425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F86207F8-B135-4BE8-8C71-C7781824D2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13088" y="6538913"/>
            <a:ext cx="2895600" cy="2444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8A946-BCA9-48B8-9198-441E68DD7176}" type="datetimeFigureOut">
              <a:rPr lang="en-US" smtClean="0"/>
              <a:pPr/>
              <a:t>5/6/2012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07F8-B135-4BE8-8C71-C7781824D2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8A946-BCA9-48B8-9198-441E68DD7176}" type="datetimeFigureOut">
              <a:rPr lang="en-US" smtClean="0"/>
              <a:pPr/>
              <a:t>5/6/2012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07F8-B135-4BE8-8C71-C7781824D2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8A946-BCA9-48B8-9198-441E68DD7176}" type="datetimeFigureOut">
              <a:rPr lang="en-US" smtClean="0"/>
              <a:pPr/>
              <a:t>5/6/2012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07F8-B135-4BE8-8C71-C7781824D2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8A946-BCA9-48B8-9198-441E68DD7176}" type="datetimeFigureOut">
              <a:rPr lang="en-US" smtClean="0"/>
              <a:pPr/>
              <a:t>5/6/2012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07F8-B135-4BE8-8C71-C7781824D2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8A946-BCA9-48B8-9198-441E68DD7176}" type="datetimeFigureOut">
              <a:rPr lang="en-US" smtClean="0"/>
              <a:pPr/>
              <a:t>5/6/2012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07F8-B135-4BE8-8C71-C7781824D2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8A946-BCA9-48B8-9198-441E68DD7176}" type="datetimeFigureOut">
              <a:rPr lang="en-US" smtClean="0"/>
              <a:pPr/>
              <a:t>5/6/2012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07F8-B135-4BE8-8C71-C7781824D2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8A946-BCA9-48B8-9198-441E68DD7176}" type="datetimeFigureOut">
              <a:rPr lang="en-US" smtClean="0"/>
              <a:pPr/>
              <a:t>5/6/2012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07F8-B135-4BE8-8C71-C7781824D2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38A946-BCA9-48B8-9198-441E68DD7176}" type="datetimeFigureOut">
              <a:rPr lang="en-US" smtClean="0"/>
              <a:pPr/>
              <a:t>5/6/2012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86207F8-B135-4BE8-8C71-C7781824D2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8A946-BCA9-48B8-9198-441E68DD7176}" type="datetimeFigureOut">
              <a:rPr lang="en-US" smtClean="0"/>
              <a:pPr/>
              <a:t>5/6/2012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07F8-B135-4BE8-8C71-C7781824D2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8A946-BCA9-48B8-9198-441E68DD7176}" type="datetimeFigureOut">
              <a:rPr lang="en-US" smtClean="0"/>
              <a:pPr/>
              <a:t>5/6/2012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07F8-B135-4BE8-8C71-C7781824D2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8A946-BCA9-48B8-9198-441E68DD7176}" type="datetimeFigureOut">
              <a:rPr lang="en-US" smtClean="0"/>
              <a:pPr/>
              <a:t>5/6/2012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07F8-B135-4BE8-8C71-C7781824D2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8A946-BCA9-48B8-9198-441E68DD7176}" type="datetimeFigureOut">
              <a:rPr lang="en-US" smtClean="0"/>
              <a:pPr/>
              <a:t>5/6/2012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07F8-B135-4BE8-8C71-C7781824D2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8A946-BCA9-48B8-9198-441E68DD7176}" type="datetimeFigureOut">
              <a:rPr lang="en-US" smtClean="0"/>
              <a:pPr/>
              <a:t>5/6/2012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07F8-B135-4BE8-8C71-C7781824D2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8A946-BCA9-48B8-9198-441E68DD7176}" type="datetimeFigureOut">
              <a:rPr lang="en-US" smtClean="0"/>
              <a:pPr/>
              <a:t>5/6/2012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07F8-B135-4BE8-8C71-C7781824D2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8A946-BCA9-48B8-9198-441E68DD7176}" type="datetimeFigureOut">
              <a:rPr lang="en-US" smtClean="0"/>
              <a:pPr/>
              <a:t>5/6/2012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07F8-B135-4BE8-8C71-C7781824D2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8A946-BCA9-48B8-9198-441E68DD7176}" type="datetimeFigureOut">
              <a:rPr lang="en-US" smtClean="0"/>
              <a:pPr/>
              <a:t>5/6/2012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07F8-B135-4BE8-8C71-C7781824D2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8A946-BCA9-48B8-9198-441E68DD7176}" type="datetimeFigureOut">
              <a:rPr lang="en-US" smtClean="0"/>
              <a:pPr/>
              <a:t>5/6/2012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07F8-B135-4BE8-8C71-C7781824D2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8A946-BCA9-48B8-9198-441E68DD7176}" type="datetimeFigureOut">
              <a:rPr lang="en-US" smtClean="0"/>
              <a:pPr/>
              <a:t>5/6/2012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07F8-B135-4BE8-8C71-C7781824D2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38A946-BCA9-48B8-9198-441E68DD7176}" type="datetimeFigureOut">
              <a:rPr lang="en-US" smtClean="0"/>
              <a:pPr/>
              <a:t>5/6/2012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86207F8-B135-4BE8-8C71-C7781824D2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8A946-BCA9-48B8-9198-441E68DD7176}" type="datetimeFigureOut">
              <a:rPr lang="en-US" smtClean="0"/>
              <a:pPr/>
              <a:t>5/6/2012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07F8-B135-4BE8-8C71-C7781824D2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8A946-BCA9-48B8-9198-441E68DD7176}" type="datetimeFigureOut">
              <a:rPr lang="en-US" smtClean="0"/>
              <a:pPr/>
              <a:t>5/6/2012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07F8-B135-4BE8-8C71-C7781824D2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8A946-BCA9-48B8-9198-441E68DD7176}" type="datetimeFigureOut">
              <a:rPr lang="en-US" smtClean="0"/>
              <a:pPr/>
              <a:t>5/6/2012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86207F8-B135-4BE8-8C71-C7781824D2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8A946-BCA9-48B8-9198-441E68DD7176}" type="datetimeFigureOut">
              <a:rPr lang="en-US" smtClean="0"/>
              <a:pPr/>
              <a:t>5/6/2012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07F8-B135-4BE8-8C71-C7781824D2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8A946-BCA9-48B8-9198-441E68DD7176}" type="datetimeFigureOut">
              <a:rPr lang="en-US" smtClean="0"/>
              <a:pPr/>
              <a:t>5/6/2012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207F8-B135-4BE8-8C71-C7781824D2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38A946-BCA9-48B8-9198-441E68DD7176}" type="datetimeFigureOut">
              <a:rPr lang="en-US" smtClean="0"/>
              <a:pPr/>
              <a:t>5/6/2012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86207F8-B135-4BE8-8C71-C7781824D2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38A946-BCA9-48B8-9198-441E68DD7176}" type="datetimeFigureOut">
              <a:rPr lang="en-US" smtClean="0"/>
              <a:pPr/>
              <a:t>5/6/2012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86207F8-B135-4BE8-8C71-C7781824D2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38A946-BCA9-48B8-9198-441E68DD7176}" type="datetimeFigureOut">
              <a:rPr lang="en-US" smtClean="0"/>
              <a:pPr/>
              <a:t>5/6/2012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86207F8-B135-4BE8-8C71-C7781824D2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38A946-BCA9-48B8-9198-441E68DD7176}" type="datetimeFigureOut">
              <a:rPr lang="en-US" smtClean="0"/>
              <a:pPr/>
              <a:t>5/6/2012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86207F8-B135-4BE8-8C71-C7781824D2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38A946-BCA9-48B8-9198-441E68DD7176}" type="datetimeFigureOut">
              <a:rPr lang="en-US" smtClean="0"/>
              <a:pPr/>
              <a:t>5/6/2012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86207F8-B135-4BE8-8C71-C7781824D2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38A946-BCA9-48B8-9198-441E68DD7176}" type="datetimeFigureOut">
              <a:rPr lang="en-US" smtClean="0"/>
              <a:pPr/>
              <a:t>5/6/2012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86207F8-B135-4BE8-8C71-C7781824D2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5" name="Rectangle 65" descr="Light horizontal"/>
          <p:cNvSpPr>
            <a:spLocks noChangeArrowheads="1"/>
          </p:cNvSpPr>
          <p:nvPr/>
        </p:nvSpPr>
        <p:spPr bwMode="gray">
          <a:xfrm>
            <a:off x="0" y="0"/>
            <a:ext cx="471488" cy="6858000"/>
          </a:xfrm>
          <a:prstGeom prst="rect">
            <a:avLst/>
          </a:prstGeom>
          <a:pattFill prst="ltHorz">
            <a:fgClr>
              <a:schemeClr val="bg2"/>
            </a:fgClr>
            <a:bgClr>
              <a:schemeClr val="bg1"/>
            </a:bgClr>
          </a:patt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66" name="Rectangle 66"/>
          <p:cNvSpPr>
            <a:spLocks noChangeArrowheads="1"/>
          </p:cNvSpPr>
          <p:nvPr/>
        </p:nvSpPr>
        <p:spPr bwMode="auto">
          <a:xfrm>
            <a:off x="0" y="0"/>
            <a:ext cx="9144000" cy="72548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67" name="AutoShape 67"/>
          <p:cNvSpPr>
            <a:spLocks noChangeArrowheads="1"/>
          </p:cNvSpPr>
          <p:nvPr/>
        </p:nvSpPr>
        <p:spPr bwMode="gray">
          <a:xfrm>
            <a:off x="304800" y="288925"/>
            <a:ext cx="7924800" cy="644525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28575" algn="ctr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754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3538A946-BCA9-48B8-9198-441E68DD7176}" type="datetimeFigureOut">
              <a:rPr lang="en-US" smtClean="0"/>
              <a:pPr/>
              <a:t>5/6/2012</a:t>
            </a:fld>
            <a:endParaRPr lang="en-US"/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754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86207F8-B135-4BE8-8C71-C7781824D2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1264" name="Rectangle 6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13088" y="6538913"/>
            <a:ext cx="289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396875" y="300038"/>
            <a:ext cx="774382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EFEFE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EFEFE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EFEFE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EFEFE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EFEFE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EFEFE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EFEFE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EFEFE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EFEFE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10000"/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8A946-BCA9-48B8-9198-441E68DD7176}" type="datetimeFigureOut">
              <a:rPr lang="en-US" smtClean="0"/>
              <a:pPr/>
              <a:t>5/6/2012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207F8-B135-4BE8-8C71-C7781824D2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538A946-BCA9-48B8-9198-441E68DD7176}" type="datetimeFigureOut">
              <a:rPr lang="en-US" smtClean="0"/>
              <a:pPr/>
              <a:t>5/6/2012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86207F8-B135-4BE8-8C71-C7781824D2C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Microsoft_Office_Word_Document1.docx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Relationship Id="rId4" Type="http://schemas.openxmlformats.org/officeDocument/2006/relationships/package" Target="../embeddings/Microsoft_Office_Word_Document2.docx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Relationship Id="rId4" Type="http://schemas.openxmlformats.org/officeDocument/2006/relationships/package" Target="../embeddings/Microsoft_Office_Word_Document3.docx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676400"/>
            <a:ext cx="8458200" cy="3352800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/>
              <a:t>PEMBAHARUAN SISTEM SERTIFIKASI DOSEN </a:t>
            </a:r>
            <a:br>
              <a:rPr lang="en-US" sz="2400" b="1" dirty="0" smtClean="0"/>
            </a:br>
            <a:r>
              <a:rPr lang="en-US" sz="2400" b="1" dirty="0" smtClean="0"/>
              <a:t>DALAM </a:t>
            </a:r>
            <a:br>
              <a:rPr lang="en-US" sz="2400" b="1" dirty="0" smtClean="0"/>
            </a:br>
            <a:r>
              <a:rPr lang="en-US" sz="2400" b="1" dirty="0" smtClean="0"/>
              <a:t>PERSPEKTIF BUDAYA AKADEMIK DAN PROFESIONALISME DOSEN</a:t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SRI SUJANTI, SH</a:t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err="1" smtClean="0"/>
              <a:t>Sekretaris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Pelaksana</a:t>
            </a:r>
            <a:r>
              <a:rPr lang="en-US" sz="2400" b="1" dirty="0" smtClean="0"/>
              <a:t> </a:t>
            </a:r>
            <a:br>
              <a:rPr lang="en-US" sz="2400" b="1" dirty="0" smtClean="0"/>
            </a:br>
            <a:r>
              <a:rPr lang="en-US" sz="2400" b="1" dirty="0" err="1" smtClean="0"/>
              <a:t>Kopertis</a:t>
            </a:r>
            <a:r>
              <a:rPr lang="en-US" sz="2400" b="1" dirty="0" smtClean="0"/>
              <a:t> Wilayah VI </a:t>
            </a:r>
            <a:r>
              <a:rPr lang="en-US" sz="2400" b="1" dirty="0" err="1" smtClean="0"/>
              <a:t>Jawa</a:t>
            </a:r>
            <a:r>
              <a:rPr lang="en-US" sz="2400" b="1" dirty="0" smtClean="0"/>
              <a:t> Tengah</a:t>
            </a:r>
            <a:endParaRPr lang="en-US" sz="2400" b="1" dirty="0"/>
          </a:p>
        </p:txBody>
      </p:sp>
      <p:pic>
        <p:nvPicPr>
          <p:cNvPr id="4" name="Picture 2" descr="Logo P&amp;K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7620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Arial Rounded MT Bold" pitchFamily="34" charset="0"/>
              </a:rPr>
              <a:t>STRATEGI SERTIFIKASI DOSEN: </a:t>
            </a:r>
            <a:br>
              <a:rPr lang="en-US" sz="2000" dirty="0" smtClean="0">
                <a:latin typeface="Arial Rounded MT Bold" pitchFamily="34" charset="0"/>
              </a:rPr>
            </a:br>
            <a:r>
              <a:rPr lang="en-US" sz="2000" dirty="0" smtClean="0">
                <a:latin typeface="Arial Rounded MT Bold" pitchFamily="34" charset="0"/>
              </a:rPr>
              <a:t>PENILAIAN PORTOFOLIO – BUDAYA AKADEMIK-NILAI LUHUR</a:t>
            </a:r>
            <a:endParaRPr lang="en-US" sz="2000" dirty="0">
              <a:latin typeface="Arial Rounded MT Bold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ounded Rectangular Callout 4"/>
          <p:cNvSpPr/>
          <p:nvPr/>
        </p:nvSpPr>
        <p:spPr bwMode="auto">
          <a:xfrm>
            <a:off x="1066800" y="1600200"/>
            <a:ext cx="1295400" cy="1371600"/>
          </a:xfrm>
          <a:prstGeom prst="wedgeRoundRectCallout">
            <a:avLst>
              <a:gd name="adj1" fmla="val 81128"/>
              <a:gd name="adj2" fmla="val 84722"/>
              <a:gd name="adj3" fmla="val 16667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ounded Rectangular Callout 5"/>
          <p:cNvSpPr/>
          <p:nvPr/>
        </p:nvSpPr>
        <p:spPr bwMode="auto">
          <a:xfrm>
            <a:off x="1143000" y="1524000"/>
            <a:ext cx="2133600" cy="1066800"/>
          </a:xfrm>
          <a:prstGeom prst="wedgeRoundRectCallout">
            <a:avLst>
              <a:gd name="adj1" fmla="val 93849"/>
              <a:gd name="adj2" fmla="val 83929"/>
              <a:gd name="adj3" fmla="val 16667"/>
            </a:avLst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BUDAYA AKADEMIK, ETIKA MORAL</a:t>
            </a:r>
          </a:p>
        </p:txBody>
      </p:sp>
      <p:sp>
        <p:nvSpPr>
          <p:cNvPr id="8" name="Rounded Rectangular Callout 7"/>
          <p:cNvSpPr/>
          <p:nvPr/>
        </p:nvSpPr>
        <p:spPr bwMode="auto">
          <a:xfrm>
            <a:off x="5562600" y="4419600"/>
            <a:ext cx="2133600" cy="1066800"/>
          </a:xfrm>
          <a:prstGeom prst="wedgeRoundRectCallout">
            <a:avLst>
              <a:gd name="adj1" fmla="val -56150"/>
              <a:gd name="adj2" fmla="val -137499"/>
              <a:gd name="adj3" fmla="val 16667"/>
            </a:avLst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NILAI LUHUR PERILAKU BERKARAKTER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Penjaminan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Mutu</a:t>
            </a:r>
            <a:endParaRPr lang="en-US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657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Penjaminan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mutu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proses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sertifikasi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melalui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monitoring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evaluasi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internal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eksternal</a:t>
            </a: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 eaLnBrk="1" hangingPunct="1">
              <a:defRPr/>
            </a:pP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Penjaminan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mutu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(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pra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)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pasca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sertifikasi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melalui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pembangunan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Sistem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Pengembangan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Profesionalisme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Dosen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8175"/>
          </a:xfrm>
        </p:spPr>
        <p:txBody>
          <a:bodyPr>
            <a:normAutofit fontScale="90000"/>
          </a:bodyPr>
          <a:lstStyle/>
          <a:p>
            <a:pPr marL="838200" indent="-838200" eaLnBrk="1" hangingPunct="1">
              <a:defRPr/>
            </a:pPr>
            <a:r>
              <a:rPr lang="en-US" altLang="zh-TW" sz="4000" b="1" dirty="0" smtClean="0">
                <a:solidFill>
                  <a:schemeClr val="accent5">
                    <a:lumMod val="75000"/>
                  </a:schemeClr>
                </a:solidFill>
                <a:ea typeface="新細明體" pitchFamily="18" charset="-120"/>
              </a:rPr>
              <a:t>ASPEK PENILAIAN</a:t>
            </a:r>
            <a:endParaRPr lang="en-US" sz="4000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243" name="Rectangle 6"/>
          <p:cNvSpPr>
            <a:spLocks noChangeArrowheads="1"/>
          </p:cNvSpPr>
          <p:nvPr/>
        </p:nvSpPr>
        <p:spPr bwMode="auto">
          <a:xfrm>
            <a:off x="457200" y="1143000"/>
            <a:ext cx="8458200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000" dirty="0" err="1"/>
              <a:t>Panduan</a:t>
            </a:r>
            <a:r>
              <a:rPr lang="en-US" sz="2000" dirty="0"/>
              <a:t> </a:t>
            </a:r>
            <a:r>
              <a:rPr lang="en-US" sz="2000" dirty="0" err="1"/>
              <a:t>Penilaian</a:t>
            </a:r>
            <a:r>
              <a:rPr lang="en-US" sz="2000" dirty="0"/>
              <a:t> </a:t>
            </a:r>
            <a:r>
              <a:rPr lang="en-US" sz="2000" dirty="0" err="1"/>
              <a:t>Lembar</a:t>
            </a:r>
            <a:r>
              <a:rPr lang="en-US" sz="2000" dirty="0"/>
              <a:t> </a:t>
            </a:r>
            <a:r>
              <a:rPr lang="en-US" sz="2000" dirty="0" err="1"/>
              <a:t>Deskripsi</a:t>
            </a:r>
            <a:r>
              <a:rPr lang="en-US" sz="2000" dirty="0"/>
              <a:t> </a:t>
            </a:r>
            <a:r>
              <a:rPr lang="en-US" sz="2000" dirty="0" err="1"/>
              <a:t>Diri</a:t>
            </a:r>
            <a:r>
              <a:rPr lang="en-US" sz="2000" dirty="0"/>
              <a:t> </a:t>
            </a:r>
            <a:r>
              <a:rPr lang="en-US" sz="2000" dirty="0" err="1"/>
              <a:t>dosen</a:t>
            </a:r>
            <a:r>
              <a:rPr lang="en-US" sz="2000" dirty="0"/>
              <a:t> </a:t>
            </a:r>
            <a:r>
              <a:rPr lang="en-US" sz="2000" dirty="0" err="1"/>
              <a:t>memberikan</a:t>
            </a:r>
            <a:r>
              <a:rPr lang="en-US" sz="2000" dirty="0"/>
              <a:t> </a:t>
            </a:r>
            <a:r>
              <a:rPr lang="en-US" sz="2000" dirty="0" err="1"/>
              <a:t>rambu-rambu</a:t>
            </a:r>
            <a:r>
              <a:rPr lang="en-US" sz="2000" dirty="0"/>
              <a:t> </a:t>
            </a:r>
            <a:r>
              <a:rPr lang="en-US" sz="2000" dirty="0" err="1"/>
              <a:t>penilaian</a:t>
            </a:r>
            <a:r>
              <a:rPr lang="en-US" sz="2000" dirty="0"/>
              <a:t> </a:t>
            </a:r>
            <a:r>
              <a:rPr lang="en-US" sz="2000" dirty="0" err="1"/>
              <a:t>kualitas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setiap</a:t>
            </a:r>
            <a:r>
              <a:rPr lang="en-US" sz="2000" dirty="0"/>
              <a:t> </a:t>
            </a:r>
            <a:r>
              <a:rPr lang="en-US" sz="2000" dirty="0" err="1"/>
              <a:t>kegiatan</a:t>
            </a:r>
            <a:r>
              <a:rPr lang="en-US" sz="2000" dirty="0"/>
              <a:t> yang </a:t>
            </a:r>
            <a:r>
              <a:rPr lang="en-US" sz="2000" dirty="0" err="1"/>
              <a:t>dilakukan</a:t>
            </a:r>
            <a:r>
              <a:rPr lang="en-US" sz="2000" dirty="0"/>
              <a:t> </a:t>
            </a:r>
            <a:r>
              <a:rPr lang="en-US" sz="2000" dirty="0" err="1"/>
              <a:t>dosen</a:t>
            </a:r>
            <a:r>
              <a:rPr lang="en-US" sz="2000" dirty="0"/>
              <a:t> </a:t>
            </a:r>
            <a:r>
              <a:rPr lang="en-US" sz="2000" dirty="0" err="1"/>
              <a:t>berkenaan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id-ID" sz="2000" dirty="0"/>
              <a:t> </a:t>
            </a:r>
            <a:r>
              <a:rPr lang="en-US" sz="2000" dirty="0"/>
              <a:t> </a:t>
            </a:r>
            <a:endParaRPr lang="id-ID" sz="2000" dirty="0"/>
          </a:p>
          <a:p>
            <a:pPr algn="just"/>
            <a:endParaRPr lang="id-ID" sz="800" dirty="0"/>
          </a:p>
          <a:p>
            <a:pPr algn="just">
              <a:buFont typeface="Arial" pitchFamily="34" charset="0"/>
              <a:buChar char="•"/>
            </a:pPr>
            <a:r>
              <a:rPr lang="en-US" sz="2000" dirty="0" err="1"/>
              <a:t>kompetensi</a:t>
            </a:r>
            <a:r>
              <a:rPr lang="en-US" sz="2000" dirty="0"/>
              <a:t> </a:t>
            </a:r>
            <a:r>
              <a:rPr lang="en-US" sz="2000" dirty="0" err="1"/>
              <a:t>pedagogik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endParaRPr lang="id-ID" sz="2000" dirty="0"/>
          </a:p>
          <a:p>
            <a:pPr algn="just">
              <a:buFont typeface="Arial" pitchFamily="34" charset="0"/>
              <a:buChar char="•"/>
            </a:pPr>
            <a:r>
              <a:rPr lang="en-US" sz="2000" dirty="0" err="1"/>
              <a:t>kompetensi</a:t>
            </a:r>
            <a:r>
              <a:rPr lang="en-US" sz="2000" dirty="0"/>
              <a:t> </a:t>
            </a:r>
            <a:r>
              <a:rPr lang="en-US" sz="2000" dirty="0" err="1"/>
              <a:t>profesional</a:t>
            </a:r>
            <a:r>
              <a:rPr lang="en-US" sz="2000" dirty="0"/>
              <a:t>, </a:t>
            </a:r>
            <a:endParaRPr lang="id-ID" sz="2000" dirty="0"/>
          </a:p>
          <a:p>
            <a:pPr algn="just"/>
            <a:endParaRPr lang="id-ID" sz="800" dirty="0"/>
          </a:p>
          <a:p>
            <a:pPr algn="just"/>
            <a:r>
              <a:rPr lang="en-US" sz="2000" dirty="0" err="1"/>
              <a:t>serta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setiap</a:t>
            </a:r>
            <a:r>
              <a:rPr lang="en-US" sz="2000" dirty="0"/>
              <a:t> </a:t>
            </a:r>
            <a:r>
              <a:rPr lang="en-US" sz="2000" dirty="0" err="1"/>
              <a:t>aspek</a:t>
            </a:r>
            <a:r>
              <a:rPr lang="en-US" sz="2000" dirty="0"/>
              <a:t> yang </a:t>
            </a:r>
            <a:r>
              <a:rPr lang="en-US" sz="2000" dirty="0" err="1"/>
              <a:t>menggambarkan</a:t>
            </a:r>
            <a:r>
              <a:rPr lang="en-US" sz="2000" dirty="0"/>
              <a:t> </a:t>
            </a:r>
            <a:r>
              <a:rPr lang="en-US" sz="2000" dirty="0" err="1"/>
              <a:t>kinerja</a:t>
            </a:r>
            <a:r>
              <a:rPr lang="en-US" sz="2000" dirty="0"/>
              <a:t> </a:t>
            </a:r>
            <a:r>
              <a:rPr lang="en-US" sz="2000" dirty="0" err="1"/>
              <a:t>dosen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sisi</a:t>
            </a:r>
            <a:r>
              <a:rPr lang="en-US" sz="2000" dirty="0"/>
              <a:t> </a:t>
            </a:r>
            <a:endParaRPr lang="id-ID" sz="2000" dirty="0"/>
          </a:p>
          <a:p>
            <a:pPr algn="just">
              <a:buFont typeface="Arial" pitchFamily="34" charset="0"/>
              <a:buChar char="•"/>
            </a:pPr>
            <a:r>
              <a:rPr lang="en-US" sz="2000" dirty="0" err="1"/>
              <a:t>kompetensi</a:t>
            </a:r>
            <a:r>
              <a:rPr lang="en-US" sz="2000" dirty="0"/>
              <a:t> </a:t>
            </a:r>
            <a:r>
              <a:rPr lang="en-US" sz="2000" dirty="0" err="1"/>
              <a:t>sosial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endParaRPr lang="id-ID" sz="2000" dirty="0"/>
          </a:p>
          <a:p>
            <a:pPr algn="just">
              <a:buFont typeface="Arial" pitchFamily="34" charset="0"/>
              <a:buChar char="•"/>
            </a:pPr>
            <a:r>
              <a:rPr lang="en-US" sz="2000" dirty="0" err="1"/>
              <a:t>kompetensi</a:t>
            </a:r>
            <a:r>
              <a:rPr lang="en-US" sz="2000" dirty="0"/>
              <a:t> </a:t>
            </a:r>
            <a:r>
              <a:rPr lang="en-US" sz="2000" dirty="0" err="1"/>
              <a:t>kepribadian</a:t>
            </a:r>
            <a:r>
              <a:rPr lang="en-US" sz="2000" dirty="0"/>
              <a:t>.</a:t>
            </a:r>
            <a:endParaRPr lang="id-ID" sz="2000" dirty="0"/>
          </a:p>
          <a:p>
            <a:pPr algn="just"/>
            <a:r>
              <a:rPr lang="en-US" sz="2000" dirty="0"/>
              <a:t> </a:t>
            </a:r>
            <a:endParaRPr lang="id-ID" sz="2000" dirty="0"/>
          </a:p>
          <a:p>
            <a:pPr algn="just"/>
            <a:r>
              <a:rPr lang="en-US" sz="2000" dirty="0"/>
              <a:t> </a:t>
            </a:r>
            <a:r>
              <a:rPr lang="en-US" sz="2000" dirty="0" err="1"/>
              <a:t>Rambu-rambu</a:t>
            </a:r>
            <a:r>
              <a:rPr lang="en-US" sz="2000" dirty="0"/>
              <a:t> </a:t>
            </a:r>
            <a:r>
              <a:rPr lang="en-US" sz="2000" dirty="0" err="1"/>
              <a:t>penilaian</a:t>
            </a:r>
            <a:r>
              <a:rPr lang="en-US" sz="2000" dirty="0"/>
              <a:t> </a:t>
            </a:r>
            <a:r>
              <a:rPr lang="en-US" sz="2000" dirty="0" err="1"/>
              <a:t>dibuat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bentuk</a:t>
            </a:r>
            <a:r>
              <a:rPr lang="en-US" sz="2000" dirty="0"/>
              <a:t> “</a:t>
            </a:r>
            <a:r>
              <a:rPr lang="en-US" sz="2000" i="1" dirty="0"/>
              <a:t>semantic differential</a:t>
            </a:r>
            <a:r>
              <a:rPr lang="en-US" sz="2000" dirty="0"/>
              <a:t>”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satu</a:t>
            </a:r>
            <a:r>
              <a:rPr lang="en-US" sz="2000" dirty="0"/>
              <a:t> (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lebih</a:t>
            </a:r>
            <a:r>
              <a:rPr lang="en-US" sz="2000" dirty="0"/>
              <a:t>) </a:t>
            </a:r>
            <a:r>
              <a:rPr lang="en-US" sz="2000" dirty="0" err="1"/>
              <a:t>deskriptor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setiap</a:t>
            </a:r>
            <a:r>
              <a:rPr lang="en-US" sz="2000" dirty="0"/>
              <a:t> </a:t>
            </a:r>
            <a:r>
              <a:rPr lang="en-US" sz="2000" dirty="0" err="1"/>
              <a:t>kegiatan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aspek</a:t>
            </a:r>
            <a:r>
              <a:rPr lang="en-US" sz="2000" dirty="0"/>
              <a:t>, </a:t>
            </a:r>
            <a:r>
              <a:rPr lang="en-US" sz="2000" dirty="0" err="1"/>
              <a:t>dilengkapi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nilai</a:t>
            </a:r>
            <a:r>
              <a:rPr lang="en-US" sz="2000" dirty="0"/>
              <a:t> interval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setiap</a:t>
            </a:r>
            <a:r>
              <a:rPr lang="en-US" sz="2000" dirty="0"/>
              <a:t> </a:t>
            </a:r>
            <a:r>
              <a:rPr lang="en-US" sz="2000" dirty="0" err="1"/>
              <a:t>deskriptor</a:t>
            </a:r>
            <a:r>
              <a:rPr lang="en-US" sz="2000" dirty="0"/>
              <a:t>.  </a:t>
            </a:r>
            <a:r>
              <a:rPr lang="en-US" sz="2000" dirty="0" err="1"/>
              <a:t>Deskriptor</a:t>
            </a:r>
            <a:r>
              <a:rPr lang="en-US" sz="2000" dirty="0"/>
              <a:t> </a:t>
            </a:r>
            <a:r>
              <a:rPr lang="en-US" sz="2000" dirty="0" err="1"/>
              <a:t>terdiri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satu</a:t>
            </a:r>
            <a:r>
              <a:rPr lang="en-US" sz="2000" dirty="0"/>
              <a:t> </a:t>
            </a:r>
            <a:r>
              <a:rPr lang="en-US" sz="2000" dirty="0" err="1"/>
              <a:t>pasang</a:t>
            </a:r>
            <a:r>
              <a:rPr lang="en-US" sz="2000" dirty="0"/>
              <a:t> </a:t>
            </a:r>
            <a:r>
              <a:rPr lang="en-US" sz="2000" dirty="0" err="1"/>
              <a:t>kata</a:t>
            </a:r>
            <a:r>
              <a:rPr lang="en-US" sz="2000" dirty="0"/>
              <a:t> </a:t>
            </a:r>
            <a:r>
              <a:rPr lang="en-US" sz="2000" dirty="0" err="1"/>
              <a:t>sifat</a:t>
            </a:r>
            <a:r>
              <a:rPr lang="en-US" sz="2000" dirty="0"/>
              <a:t> yang </a:t>
            </a:r>
            <a:r>
              <a:rPr lang="en-US" sz="2000" dirty="0" err="1"/>
              <a:t>saling</a:t>
            </a:r>
            <a:r>
              <a:rPr lang="en-US" sz="2000" dirty="0"/>
              <a:t> </a:t>
            </a:r>
            <a:r>
              <a:rPr lang="en-US" sz="2000" dirty="0" err="1"/>
              <a:t>berlawanan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mendeskripsikan</a:t>
            </a:r>
            <a:r>
              <a:rPr lang="en-US" sz="2000" dirty="0"/>
              <a:t> </a:t>
            </a:r>
            <a:r>
              <a:rPr lang="en-US" sz="2000" dirty="0" err="1"/>
              <a:t>sisi</a:t>
            </a:r>
            <a:r>
              <a:rPr lang="en-US" sz="2000" dirty="0"/>
              <a:t> </a:t>
            </a:r>
            <a:r>
              <a:rPr lang="en-US" sz="2000" dirty="0" err="1"/>
              <a:t>negatif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positif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sifat</a:t>
            </a:r>
            <a:r>
              <a:rPr lang="en-US" sz="2000" dirty="0"/>
              <a:t> yang </a:t>
            </a:r>
            <a:r>
              <a:rPr lang="en-US" sz="2000" dirty="0" err="1"/>
              <a:t>diterapkan</a:t>
            </a:r>
            <a:r>
              <a:rPr lang="en-US" sz="2000" dirty="0"/>
              <a:t>.  </a:t>
            </a:r>
            <a:r>
              <a:rPr lang="en-US" sz="2000" dirty="0" err="1"/>
              <a:t>Nilai</a:t>
            </a:r>
            <a:r>
              <a:rPr lang="en-US" sz="2000" dirty="0"/>
              <a:t> interval </a:t>
            </a:r>
            <a:r>
              <a:rPr lang="en-US" sz="2000" dirty="0" err="1"/>
              <a:t>terdiri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1-5 </a:t>
            </a:r>
            <a:r>
              <a:rPr lang="en-US" sz="2000" dirty="0" err="1"/>
              <a:t>di</a:t>
            </a:r>
            <a:r>
              <a:rPr lang="en-US" sz="2000" dirty="0"/>
              <a:t> </a:t>
            </a:r>
            <a:r>
              <a:rPr lang="en-US" sz="2000" dirty="0" err="1"/>
              <a:t>mana</a:t>
            </a:r>
            <a:r>
              <a:rPr lang="en-US" sz="2000" dirty="0"/>
              <a:t> 1 </a:t>
            </a:r>
            <a:r>
              <a:rPr lang="en-US" sz="2000" dirty="0" err="1"/>
              <a:t>berarti</a:t>
            </a:r>
            <a:r>
              <a:rPr lang="en-US" sz="2000" dirty="0"/>
              <a:t> </a:t>
            </a:r>
            <a:r>
              <a:rPr lang="en-US" sz="2000" dirty="0" err="1"/>
              <a:t>nilai</a:t>
            </a:r>
            <a:r>
              <a:rPr lang="en-US" sz="2000" dirty="0"/>
              <a:t> paling </a:t>
            </a:r>
            <a:r>
              <a:rPr lang="en-US" sz="2000" dirty="0" err="1"/>
              <a:t>rendah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5 </a:t>
            </a:r>
            <a:r>
              <a:rPr lang="en-US" sz="2000" dirty="0" err="1"/>
              <a:t>berarti</a:t>
            </a:r>
            <a:r>
              <a:rPr lang="en-US" sz="2000" dirty="0"/>
              <a:t> </a:t>
            </a:r>
            <a:r>
              <a:rPr lang="en-US" sz="2000" dirty="0" err="1"/>
              <a:t>nilai</a:t>
            </a:r>
            <a:r>
              <a:rPr lang="en-US" sz="2000" dirty="0"/>
              <a:t> paling </a:t>
            </a:r>
            <a:r>
              <a:rPr lang="en-US" sz="2000" dirty="0" err="1"/>
              <a:t>tinggi</a:t>
            </a:r>
            <a:r>
              <a:rPr lang="en-US" sz="2000" dirty="0"/>
              <a:t>. </a:t>
            </a:r>
            <a:endParaRPr lang="id-ID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277813"/>
            <a:ext cx="7315200" cy="560387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err="1" smtClean="0">
                <a:solidFill>
                  <a:srgbClr val="FF0000"/>
                </a:solidFill>
              </a:rPr>
              <a:t>Lembar</a:t>
            </a:r>
            <a:r>
              <a:rPr lang="en-US" sz="2400" b="1" dirty="0" smtClean="0">
                <a:solidFill>
                  <a:srgbClr val="FF0000"/>
                </a:solidFill>
              </a:rPr>
              <a:t>  </a:t>
            </a:r>
            <a:r>
              <a:rPr lang="en-US" sz="2400" b="1" dirty="0" err="1" smtClean="0">
                <a:solidFill>
                  <a:srgbClr val="FF0000"/>
                </a:solidFill>
              </a:rPr>
              <a:t>Deskripsi</a:t>
            </a:r>
            <a:r>
              <a:rPr lang="en-US" sz="2400" b="1" dirty="0" smtClean="0">
                <a:solidFill>
                  <a:srgbClr val="FF0000"/>
                </a:solidFill>
              </a:rPr>
              <a:t>  </a:t>
            </a:r>
            <a:r>
              <a:rPr lang="en-US" sz="2400" b="1" dirty="0" err="1" smtClean="0">
                <a:solidFill>
                  <a:srgbClr val="FF0000"/>
                </a:solidFill>
              </a:rPr>
              <a:t>Diri</a:t>
            </a:r>
            <a:endParaRPr lang="en-US" sz="2400" dirty="0" smtClean="0">
              <a:solidFill>
                <a:srgbClr val="FF0000"/>
              </a:solidFill>
            </a:endParaRPr>
          </a:p>
        </p:txBody>
      </p:sp>
      <p:graphicFrame>
        <p:nvGraphicFramePr>
          <p:cNvPr id="1026" name="Object 8"/>
          <p:cNvGraphicFramePr>
            <a:graphicFrameLocks noChangeAspect="1"/>
          </p:cNvGraphicFramePr>
          <p:nvPr/>
        </p:nvGraphicFramePr>
        <p:xfrm>
          <a:off x="457200" y="1219200"/>
          <a:ext cx="8281988" cy="4797425"/>
        </p:xfrm>
        <a:graphic>
          <a:graphicData uri="http://schemas.openxmlformats.org/presentationml/2006/ole">
            <p:oleObj spid="_x0000_s1026" name="Document" r:id="rId4" imgW="5940200" imgH="2401398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5029200"/>
          </a:xfrm>
        </p:spPr>
        <p:txBody>
          <a:bodyPr/>
          <a:lstStyle/>
          <a:p>
            <a:pPr algn="just">
              <a:buFont typeface="Wingdings" pitchFamily="2" charset="2"/>
              <a:buNone/>
              <a:defRPr/>
            </a:pPr>
            <a:r>
              <a:rPr lang="id-ID" dirty="0" smtClean="0"/>
              <a:t>	</a:t>
            </a:r>
            <a:r>
              <a:rPr lang="en-US" dirty="0" err="1" smtClean="0"/>
              <a:t>Deskripsikan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lakukan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    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u="sng" dirty="0" err="1" smtClean="0"/>
              <a:t>prestasi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u="sng" dirty="0" err="1" smtClean="0"/>
              <a:t>kontribusi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Tridharma</a:t>
            </a:r>
            <a:r>
              <a:rPr lang="en-US" dirty="0" smtClean="0"/>
              <a:t> </a:t>
            </a:r>
            <a:r>
              <a:rPr lang="en-US" dirty="0" err="1" smtClean="0"/>
              <a:t>Perguruan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, yang </a:t>
            </a:r>
            <a:r>
              <a:rPr lang="en-US" dirty="0" err="1" smtClean="0"/>
              <a:t>berkenaan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. </a:t>
            </a:r>
            <a:r>
              <a:rPr lang="en-US" dirty="0" err="1" smtClean="0"/>
              <a:t>Deskripsi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dilengkapi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nyata</a:t>
            </a:r>
            <a:r>
              <a:rPr lang="en-US" dirty="0" smtClean="0"/>
              <a:t> </a:t>
            </a:r>
            <a:r>
              <a:rPr lang="en-US" dirty="0" err="1" smtClean="0"/>
              <a:t>Saudara</a:t>
            </a:r>
            <a:r>
              <a:rPr lang="en-US" dirty="0" smtClean="0"/>
              <a:t> </a:t>
            </a:r>
            <a:r>
              <a:rPr lang="en-US" dirty="0" err="1" smtClean="0"/>
              <a:t>alami</a:t>
            </a:r>
            <a:r>
              <a:rPr lang="en-US" dirty="0" smtClean="0"/>
              <a:t>/</a:t>
            </a:r>
            <a:r>
              <a:rPr lang="en-US" dirty="0" err="1" smtClean="0"/>
              <a:t>lakukan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profesional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     </a:t>
            </a:r>
            <a:r>
              <a:rPr lang="en-US" dirty="0" err="1" smtClean="0"/>
              <a:t>dosen</a:t>
            </a:r>
            <a:r>
              <a:rPr lang="en-US" dirty="0" smtClean="0"/>
              <a:t>.</a:t>
            </a:r>
            <a:endParaRPr lang="id-ID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/>
          <a:lstStyle/>
          <a:p>
            <a:pPr>
              <a:defRPr/>
            </a:pPr>
            <a:r>
              <a:rPr lang="en-US" sz="3200" b="1" dirty="0" smtClean="0">
                <a:solidFill>
                  <a:schemeClr val="accent5">
                    <a:lumMod val="25000"/>
                  </a:schemeClr>
                </a:solidFill>
              </a:rPr>
              <a:t>DESKRIPSI DIRI DOSEN</a:t>
            </a:r>
            <a:endParaRPr lang="id-ID" sz="3200" dirty="0">
              <a:solidFill>
                <a:schemeClr val="accent5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14375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rgbClr val="FF0000"/>
                </a:solidFill>
              </a:rPr>
              <a:t>A. </a:t>
            </a:r>
            <a:r>
              <a:rPr lang="en-US" sz="3200" b="1" dirty="0" err="1" smtClean="0">
                <a:solidFill>
                  <a:srgbClr val="FF0000"/>
                </a:solidFill>
              </a:rPr>
              <a:t>Pengembangan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Kualitas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Pembelajaran</a:t>
            </a:r>
            <a:endParaRPr lang="en-US" sz="3200" b="1" dirty="0" smtClean="0">
              <a:solidFill>
                <a:srgbClr val="FF0000"/>
              </a:solidFill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304800" y="1371600"/>
            <a:ext cx="86868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id-ID" sz="2400" dirty="0">
                <a:latin typeface="Tahoma" pitchFamily="34" charset="0"/>
                <a:ea typeface="Times New Roman" pitchFamily="18" charset="0"/>
                <a:cs typeface="Tahoma" pitchFamily="34" charset="0"/>
              </a:rPr>
              <a:t>A.1. Berikan contoh nyata semua </a:t>
            </a:r>
            <a:r>
              <a:rPr lang="id-ID" sz="2400" b="1" dirty="0">
                <a:latin typeface="Tahoma" pitchFamily="34" charset="0"/>
                <a:ea typeface="Times New Roman" pitchFamily="18" charset="0"/>
                <a:cs typeface="Tahoma" pitchFamily="34" charset="0"/>
              </a:rPr>
              <a:t>usaha kreatif </a:t>
            </a:r>
            <a:r>
              <a:rPr lang="id-ID" sz="2400" dirty="0">
                <a:latin typeface="Tahoma" pitchFamily="34" charset="0"/>
                <a:ea typeface="Times New Roman" pitchFamily="18" charset="0"/>
                <a:cs typeface="Tahoma" pitchFamily="34" charset="0"/>
              </a:rPr>
              <a:t>yang telah atau sedang Saudara  lakukan untuk meningkatkan kualitas pembelajaran; dan jelaskan </a:t>
            </a:r>
            <a:r>
              <a:rPr lang="id-ID" sz="2400" b="1" dirty="0">
                <a:latin typeface="Tahoma" pitchFamily="34" charset="0"/>
                <a:ea typeface="Times New Roman" pitchFamily="18" charset="0"/>
                <a:cs typeface="Tahoma" pitchFamily="34" charset="0"/>
              </a:rPr>
              <a:t>dampaknya !</a:t>
            </a:r>
            <a:endParaRPr lang="id-ID" sz="2400" dirty="0"/>
          </a:p>
          <a:p>
            <a:pPr>
              <a:defRPr/>
            </a:pPr>
            <a:r>
              <a:rPr lang="id-ID" sz="2400" b="1" dirty="0">
                <a:latin typeface="Tahoma" pitchFamily="34" charset="0"/>
                <a:ea typeface="Times New Roman" pitchFamily="18" charset="0"/>
                <a:cs typeface="Tahoma" pitchFamily="34" charset="0"/>
              </a:rPr>
              <a:t>Deskripsi:</a:t>
            </a:r>
            <a:endParaRPr lang="id-ID" sz="2400" dirty="0"/>
          </a:p>
          <a:p>
            <a:pPr>
              <a:defRPr/>
            </a:pPr>
            <a:r>
              <a:rPr lang="id-ID" sz="2400" dirty="0">
                <a:latin typeface="Tahoma" pitchFamily="34" charset="0"/>
                <a:ea typeface="Times New Roman" pitchFamily="18" charset="0"/>
                <a:cs typeface="Tahoma" pitchFamily="34" charset="0"/>
              </a:rPr>
              <a:t>...........................................................................................</a:t>
            </a:r>
            <a:endParaRPr lang="id-ID" sz="2400" dirty="0"/>
          </a:p>
          <a:p>
            <a:pPr>
              <a:defRPr/>
            </a:pPr>
            <a:r>
              <a:rPr lang="id-ID" sz="2400" dirty="0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............................................................................................</a:t>
            </a:r>
            <a:endParaRPr lang="id-ID" sz="2400" dirty="0"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>
              <a:defRPr/>
            </a:pPr>
            <a:endParaRPr lang="id-ID" sz="2400" dirty="0"/>
          </a:p>
          <a:p>
            <a:pPr>
              <a:defRPr/>
            </a:pPr>
            <a:r>
              <a:rPr lang="id-ID" sz="2400" dirty="0">
                <a:latin typeface="Tahoma" pitchFamily="34" charset="0"/>
                <a:ea typeface="Times New Roman" pitchFamily="18" charset="0"/>
                <a:cs typeface="Tahoma" pitchFamily="34" charset="0"/>
              </a:rPr>
              <a:t>A.2. Berikan contoh nyata </a:t>
            </a:r>
            <a:r>
              <a:rPr lang="id-ID" sz="2400" b="1" dirty="0">
                <a:latin typeface="Tahoma" pitchFamily="34" charset="0"/>
                <a:ea typeface="Times New Roman" pitchFamily="18" charset="0"/>
                <a:cs typeface="Tahoma" pitchFamily="34" charset="0"/>
              </a:rPr>
              <a:t>kedisiplinan</a:t>
            </a:r>
            <a:r>
              <a:rPr lang="id-ID" sz="2400" dirty="0">
                <a:latin typeface="Tahoma" pitchFamily="34" charset="0"/>
                <a:ea typeface="Times New Roman" pitchFamily="18" charset="0"/>
                <a:cs typeface="Tahoma" pitchFamily="34" charset="0"/>
              </a:rPr>
              <a:t>, </a:t>
            </a:r>
            <a:r>
              <a:rPr lang="id-ID" sz="2400" b="1" dirty="0">
                <a:latin typeface="Tahoma" pitchFamily="34" charset="0"/>
                <a:ea typeface="Times New Roman" pitchFamily="18" charset="0"/>
                <a:cs typeface="Tahoma" pitchFamily="34" charset="0"/>
              </a:rPr>
              <a:t>keteladanan</a:t>
            </a:r>
            <a:r>
              <a:rPr lang="id-ID" sz="2400" dirty="0">
                <a:latin typeface="Tahoma" pitchFamily="34" charset="0"/>
                <a:ea typeface="Times New Roman" pitchFamily="18" charset="0"/>
                <a:cs typeface="Tahoma" pitchFamily="34" charset="0"/>
              </a:rPr>
              <a:t>, dan </a:t>
            </a:r>
            <a:r>
              <a:rPr lang="id-ID" sz="2400" b="1" dirty="0">
                <a:latin typeface="Tahoma" pitchFamily="34" charset="0"/>
                <a:ea typeface="Times New Roman" pitchFamily="18" charset="0"/>
                <a:cs typeface="Tahoma" pitchFamily="34" charset="0"/>
              </a:rPr>
              <a:t>keterbukaan terhadap kritik </a:t>
            </a:r>
            <a:r>
              <a:rPr lang="id-ID" sz="2400" dirty="0">
                <a:latin typeface="Tahoma" pitchFamily="34" charset="0"/>
                <a:ea typeface="Times New Roman" pitchFamily="18" charset="0"/>
                <a:cs typeface="Tahoma" pitchFamily="34" charset="0"/>
              </a:rPr>
              <a:t>yang Saudara tunjukkan dalam pelaksanaan pembelajaran.</a:t>
            </a:r>
            <a:endParaRPr lang="id-ID" sz="2400" dirty="0"/>
          </a:p>
          <a:p>
            <a:pPr>
              <a:defRPr/>
            </a:pPr>
            <a:r>
              <a:rPr lang="id-ID" sz="2400" b="1" dirty="0">
                <a:latin typeface="Tahoma" pitchFamily="34" charset="0"/>
                <a:ea typeface="Times New Roman" pitchFamily="18" charset="0"/>
                <a:cs typeface="Tahoma" pitchFamily="34" charset="0"/>
              </a:rPr>
              <a:t>Deskripsi:</a:t>
            </a:r>
            <a:endParaRPr lang="id-ID" sz="2400" dirty="0"/>
          </a:p>
          <a:p>
            <a:pPr>
              <a:defRPr/>
            </a:pPr>
            <a:r>
              <a:rPr lang="id-ID" sz="2400" dirty="0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............................................................................................</a:t>
            </a:r>
            <a:endParaRPr lang="id-ID" sz="2400" dirty="0"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>
              <a:defRPr/>
            </a:pPr>
            <a:r>
              <a:rPr lang="id-ID" sz="2400" dirty="0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............................................................................................</a:t>
            </a:r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14375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rgbClr val="FF0000"/>
                </a:solidFill>
              </a:rPr>
              <a:t>B. </a:t>
            </a:r>
            <a:r>
              <a:rPr lang="en-US" sz="3200" b="1" dirty="0" err="1" smtClean="0">
                <a:solidFill>
                  <a:srgbClr val="FF0000"/>
                </a:solidFill>
              </a:rPr>
              <a:t>Pengembangan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Keilmuan</a:t>
            </a:r>
            <a:r>
              <a:rPr lang="en-US" sz="3200" b="1" dirty="0" smtClean="0">
                <a:solidFill>
                  <a:srgbClr val="FF0000"/>
                </a:solidFill>
              </a:rPr>
              <a:t>/</a:t>
            </a:r>
            <a:r>
              <a:rPr lang="en-US" sz="3200" b="1" dirty="0" err="1" smtClean="0">
                <a:solidFill>
                  <a:srgbClr val="FF0000"/>
                </a:solidFill>
              </a:rPr>
              <a:t>Keahlian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381000" y="1143000"/>
            <a:ext cx="83058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justLow">
              <a:defRPr/>
            </a:pPr>
            <a:r>
              <a:rPr lang="id-ID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B.1.	Sebutkan </a:t>
            </a:r>
            <a:r>
              <a:rPr lang="id-ID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produk karya-karya ilmiah </a:t>
            </a:r>
            <a:r>
              <a:rPr lang="id-ID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(buku, artikel, paten, dll) yang telah Saudara hasilkan dan pihak yang mempublikasikannya. Bagaimana </a:t>
            </a:r>
            <a:r>
              <a:rPr lang="id-ID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makna dan kegunaannya </a:t>
            </a:r>
            <a:r>
              <a:rPr lang="id-ID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dalam pengembangan keilmuan. Jelaskan bila karya tersebut memiliki</a:t>
            </a:r>
            <a:r>
              <a:rPr lang="id-ID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id-ID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nilai </a:t>
            </a:r>
            <a:r>
              <a:rPr lang="id-ID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inovatif</a:t>
            </a:r>
            <a:endParaRPr lang="id-ID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Low">
              <a:defRPr/>
            </a:pPr>
            <a:r>
              <a:rPr lang="id-ID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Deskripsi:</a:t>
            </a:r>
            <a:endParaRPr lang="id-ID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Low">
              <a:defRPr/>
            </a:pPr>
            <a:r>
              <a:rPr lang="id-ID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........................................................................................</a:t>
            </a:r>
            <a:endParaRPr lang="id-ID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Low">
              <a:defRPr/>
            </a:pPr>
            <a:r>
              <a:rPr lang="id-ID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........................................................................................</a:t>
            </a:r>
            <a:endParaRPr lang="id-ID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Low">
              <a:defRPr/>
            </a:pPr>
            <a:endParaRPr lang="id-ID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Low">
              <a:defRPr/>
            </a:pPr>
            <a:r>
              <a:rPr lang="id-ID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B.2. Berikan contoh nyata </a:t>
            </a:r>
            <a:r>
              <a:rPr lang="id-ID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konsistensi </a:t>
            </a:r>
            <a:r>
              <a:rPr lang="id-ID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dan </a:t>
            </a:r>
            <a:r>
              <a:rPr lang="id-ID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target kerja </a:t>
            </a:r>
            <a:r>
              <a:rPr lang="id-ID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yang Saudara tunjukkan dalam pengembangan keilmuan/keahlian.</a:t>
            </a:r>
          </a:p>
          <a:p>
            <a:pPr algn="justLow">
              <a:defRPr/>
            </a:pPr>
            <a:r>
              <a:rPr lang="id-ID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Deskripsi:</a:t>
            </a:r>
            <a:endParaRPr lang="id-ID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Low">
              <a:defRPr/>
            </a:pPr>
            <a:r>
              <a:rPr lang="id-ID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........................................................................................</a:t>
            </a:r>
            <a:endParaRPr lang="id-ID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Low">
              <a:defRPr/>
            </a:pPr>
            <a:r>
              <a:rPr lang="id-ID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........................................................................................</a:t>
            </a:r>
            <a:endParaRPr lang="id-ID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14375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solidFill>
                  <a:srgbClr val="FF0000"/>
                </a:solidFill>
              </a:rPr>
              <a:t>C. </a:t>
            </a:r>
            <a:r>
              <a:rPr lang="id-ID" sz="3200" b="1" dirty="0" smtClean="0">
                <a:solidFill>
                  <a:srgbClr val="FF0000"/>
                </a:solidFill>
              </a:rPr>
              <a:t>Pengabdian kepada Masyarakat</a:t>
            </a:r>
            <a:endParaRPr lang="en-US" sz="3200" b="1" dirty="0" smtClean="0">
              <a:solidFill>
                <a:srgbClr val="FF0000"/>
              </a:solidFill>
            </a:endParaRPr>
          </a:p>
        </p:txBody>
      </p:sp>
      <p:sp>
        <p:nvSpPr>
          <p:cNvPr id="18435" name="Rectangle 1"/>
          <p:cNvSpPr>
            <a:spLocks noChangeArrowheads="1"/>
          </p:cNvSpPr>
          <p:nvPr/>
        </p:nvSpPr>
        <p:spPr bwMode="auto">
          <a:xfrm>
            <a:off x="228600" y="1290638"/>
            <a:ext cx="8610600" cy="526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id-ID" sz="2400" dirty="0">
                <a:latin typeface="Tahoma" pitchFamily="34" charset="0"/>
                <a:cs typeface="Tahoma" pitchFamily="34" charset="0"/>
              </a:rPr>
              <a:t>C.1. Berikan contoh nyata penerapan ilmu/keahlian Saudara dalam berbagai </a:t>
            </a:r>
            <a:r>
              <a:rPr lang="id-ID" sz="2400" b="1" dirty="0">
                <a:latin typeface="Tahoma" pitchFamily="34" charset="0"/>
                <a:cs typeface="Tahoma" pitchFamily="34" charset="0"/>
              </a:rPr>
              <a:t>kegiatan pengabdian kepada masyarakat. </a:t>
            </a:r>
            <a:r>
              <a:rPr lang="id-ID" sz="2400" dirty="0">
                <a:latin typeface="Tahoma" pitchFamily="34" charset="0"/>
                <a:cs typeface="Tahoma" pitchFamily="34" charset="0"/>
              </a:rPr>
              <a:t>Deskripsikan </a:t>
            </a:r>
            <a:r>
              <a:rPr lang="id-ID" sz="2400" b="1" dirty="0">
                <a:latin typeface="Tahoma" pitchFamily="34" charset="0"/>
                <a:cs typeface="Tahoma" pitchFamily="34" charset="0"/>
              </a:rPr>
              <a:t>dampak perubahan </a:t>
            </a:r>
            <a:r>
              <a:rPr lang="id-ID" sz="2400" dirty="0">
                <a:latin typeface="Tahoma" pitchFamily="34" charset="0"/>
                <a:cs typeface="Tahoma" pitchFamily="34" charset="0"/>
              </a:rPr>
              <a:t>dan</a:t>
            </a:r>
            <a:r>
              <a:rPr lang="id-ID" sz="2400" b="1" dirty="0">
                <a:latin typeface="Tahoma" pitchFamily="34" charset="0"/>
                <a:cs typeface="Tahoma" pitchFamily="34" charset="0"/>
              </a:rPr>
              <a:t> dukungan masyarakat </a:t>
            </a:r>
            <a:r>
              <a:rPr lang="id-ID" sz="2400" dirty="0">
                <a:latin typeface="Tahoma" pitchFamily="34" charset="0"/>
                <a:cs typeface="Tahoma" pitchFamily="34" charset="0"/>
              </a:rPr>
              <a:t>terhadap kegiatan tersebut !</a:t>
            </a:r>
          </a:p>
          <a:p>
            <a:r>
              <a:rPr lang="id-ID" sz="2400" b="1" dirty="0">
                <a:latin typeface="Tahoma" pitchFamily="34" charset="0"/>
                <a:cs typeface="Tahoma" pitchFamily="34" charset="0"/>
              </a:rPr>
              <a:t>Deskripsi:</a:t>
            </a:r>
            <a:endParaRPr lang="id-ID" sz="2400" dirty="0">
              <a:latin typeface="Tahoma" pitchFamily="34" charset="0"/>
              <a:cs typeface="Tahoma" pitchFamily="34" charset="0"/>
            </a:endParaRPr>
          </a:p>
          <a:p>
            <a:r>
              <a:rPr lang="id-ID" sz="2400" dirty="0">
                <a:latin typeface="Tahoma" pitchFamily="34" charset="0"/>
                <a:cs typeface="Tahoma" pitchFamily="34" charset="0"/>
              </a:rPr>
              <a:t>........................................................................................</a:t>
            </a:r>
          </a:p>
          <a:p>
            <a:r>
              <a:rPr lang="id-ID" sz="2400" dirty="0">
                <a:latin typeface="Tahoma" pitchFamily="34" charset="0"/>
                <a:cs typeface="Tahoma" pitchFamily="34" charset="0"/>
              </a:rPr>
              <a:t>........................................................................................</a:t>
            </a:r>
          </a:p>
          <a:p>
            <a:endParaRPr lang="id-ID" sz="2400" dirty="0">
              <a:latin typeface="Tahoma" pitchFamily="34" charset="0"/>
              <a:cs typeface="Tahoma" pitchFamily="34" charset="0"/>
            </a:endParaRPr>
          </a:p>
          <a:p>
            <a:r>
              <a:rPr lang="id-ID" sz="2400" dirty="0">
                <a:latin typeface="Tahoma" pitchFamily="34" charset="0"/>
                <a:cs typeface="Tahoma" pitchFamily="34" charset="0"/>
              </a:rPr>
              <a:t>C.2. Berikan contoh nyata </a:t>
            </a:r>
            <a:r>
              <a:rPr lang="id-ID" sz="2400" b="1" dirty="0">
                <a:latin typeface="Tahoma" pitchFamily="34" charset="0"/>
                <a:cs typeface="Tahoma" pitchFamily="34" charset="0"/>
              </a:rPr>
              <a:t>kemampuan berkomunikasi </a:t>
            </a:r>
            <a:r>
              <a:rPr lang="id-ID" sz="2400" dirty="0">
                <a:latin typeface="Tahoma" pitchFamily="34" charset="0"/>
                <a:cs typeface="Tahoma" pitchFamily="34" charset="0"/>
              </a:rPr>
              <a:t>dan </a:t>
            </a:r>
            <a:r>
              <a:rPr lang="id-ID" sz="2400" b="1" dirty="0">
                <a:latin typeface="Tahoma" pitchFamily="34" charset="0"/>
                <a:cs typeface="Tahoma" pitchFamily="34" charset="0"/>
              </a:rPr>
              <a:t>kerjasama </a:t>
            </a:r>
            <a:r>
              <a:rPr lang="id-ID" sz="2400" dirty="0">
                <a:latin typeface="Tahoma" pitchFamily="34" charset="0"/>
                <a:cs typeface="Tahoma" pitchFamily="34" charset="0"/>
              </a:rPr>
              <a:t>yang Saudara tunjukkan dalam pengabdian kepada masyarakat.</a:t>
            </a:r>
          </a:p>
          <a:p>
            <a:r>
              <a:rPr lang="id-ID" sz="2400" b="1" dirty="0">
                <a:latin typeface="Tahoma" pitchFamily="34" charset="0"/>
                <a:cs typeface="Tahoma" pitchFamily="34" charset="0"/>
              </a:rPr>
              <a:t>Deskripsi:</a:t>
            </a:r>
            <a:endParaRPr lang="id-ID" sz="2400" dirty="0">
              <a:latin typeface="Tahoma" pitchFamily="34" charset="0"/>
              <a:cs typeface="Tahoma" pitchFamily="34" charset="0"/>
            </a:endParaRPr>
          </a:p>
          <a:p>
            <a:r>
              <a:rPr lang="id-ID" sz="2400" dirty="0">
                <a:latin typeface="Tahoma" pitchFamily="34" charset="0"/>
                <a:cs typeface="Tahoma" pitchFamily="34" charset="0"/>
              </a:rPr>
              <a:t>........................................................................................</a:t>
            </a:r>
          </a:p>
          <a:p>
            <a:r>
              <a:rPr lang="id-ID" sz="2400" dirty="0">
                <a:latin typeface="Tahoma" pitchFamily="34" charset="0"/>
                <a:cs typeface="Tahoma" pitchFamily="34" charset="0"/>
              </a:rPr>
              <a:t>........................................................................................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14375"/>
          </a:xfrm>
        </p:spPr>
        <p:txBody>
          <a:bodyPr/>
          <a:lstStyle/>
          <a:p>
            <a:pPr>
              <a:defRPr/>
            </a:pPr>
            <a:r>
              <a:rPr lang="id-ID" sz="3200" b="1" dirty="0" smtClean="0">
                <a:solidFill>
                  <a:srgbClr val="FF0000"/>
                </a:solidFill>
              </a:rPr>
              <a:t>D. Manajemen/Pengelolaan Institusi</a:t>
            </a:r>
            <a:endParaRPr lang="id-ID" sz="3200" dirty="0">
              <a:solidFill>
                <a:srgbClr val="FF0000"/>
              </a:solidFill>
            </a:endParaRPr>
          </a:p>
        </p:txBody>
      </p:sp>
      <p:sp>
        <p:nvSpPr>
          <p:cNvPr id="55297" name="Rectangle 1"/>
          <p:cNvSpPr>
            <a:spLocks noChangeArrowheads="1"/>
          </p:cNvSpPr>
          <p:nvPr/>
        </p:nvSpPr>
        <p:spPr bwMode="auto">
          <a:xfrm>
            <a:off x="0" y="762000"/>
            <a:ext cx="9144000" cy="600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Low">
              <a:defRPr/>
            </a:pPr>
            <a:r>
              <a:rPr lang="id-ID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D.1. Berikan contoh nyata kontribusi Saudara sebagai dosen, berupa pemikiran untuk meningkatkan kualitas manajemen/pengelolaan institusi (universitas, fakultas, jurusan, laboratorium, manajemen sistem informasi akademik, dll), </a:t>
            </a:r>
            <a:r>
              <a:rPr lang="id-ID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implementasi</a:t>
            </a:r>
            <a:r>
              <a:rPr lang="id-ID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id-ID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kegiatan</a:t>
            </a:r>
            <a:r>
              <a:rPr lang="id-ID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, dan bagaimana </a:t>
            </a:r>
            <a:r>
              <a:rPr lang="id-ID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dukungan institusi </a:t>
            </a:r>
            <a:r>
              <a:rPr lang="id-ID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terhadap kegiatan tersebut.</a:t>
            </a:r>
          </a:p>
          <a:p>
            <a:pPr algn="justLow">
              <a:defRPr/>
            </a:pPr>
            <a:r>
              <a:rPr lang="id-ID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Deskripsi:</a:t>
            </a:r>
            <a:endParaRPr lang="id-ID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Low">
              <a:defRPr/>
            </a:pPr>
            <a:r>
              <a:rPr lang="id-ID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...............................................................................</a:t>
            </a:r>
          </a:p>
          <a:p>
            <a:pPr algn="justLow">
              <a:defRPr/>
            </a:pPr>
            <a:endParaRPr lang="id-ID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Low">
              <a:defRPr/>
            </a:pPr>
            <a:r>
              <a:rPr lang="id-ID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D.2. Berikan contoh nyata </a:t>
            </a:r>
            <a:r>
              <a:rPr lang="id-ID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kendali diri, tanggungjawab, </a:t>
            </a:r>
            <a:r>
              <a:rPr lang="id-ID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dan </a:t>
            </a:r>
            <a:r>
              <a:rPr lang="id-ID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keteguhan pada</a:t>
            </a:r>
            <a:endParaRPr lang="id-ID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Low">
              <a:defRPr/>
            </a:pPr>
            <a:r>
              <a:rPr lang="id-ID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prinsip </a:t>
            </a:r>
            <a:r>
              <a:rPr lang="id-ID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yang Saudara tunjukkan sebagai dosen dalam implementasi manajemen/</a:t>
            </a:r>
          </a:p>
          <a:p>
            <a:pPr algn="justLow">
              <a:defRPr/>
            </a:pPr>
            <a:r>
              <a:rPr lang="id-ID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pengelolaan institusi.</a:t>
            </a:r>
          </a:p>
          <a:p>
            <a:pPr algn="justLow">
              <a:defRPr/>
            </a:pPr>
            <a:r>
              <a:rPr lang="id-ID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Deskripsi:</a:t>
            </a:r>
            <a:endParaRPr lang="id-ID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Low">
              <a:defRPr/>
            </a:pPr>
            <a:r>
              <a:rPr lang="id-ID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.............................................................................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4572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id-ID" sz="2800" b="1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id-ID" sz="2800" b="1" dirty="0" smtClean="0">
                <a:solidFill>
                  <a:srgbClr val="FF0000"/>
                </a:solidFill>
                <a:latin typeface="+mn-lt"/>
              </a:rPr>
            </a:br>
            <a:r>
              <a:rPr lang="id-ID" sz="2800" b="1" dirty="0" smtClean="0">
                <a:solidFill>
                  <a:srgbClr val="FF0000"/>
                </a:solidFill>
                <a:latin typeface="+mn-lt"/>
              </a:rPr>
              <a:t>E. Peningkatan Kualitas Kegiatan Mahasiswa</a:t>
            </a:r>
            <a:r>
              <a:rPr lang="id-ID" sz="3200" dirty="0" smtClean="0"/>
              <a:t/>
            </a:r>
            <a:br>
              <a:rPr lang="id-ID" sz="3200" dirty="0" smtClean="0"/>
            </a:br>
            <a:endParaRPr lang="id-ID" sz="3200" dirty="0">
              <a:solidFill>
                <a:srgbClr val="FF0000"/>
              </a:solidFill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28600" y="1219200"/>
          <a:ext cx="8686800" cy="5181600"/>
        </p:xfrm>
        <a:graphic>
          <a:graphicData uri="http://schemas.openxmlformats.org/presentationml/2006/ole">
            <p:oleObj spid="_x0000_s2050" name="Document" r:id="rId4" imgW="5935286" imgH="2575532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ALUR PIKIR PEMBAHARUAN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7143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id-ID" sz="3200" i="1" dirty="0" smtClean="0"/>
              <a:t/>
            </a:r>
            <a:br>
              <a:rPr lang="id-ID" sz="3200" i="1" dirty="0" smtClean="0"/>
            </a:br>
            <a:r>
              <a:rPr lang="id-ID" sz="3200" i="1" dirty="0" smtClean="0">
                <a:solidFill>
                  <a:srgbClr val="FF0000"/>
                </a:solidFill>
                <a:latin typeface="Arial Black" pitchFamily="34" charset="0"/>
              </a:rPr>
              <a:t>PERNYATAAN DOSEN</a:t>
            </a:r>
            <a:r>
              <a:rPr lang="id-ID" sz="3200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id-ID" sz="3200" dirty="0" smtClean="0">
                <a:solidFill>
                  <a:srgbClr val="FF0000"/>
                </a:solidFill>
                <a:latin typeface="Arial Black" pitchFamily="34" charset="0"/>
              </a:rPr>
            </a:br>
            <a:endParaRPr lang="en-US" sz="3200" b="1" dirty="0" smtClean="0">
              <a:solidFill>
                <a:srgbClr val="FF0000"/>
              </a:solidFill>
              <a:latin typeface="Arial Black" pitchFamily="34" charset="0"/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304800" y="2286000"/>
          <a:ext cx="8382000" cy="2590800"/>
        </p:xfrm>
        <a:graphic>
          <a:graphicData uri="http://schemas.openxmlformats.org/presentationml/2006/ole">
            <p:oleObj spid="_x0000_s4098" name="Document" r:id="rId4" imgW="5935286" imgH="1154201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68879" y="2967335"/>
            <a:ext cx="51603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TERIMA KASIH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Arial Rounded MT Bold" pitchFamily="34" charset="0"/>
              </a:rPr>
              <a:t>PERSPEKTIF SERDOS  KEDEPAN</a:t>
            </a:r>
            <a:endParaRPr lang="en-US" sz="3200" dirty="0">
              <a:latin typeface="Arial Rounded MT Bold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590800" y="1309688"/>
            <a:ext cx="2286000" cy="221456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657600" y="1309688"/>
            <a:ext cx="2286000" cy="2214562"/>
          </a:xfrm>
          <a:prstGeom prst="ellipse">
            <a:avLst/>
          </a:prstGeom>
          <a:noFill/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590800" y="2595563"/>
            <a:ext cx="2286000" cy="2214562"/>
          </a:xfrm>
          <a:prstGeom prst="ellipse">
            <a:avLst/>
          </a:prstGeom>
          <a:noFill/>
          <a:ln w="28575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657600" y="2595563"/>
            <a:ext cx="2286000" cy="2214562"/>
          </a:xfrm>
          <a:prstGeom prst="ellipse">
            <a:avLst/>
          </a:prstGeom>
          <a:noFill/>
          <a:ln w="28575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9222" name="TextBox 9"/>
          <p:cNvSpPr txBox="1">
            <a:spLocks noChangeArrowheads="1"/>
          </p:cNvSpPr>
          <p:nvPr/>
        </p:nvSpPr>
        <p:spPr bwMode="auto">
          <a:xfrm>
            <a:off x="4800600" y="1676400"/>
            <a:ext cx="9286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OLAH HATI</a:t>
            </a:r>
          </a:p>
        </p:txBody>
      </p:sp>
      <p:sp>
        <p:nvSpPr>
          <p:cNvPr id="9223" name="TextBox 10"/>
          <p:cNvSpPr txBox="1">
            <a:spLocks noChangeArrowheads="1"/>
          </p:cNvSpPr>
          <p:nvPr/>
        </p:nvSpPr>
        <p:spPr bwMode="auto">
          <a:xfrm>
            <a:off x="2805113" y="1595438"/>
            <a:ext cx="92868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C00000"/>
                </a:solidFill>
              </a:rPr>
              <a:t>OLAH PIKIR</a:t>
            </a:r>
          </a:p>
        </p:txBody>
      </p:sp>
      <p:sp>
        <p:nvSpPr>
          <p:cNvPr id="9224" name="TextBox 11"/>
          <p:cNvSpPr txBox="1">
            <a:spLocks noChangeArrowheads="1"/>
          </p:cNvSpPr>
          <p:nvPr/>
        </p:nvSpPr>
        <p:spPr bwMode="auto">
          <a:xfrm>
            <a:off x="4800601" y="3581400"/>
            <a:ext cx="10668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000000"/>
                </a:solidFill>
              </a:rPr>
              <a:t>OLAH RASA</a:t>
            </a:r>
            <a:r>
              <a:rPr lang="en-US" b="1" dirty="0" smtClean="0">
                <a:solidFill>
                  <a:srgbClr val="000000"/>
                </a:solidFill>
              </a:rPr>
              <a:t>/</a:t>
            </a:r>
          </a:p>
          <a:p>
            <a:pPr algn="ctr"/>
            <a:r>
              <a:rPr lang="en-US" b="1" dirty="0" smtClean="0">
                <a:solidFill>
                  <a:srgbClr val="000000"/>
                </a:solidFill>
              </a:rPr>
              <a:t>KARSA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9225" name="TextBox 12"/>
          <p:cNvSpPr txBox="1">
            <a:spLocks noChangeArrowheads="1"/>
          </p:cNvSpPr>
          <p:nvPr/>
        </p:nvSpPr>
        <p:spPr bwMode="auto">
          <a:xfrm>
            <a:off x="2805113" y="3738563"/>
            <a:ext cx="92868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006600"/>
                </a:solidFill>
              </a:rPr>
              <a:t>OLAH RAGA</a:t>
            </a:r>
          </a:p>
        </p:txBody>
      </p:sp>
      <p:sp>
        <p:nvSpPr>
          <p:cNvPr id="13326" name="TextBox 24"/>
          <p:cNvSpPr txBox="1">
            <a:spLocks noChangeArrowheads="1"/>
          </p:cNvSpPr>
          <p:nvPr/>
        </p:nvSpPr>
        <p:spPr bwMode="auto">
          <a:xfrm>
            <a:off x="6248400" y="358775"/>
            <a:ext cx="2743200" cy="2308225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id-ID" b="1" i="1" dirty="0">
                <a:solidFill>
                  <a:srgbClr val="FF0000"/>
                </a:solidFill>
                <a:latin typeface="Cambria" pitchFamily="18" charset="0"/>
              </a:rPr>
              <a:t>jujur,</a:t>
            </a:r>
            <a:r>
              <a:rPr lang="id-ID" i="1" dirty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n-US" i="1" dirty="0">
                <a:solidFill>
                  <a:srgbClr val="000000"/>
                </a:solidFill>
                <a:latin typeface="Cambria" pitchFamily="18" charset="0"/>
              </a:rPr>
              <a:t>b</a:t>
            </a:r>
            <a:r>
              <a:rPr lang="id-ID" i="1" dirty="0">
                <a:solidFill>
                  <a:srgbClr val="000000"/>
                </a:solidFill>
                <a:latin typeface="Cambria" pitchFamily="18" charset="0"/>
              </a:rPr>
              <a:t>eriman dan bertakwa</a:t>
            </a:r>
            <a:r>
              <a:rPr lang="en-US" i="1" dirty="0">
                <a:solidFill>
                  <a:srgbClr val="000000"/>
                </a:solidFill>
                <a:latin typeface="Cambria" pitchFamily="18" charset="0"/>
              </a:rPr>
              <a:t>, a</a:t>
            </a:r>
            <a:r>
              <a:rPr lang="id-ID" i="1" dirty="0">
                <a:solidFill>
                  <a:srgbClr val="000000"/>
                </a:solidFill>
                <a:latin typeface="Cambria" pitchFamily="18" charset="0"/>
              </a:rPr>
              <a:t>manah</a:t>
            </a:r>
            <a:r>
              <a:rPr lang="en-US" i="1" dirty="0">
                <a:solidFill>
                  <a:srgbClr val="000000"/>
                </a:solidFill>
                <a:latin typeface="Cambria" pitchFamily="18" charset="0"/>
              </a:rPr>
              <a:t>, </a:t>
            </a:r>
            <a:r>
              <a:rPr lang="id-ID" i="1" dirty="0">
                <a:solidFill>
                  <a:srgbClr val="000000"/>
                </a:solidFill>
                <a:latin typeface="Cambria" pitchFamily="18" charset="0"/>
              </a:rPr>
              <a:t>adil</a:t>
            </a:r>
            <a:r>
              <a:rPr lang="en-US" i="1" dirty="0">
                <a:solidFill>
                  <a:srgbClr val="000000"/>
                </a:solidFill>
                <a:latin typeface="Cambria" pitchFamily="18" charset="0"/>
              </a:rPr>
              <a:t>, b</a:t>
            </a:r>
            <a:r>
              <a:rPr lang="id-ID" i="1" dirty="0">
                <a:solidFill>
                  <a:srgbClr val="000000"/>
                </a:solidFill>
                <a:latin typeface="Cambria" pitchFamily="18" charset="0"/>
              </a:rPr>
              <a:t>ertanggung jawab</a:t>
            </a:r>
            <a:r>
              <a:rPr lang="en-US" i="1" dirty="0">
                <a:solidFill>
                  <a:srgbClr val="000000"/>
                </a:solidFill>
                <a:latin typeface="Cambria" pitchFamily="18" charset="0"/>
              </a:rPr>
              <a:t>, </a:t>
            </a:r>
            <a:r>
              <a:rPr lang="en-US" i="1" dirty="0" err="1">
                <a:solidFill>
                  <a:srgbClr val="000000"/>
                </a:solidFill>
                <a:latin typeface="Cambria" pitchFamily="18" charset="0"/>
              </a:rPr>
              <a:t>bere</a:t>
            </a:r>
            <a:r>
              <a:rPr lang="id-ID" i="1" dirty="0">
                <a:solidFill>
                  <a:srgbClr val="000000"/>
                </a:solidFill>
                <a:latin typeface="Cambria" pitchFamily="18" charset="0"/>
              </a:rPr>
              <a:t>mpati</a:t>
            </a:r>
            <a:r>
              <a:rPr lang="en-US" i="1" dirty="0">
                <a:solidFill>
                  <a:srgbClr val="000000"/>
                </a:solidFill>
                <a:latin typeface="Cambria" pitchFamily="18" charset="0"/>
              </a:rPr>
              <a:t>, b</a:t>
            </a:r>
            <a:r>
              <a:rPr lang="id-ID" i="1" dirty="0">
                <a:solidFill>
                  <a:srgbClr val="000000"/>
                </a:solidFill>
                <a:latin typeface="Cambria" pitchFamily="18" charset="0"/>
              </a:rPr>
              <a:t>erani mengambil resiko</a:t>
            </a:r>
            <a:r>
              <a:rPr lang="en-US" i="1" dirty="0">
                <a:solidFill>
                  <a:srgbClr val="000000"/>
                </a:solidFill>
                <a:latin typeface="Cambria" pitchFamily="18" charset="0"/>
              </a:rPr>
              <a:t>, </a:t>
            </a:r>
            <a:r>
              <a:rPr lang="en-US" i="1" dirty="0" err="1">
                <a:solidFill>
                  <a:srgbClr val="000000"/>
                </a:solidFill>
                <a:latin typeface="Cambria" pitchFamily="18" charset="0"/>
              </a:rPr>
              <a:t>panta</a:t>
            </a:r>
            <a:r>
              <a:rPr lang="id-ID" i="1" dirty="0">
                <a:solidFill>
                  <a:srgbClr val="000000"/>
                </a:solidFill>
                <a:latin typeface="Cambria" pitchFamily="18" charset="0"/>
              </a:rPr>
              <a:t>ng menyerah</a:t>
            </a:r>
            <a:r>
              <a:rPr lang="en-US" i="1" dirty="0">
                <a:solidFill>
                  <a:srgbClr val="000000"/>
                </a:solidFill>
                <a:latin typeface="Cambria" pitchFamily="18" charset="0"/>
              </a:rPr>
              <a:t>, r</a:t>
            </a:r>
            <a:r>
              <a:rPr lang="id-ID" i="1" dirty="0">
                <a:solidFill>
                  <a:srgbClr val="000000"/>
                </a:solidFill>
                <a:latin typeface="Cambria" pitchFamily="18" charset="0"/>
              </a:rPr>
              <a:t>ela berkorban</a:t>
            </a:r>
            <a:r>
              <a:rPr lang="en-US" i="1" dirty="0">
                <a:solidFill>
                  <a:srgbClr val="000000"/>
                </a:solidFill>
                <a:latin typeface="Cambria" pitchFamily="18" charset="0"/>
              </a:rPr>
              <a:t>, </a:t>
            </a:r>
            <a:r>
              <a:rPr lang="en-US" i="1" dirty="0" err="1">
                <a:solidFill>
                  <a:srgbClr val="000000"/>
                </a:solidFill>
                <a:latin typeface="Cambria" pitchFamily="18" charset="0"/>
              </a:rPr>
              <a:t>dan</a:t>
            </a:r>
            <a:r>
              <a:rPr lang="en-US" i="1" dirty="0">
                <a:solidFill>
                  <a:srgbClr val="000000"/>
                </a:solidFill>
                <a:latin typeface="Cambria" pitchFamily="18" charset="0"/>
              </a:rPr>
              <a:t> b</a:t>
            </a:r>
            <a:r>
              <a:rPr lang="id-ID" i="1" dirty="0">
                <a:solidFill>
                  <a:srgbClr val="000000"/>
                </a:solidFill>
                <a:latin typeface="Cambria" pitchFamily="18" charset="0"/>
              </a:rPr>
              <a:t>erjiwa patriotik</a:t>
            </a:r>
            <a:endParaRPr lang="en-US" dirty="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13327" name="Rectangle 27"/>
          <p:cNvSpPr>
            <a:spLocks noChangeArrowheads="1"/>
          </p:cNvSpPr>
          <p:nvPr/>
        </p:nvSpPr>
        <p:spPr bwMode="auto">
          <a:xfrm>
            <a:off x="6215063" y="3276600"/>
            <a:ext cx="2786062" cy="3140075"/>
          </a:xfrm>
          <a:prstGeom prst="rect">
            <a:avLst/>
          </a:prstGeom>
          <a:solidFill>
            <a:srgbClr val="92D050"/>
          </a:solidFill>
          <a:ln>
            <a:solidFill>
              <a:schemeClr val="bg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id-ID" b="1" i="1" dirty="0">
                <a:solidFill>
                  <a:srgbClr val="FF0000"/>
                </a:solidFill>
                <a:latin typeface="Cambria" pitchFamily="18" charset="0"/>
              </a:rPr>
              <a:t>p</a:t>
            </a:r>
            <a:r>
              <a:rPr lang="en-US" b="1" i="1" dirty="0" err="1">
                <a:solidFill>
                  <a:srgbClr val="FF0000"/>
                </a:solidFill>
                <a:latin typeface="Cambria" pitchFamily="18" charset="0"/>
              </a:rPr>
              <a:t>eduli</a:t>
            </a:r>
            <a:r>
              <a:rPr lang="id-ID" b="1" i="1" dirty="0">
                <a:solidFill>
                  <a:srgbClr val="FF0000"/>
                </a:solidFill>
                <a:latin typeface="Cambria" pitchFamily="18" charset="0"/>
              </a:rPr>
              <a:t>, </a:t>
            </a:r>
            <a:r>
              <a:rPr lang="en-US" i="1" dirty="0" err="1">
                <a:solidFill>
                  <a:srgbClr val="000000"/>
                </a:solidFill>
                <a:latin typeface="Cambria" pitchFamily="18" charset="0"/>
              </a:rPr>
              <a:t>ramah</a:t>
            </a:r>
            <a:r>
              <a:rPr lang="en-US" i="1" dirty="0">
                <a:solidFill>
                  <a:srgbClr val="000000"/>
                </a:solidFill>
                <a:latin typeface="Cambria" pitchFamily="18" charset="0"/>
              </a:rPr>
              <a:t>,</a:t>
            </a:r>
            <a:r>
              <a:rPr lang="id-ID" i="1" dirty="0">
                <a:solidFill>
                  <a:srgbClr val="000000"/>
                </a:solidFill>
                <a:latin typeface="Cambria" pitchFamily="18" charset="0"/>
              </a:rPr>
              <a:t> santun, rapi, nyaman,</a:t>
            </a:r>
            <a:r>
              <a:rPr lang="en-US" i="1" dirty="0">
                <a:solidFill>
                  <a:srgbClr val="000000"/>
                </a:solidFill>
                <a:latin typeface="Cambria" pitchFamily="18" charset="0"/>
              </a:rPr>
              <a:t> s</a:t>
            </a:r>
            <a:r>
              <a:rPr lang="id-ID" i="1" dirty="0">
                <a:solidFill>
                  <a:srgbClr val="000000"/>
                </a:solidFill>
                <a:latin typeface="Cambria" pitchFamily="18" charset="0"/>
              </a:rPr>
              <a:t>aling menghargai</a:t>
            </a:r>
            <a:r>
              <a:rPr lang="en-US" i="1" dirty="0">
                <a:solidFill>
                  <a:srgbClr val="000000"/>
                </a:solidFill>
                <a:latin typeface="Cambria" pitchFamily="18" charset="0"/>
              </a:rPr>
              <a:t>, </a:t>
            </a:r>
            <a:r>
              <a:rPr lang="en-US" i="1" dirty="0" err="1">
                <a:solidFill>
                  <a:srgbClr val="000000"/>
                </a:solidFill>
                <a:latin typeface="Cambria" pitchFamily="18" charset="0"/>
              </a:rPr>
              <a:t>toleran</a:t>
            </a:r>
            <a:r>
              <a:rPr lang="en-US" i="1" dirty="0">
                <a:solidFill>
                  <a:srgbClr val="000000"/>
                </a:solidFill>
                <a:latin typeface="Cambria" pitchFamily="18" charset="0"/>
              </a:rPr>
              <a:t>,</a:t>
            </a:r>
            <a:r>
              <a:rPr lang="id-ID" i="1" dirty="0">
                <a:solidFill>
                  <a:srgbClr val="000000"/>
                </a:solidFill>
                <a:latin typeface="Cambria" pitchFamily="18" charset="0"/>
              </a:rPr>
              <a:t> suka menolong,</a:t>
            </a:r>
            <a:r>
              <a:rPr lang="en-US" i="1" dirty="0">
                <a:solidFill>
                  <a:srgbClr val="000000"/>
                </a:solidFill>
                <a:latin typeface="Cambria" pitchFamily="18" charset="0"/>
              </a:rPr>
              <a:t>  g</a:t>
            </a:r>
            <a:r>
              <a:rPr lang="id-ID" i="1" dirty="0">
                <a:solidFill>
                  <a:srgbClr val="000000"/>
                </a:solidFill>
                <a:latin typeface="Cambria" pitchFamily="18" charset="0"/>
              </a:rPr>
              <a:t>otong royong</a:t>
            </a:r>
            <a:r>
              <a:rPr lang="en-US" i="1" dirty="0">
                <a:solidFill>
                  <a:srgbClr val="000000"/>
                </a:solidFill>
                <a:latin typeface="Cambria" pitchFamily="18" charset="0"/>
              </a:rPr>
              <a:t>, n</a:t>
            </a:r>
            <a:r>
              <a:rPr lang="id-ID" i="1" dirty="0">
                <a:solidFill>
                  <a:srgbClr val="000000"/>
                </a:solidFill>
                <a:latin typeface="Cambria" pitchFamily="18" charset="0"/>
              </a:rPr>
              <a:t>asionalis</a:t>
            </a:r>
            <a:r>
              <a:rPr lang="en-US" i="1" dirty="0">
                <a:solidFill>
                  <a:srgbClr val="000000"/>
                </a:solidFill>
                <a:latin typeface="Cambria" pitchFamily="18" charset="0"/>
              </a:rPr>
              <a:t>, k</a:t>
            </a:r>
            <a:r>
              <a:rPr lang="id-ID" i="1" dirty="0">
                <a:solidFill>
                  <a:srgbClr val="000000"/>
                </a:solidFill>
                <a:latin typeface="Cambria" pitchFamily="18" charset="0"/>
              </a:rPr>
              <a:t>osmopolit </a:t>
            </a:r>
            <a:r>
              <a:rPr lang="en-US" i="1" dirty="0">
                <a:solidFill>
                  <a:srgbClr val="000000"/>
                </a:solidFill>
                <a:latin typeface="Cambria" pitchFamily="18" charset="0"/>
              </a:rPr>
              <a:t>, m</a:t>
            </a:r>
            <a:r>
              <a:rPr lang="id-ID" i="1" dirty="0">
                <a:solidFill>
                  <a:srgbClr val="000000"/>
                </a:solidFill>
                <a:latin typeface="Cambria" pitchFamily="18" charset="0"/>
              </a:rPr>
              <a:t>engutamakan kepentingan umum</a:t>
            </a:r>
            <a:r>
              <a:rPr lang="en-US" i="1" dirty="0">
                <a:solidFill>
                  <a:srgbClr val="000000"/>
                </a:solidFill>
                <a:latin typeface="Cambria" pitchFamily="18" charset="0"/>
              </a:rPr>
              <a:t>,  b</a:t>
            </a:r>
            <a:r>
              <a:rPr lang="id-ID" i="1" dirty="0">
                <a:solidFill>
                  <a:srgbClr val="000000"/>
                </a:solidFill>
                <a:latin typeface="Cambria" pitchFamily="18" charset="0"/>
              </a:rPr>
              <a:t>angga menggunakan bahasa dan produk Indonesia</a:t>
            </a:r>
            <a:r>
              <a:rPr lang="en-US" i="1" dirty="0">
                <a:solidFill>
                  <a:srgbClr val="000000"/>
                </a:solidFill>
                <a:latin typeface="Cambria" pitchFamily="18" charset="0"/>
              </a:rPr>
              <a:t>, d</a:t>
            </a:r>
            <a:r>
              <a:rPr lang="id-ID" i="1" dirty="0">
                <a:solidFill>
                  <a:srgbClr val="000000"/>
                </a:solidFill>
                <a:latin typeface="Cambria" pitchFamily="18" charset="0"/>
              </a:rPr>
              <a:t>inamis</a:t>
            </a:r>
            <a:r>
              <a:rPr lang="en-US" i="1" dirty="0">
                <a:solidFill>
                  <a:srgbClr val="000000"/>
                </a:solidFill>
                <a:latin typeface="Cambria" pitchFamily="18" charset="0"/>
              </a:rPr>
              <a:t>, k</a:t>
            </a:r>
            <a:r>
              <a:rPr lang="id-ID" i="1" dirty="0">
                <a:solidFill>
                  <a:srgbClr val="000000"/>
                </a:solidFill>
                <a:latin typeface="Cambria" pitchFamily="18" charset="0"/>
              </a:rPr>
              <a:t>erja keras</a:t>
            </a:r>
            <a:r>
              <a:rPr lang="en-US" i="1" dirty="0">
                <a:solidFill>
                  <a:srgbClr val="000000"/>
                </a:solidFill>
                <a:latin typeface="Cambria" pitchFamily="18" charset="0"/>
              </a:rPr>
              <a:t>, </a:t>
            </a:r>
            <a:r>
              <a:rPr lang="en-US" i="1" dirty="0" err="1">
                <a:solidFill>
                  <a:srgbClr val="000000"/>
                </a:solidFill>
                <a:latin typeface="Cambria" pitchFamily="18" charset="0"/>
              </a:rPr>
              <a:t>dan</a:t>
            </a:r>
            <a:r>
              <a:rPr lang="en-US" i="1" dirty="0">
                <a:solidFill>
                  <a:srgbClr val="000000"/>
                </a:solidFill>
                <a:latin typeface="Cambria" pitchFamily="18" charset="0"/>
              </a:rPr>
              <a:t> b</a:t>
            </a:r>
            <a:r>
              <a:rPr lang="id-ID" i="1" dirty="0">
                <a:solidFill>
                  <a:srgbClr val="000000"/>
                </a:solidFill>
                <a:latin typeface="Cambria" pitchFamily="18" charset="0"/>
              </a:rPr>
              <a:t>eretos kerja</a:t>
            </a:r>
            <a:endParaRPr lang="en-US" i="1" dirty="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13328" name="Rectangle 31"/>
          <p:cNvSpPr>
            <a:spLocks noChangeArrowheads="1"/>
          </p:cNvSpPr>
          <p:nvPr/>
        </p:nvSpPr>
        <p:spPr bwMode="auto">
          <a:xfrm>
            <a:off x="152400" y="4073525"/>
            <a:ext cx="2362200" cy="2308225"/>
          </a:xfrm>
          <a:prstGeom prst="rect">
            <a:avLst/>
          </a:prstGeom>
          <a:solidFill>
            <a:srgbClr val="92D050"/>
          </a:solidFill>
          <a:ln>
            <a:noFill/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id-ID" b="1" i="1" dirty="0">
                <a:solidFill>
                  <a:srgbClr val="C00000"/>
                </a:solidFill>
                <a:latin typeface="Cambria" pitchFamily="18" charset="0"/>
              </a:rPr>
              <a:t>tangguh, </a:t>
            </a:r>
            <a:r>
              <a:rPr lang="en-US" i="1" dirty="0">
                <a:solidFill>
                  <a:srgbClr val="000000"/>
                </a:solidFill>
                <a:latin typeface="Cambria" pitchFamily="18" charset="0"/>
              </a:rPr>
              <a:t>b</a:t>
            </a:r>
            <a:r>
              <a:rPr lang="id-ID" i="1" dirty="0">
                <a:solidFill>
                  <a:srgbClr val="000000"/>
                </a:solidFill>
                <a:latin typeface="Cambria" pitchFamily="18" charset="0"/>
              </a:rPr>
              <a:t>ersih</a:t>
            </a:r>
            <a:r>
              <a:rPr lang="en-US" i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id-ID" i="1" dirty="0">
                <a:solidFill>
                  <a:srgbClr val="000000"/>
                </a:solidFill>
                <a:latin typeface="Cambria" pitchFamily="18" charset="0"/>
              </a:rPr>
              <a:t>dan sehat</a:t>
            </a:r>
            <a:r>
              <a:rPr lang="en-US" i="1" dirty="0">
                <a:solidFill>
                  <a:srgbClr val="000000"/>
                </a:solidFill>
                <a:latin typeface="Cambria" pitchFamily="18" charset="0"/>
              </a:rPr>
              <a:t>,</a:t>
            </a:r>
            <a:r>
              <a:rPr lang="id-ID" i="1" dirty="0">
                <a:solidFill>
                  <a:srgbClr val="000000"/>
                </a:solidFill>
                <a:latin typeface="Cambria" pitchFamily="18" charset="0"/>
              </a:rPr>
              <a:t> disiplin,</a:t>
            </a:r>
            <a:r>
              <a:rPr lang="en-US" i="1" dirty="0">
                <a:solidFill>
                  <a:srgbClr val="000000"/>
                </a:solidFill>
                <a:latin typeface="Cambria" pitchFamily="18" charset="0"/>
              </a:rPr>
              <a:t> s</a:t>
            </a:r>
            <a:r>
              <a:rPr lang="id-ID" i="1" dirty="0">
                <a:solidFill>
                  <a:srgbClr val="000000"/>
                </a:solidFill>
                <a:latin typeface="Cambria" pitchFamily="18" charset="0"/>
              </a:rPr>
              <a:t>portif</a:t>
            </a:r>
            <a:r>
              <a:rPr lang="en-US" i="1" dirty="0">
                <a:solidFill>
                  <a:srgbClr val="000000"/>
                </a:solidFill>
                <a:latin typeface="Cambria" pitchFamily="18" charset="0"/>
              </a:rPr>
              <a:t>, a</a:t>
            </a:r>
            <a:r>
              <a:rPr lang="id-ID" i="1" dirty="0">
                <a:solidFill>
                  <a:srgbClr val="000000"/>
                </a:solidFill>
                <a:latin typeface="Cambria" pitchFamily="18" charset="0"/>
              </a:rPr>
              <a:t>ndal</a:t>
            </a:r>
            <a:r>
              <a:rPr lang="en-US" i="1" dirty="0">
                <a:solidFill>
                  <a:srgbClr val="000000"/>
                </a:solidFill>
                <a:latin typeface="Cambria" pitchFamily="18" charset="0"/>
              </a:rPr>
              <a:t>, b</a:t>
            </a:r>
            <a:r>
              <a:rPr lang="id-ID" i="1" dirty="0">
                <a:solidFill>
                  <a:srgbClr val="000000"/>
                </a:solidFill>
                <a:latin typeface="Cambria" pitchFamily="18" charset="0"/>
              </a:rPr>
              <a:t>erdaya tahan</a:t>
            </a:r>
            <a:r>
              <a:rPr lang="en-US" i="1" dirty="0">
                <a:solidFill>
                  <a:srgbClr val="000000"/>
                </a:solidFill>
                <a:latin typeface="Cambria" pitchFamily="18" charset="0"/>
              </a:rPr>
              <a:t>, b</a:t>
            </a:r>
            <a:r>
              <a:rPr lang="id-ID" i="1" dirty="0">
                <a:solidFill>
                  <a:srgbClr val="000000"/>
                </a:solidFill>
                <a:latin typeface="Cambria" pitchFamily="18" charset="0"/>
              </a:rPr>
              <a:t>ersahabat</a:t>
            </a:r>
            <a:r>
              <a:rPr lang="en-US" i="1" dirty="0">
                <a:solidFill>
                  <a:srgbClr val="000000"/>
                </a:solidFill>
                <a:latin typeface="Cambria" pitchFamily="18" charset="0"/>
              </a:rPr>
              <a:t>, k</a:t>
            </a:r>
            <a:r>
              <a:rPr lang="id-ID" i="1" dirty="0">
                <a:solidFill>
                  <a:srgbClr val="000000"/>
                </a:solidFill>
                <a:latin typeface="Cambria" pitchFamily="18" charset="0"/>
              </a:rPr>
              <a:t>ooperatif</a:t>
            </a:r>
            <a:r>
              <a:rPr lang="en-US" i="1" dirty="0">
                <a:solidFill>
                  <a:srgbClr val="000000"/>
                </a:solidFill>
                <a:latin typeface="Cambria" pitchFamily="18" charset="0"/>
              </a:rPr>
              <a:t>, d</a:t>
            </a:r>
            <a:r>
              <a:rPr lang="id-ID" i="1" dirty="0">
                <a:solidFill>
                  <a:srgbClr val="000000"/>
                </a:solidFill>
                <a:latin typeface="Cambria" pitchFamily="18" charset="0"/>
              </a:rPr>
              <a:t>eterminatif</a:t>
            </a:r>
            <a:r>
              <a:rPr lang="en-US" i="1" dirty="0">
                <a:solidFill>
                  <a:srgbClr val="000000"/>
                </a:solidFill>
                <a:latin typeface="Cambria" pitchFamily="18" charset="0"/>
              </a:rPr>
              <a:t>, k</a:t>
            </a:r>
            <a:r>
              <a:rPr lang="id-ID" i="1" dirty="0">
                <a:solidFill>
                  <a:srgbClr val="000000"/>
                </a:solidFill>
                <a:latin typeface="Cambria" pitchFamily="18" charset="0"/>
              </a:rPr>
              <a:t>ompetitif</a:t>
            </a:r>
            <a:r>
              <a:rPr lang="en-US" i="1" dirty="0">
                <a:solidFill>
                  <a:srgbClr val="000000"/>
                </a:solidFill>
                <a:latin typeface="Cambria" pitchFamily="18" charset="0"/>
              </a:rPr>
              <a:t>, c</a:t>
            </a:r>
            <a:r>
              <a:rPr lang="id-ID" i="1" dirty="0">
                <a:solidFill>
                  <a:srgbClr val="000000"/>
                </a:solidFill>
                <a:latin typeface="Cambria" pitchFamily="18" charset="0"/>
              </a:rPr>
              <a:t>eria</a:t>
            </a:r>
            <a:r>
              <a:rPr lang="en-US" i="1" dirty="0">
                <a:solidFill>
                  <a:srgbClr val="000000"/>
                </a:solidFill>
                <a:latin typeface="Cambria" pitchFamily="18" charset="0"/>
              </a:rPr>
              <a:t>, </a:t>
            </a:r>
            <a:r>
              <a:rPr lang="en-US" i="1" dirty="0" err="1">
                <a:solidFill>
                  <a:srgbClr val="000000"/>
                </a:solidFill>
                <a:latin typeface="Cambria" pitchFamily="18" charset="0"/>
              </a:rPr>
              <a:t>dan</a:t>
            </a:r>
            <a:r>
              <a:rPr lang="en-US" i="1" dirty="0">
                <a:solidFill>
                  <a:srgbClr val="000000"/>
                </a:solidFill>
                <a:latin typeface="Cambria" pitchFamily="18" charset="0"/>
              </a:rPr>
              <a:t> g</a:t>
            </a:r>
            <a:r>
              <a:rPr lang="id-ID" i="1" dirty="0">
                <a:solidFill>
                  <a:srgbClr val="000000"/>
                </a:solidFill>
                <a:latin typeface="Cambria" pitchFamily="18" charset="0"/>
              </a:rPr>
              <a:t>igih</a:t>
            </a:r>
            <a:endParaRPr lang="en-US" dirty="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13329" name="Rectangle 33"/>
          <p:cNvSpPr>
            <a:spLocks noChangeArrowheads="1"/>
          </p:cNvSpPr>
          <p:nvPr/>
        </p:nvSpPr>
        <p:spPr bwMode="auto">
          <a:xfrm>
            <a:off x="152400" y="428625"/>
            <a:ext cx="2209800" cy="1754188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id-ID" b="1" i="1" dirty="0">
                <a:solidFill>
                  <a:srgbClr val="C00000"/>
                </a:solidFill>
                <a:latin typeface="Cambria" pitchFamily="18" charset="0"/>
              </a:rPr>
              <a:t>cerdas</a:t>
            </a:r>
            <a:r>
              <a:rPr lang="en-US" i="1" dirty="0">
                <a:solidFill>
                  <a:srgbClr val="C00000"/>
                </a:solidFill>
                <a:latin typeface="Cambria" pitchFamily="18" charset="0"/>
              </a:rPr>
              <a:t>,</a:t>
            </a:r>
            <a:r>
              <a:rPr lang="en-US" i="1" dirty="0">
                <a:solidFill>
                  <a:srgbClr val="000000"/>
                </a:solidFill>
                <a:latin typeface="Cambria" pitchFamily="18" charset="0"/>
              </a:rPr>
              <a:t> k</a:t>
            </a:r>
            <a:r>
              <a:rPr lang="id-ID" i="1" dirty="0">
                <a:solidFill>
                  <a:srgbClr val="000000"/>
                </a:solidFill>
                <a:latin typeface="Cambria" pitchFamily="18" charset="0"/>
              </a:rPr>
              <a:t>ritis</a:t>
            </a:r>
            <a:r>
              <a:rPr lang="en-US" i="1" dirty="0">
                <a:solidFill>
                  <a:srgbClr val="000000"/>
                </a:solidFill>
                <a:latin typeface="Cambria" pitchFamily="18" charset="0"/>
              </a:rPr>
              <a:t>, k</a:t>
            </a:r>
            <a:r>
              <a:rPr lang="id-ID" i="1" dirty="0">
                <a:solidFill>
                  <a:srgbClr val="000000"/>
                </a:solidFill>
                <a:latin typeface="Cambria" pitchFamily="18" charset="0"/>
              </a:rPr>
              <a:t>reatif</a:t>
            </a:r>
            <a:r>
              <a:rPr lang="en-US" i="1" dirty="0">
                <a:solidFill>
                  <a:srgbClr val="000000"/>
                </a:solidFill>
                <a:latin typeface="Cambria" pitchFamily="18" charset="0"/>
              </a:rPr>
              <a:t>, </a:t>
            </a:r>
            <a:r>
              <a:rPr lang="en-US" i="1" dirty="0" err="1">
                <a:solidFill>
                  <a:srgbClr val="000000"/>
                </a:solidFill>
                <a:latin typeface="Cambria" pitchFamily="18" charset="0"/>
              </a:rPr>
              <a:t>i</a:t>
            </a:r>
            <a:r>
              <a:rPr lang="id-ID" i="1" dirty="0">
                <a:solidFill>
                  <a:srgbClr val="000000"/>
                </a:solidFill>
                <a:latin typeface="Cambria" pitchFamily="18" charset="0"/>
              </a:rPr>
              <a:t>novatif</a:t>
            </a:r>
            <a:r>
              <a:rPr lang="en-US" i="1" dirty="0">
                <a:solidFill>
                  <a:srgbClr val="000000"/>
                </a:solidFill>
                <a:latin typeface="Cambria" pitchFamily="18" charset="0"/>
              </a:rPr>
              <a:t>, </a:t>
            </a:r>
            <a:r>
              <a:rPr lang="id-ID" i="1" dirty="0">
                <a:solidFill>
                  <a:srgbClr val="000000"/>
                </a:solidFill>
                <a:latin typeface="Cambria" pitchFamily="18" charset="0"/>
              </a:rPr>
              <a:t>ingin tahu</a:t>
            </a:r>
            <a:r>
              <a:rPr lang="en-US" i="1" dirty="0">
                <a:solidFill>
                  <a:srgbClr val="000000"/>
                </a:solidFill>
                <a:latin typeface="Cambria" pitchFamily="18" charset="0"/>
              </a:rPr>
              <a:t>, </a:t>
            </a:r>
            <a:r>
              <a:rPr lang="en-US" i="1" dirty="0" err="1">
                <a:solidFill>
                  <a:srgbClr val="000000"/>
                </a:solidFill>
                <a:latin typeface="Cambria" pitchFamily="18" charset="0"/>
              </a:rPr>
              <a:t>berpikir</a:t>
            </a:r>
            <a:r>
              <a:rPr lang="en-US" i="1" dirty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Cambria" pitchFamily="18" charset="0"/>
              </a:rPr>
              <a:t>terbuka</a:t>
            </a:r>
            <a:r>
              <a:rPr lang="en-US" i="1" dirty="0">
                <a:solidFill>
                  <a:srgbClr val="000000"/>
                </a:solidFill>
                <a:latin typeface="Cambria" pitchFamily="18" charset="0"/>
              </a:rPr>
              <a:t>, p</a:t>
            </a:r>
            <a:r>
              <a:rPr lang="id-ID" i="1" dirty="0">
                <a:solidFill>
                  <a:srgbClr val="000000"/>
                </a:solidFill>
                <a:latin typeface="Cambria" pitchFamily="18" charset="0"/>
              </a:rPr>
              <a:t>roduktif</a:t>
            </a:r>
            <a:r>
              <a:rPr lang="en-US" i="1" dirty="0">
                <a:solidFill>
                  <a:srgbClr val="000000"/>
                </a:solidFill>
                <a:latin typeface="Cambria" pitchFamily="18" charset="0"/>
              </a:rPr>
              <a:t>, b</a:t>
            </a:r>
            <a:r>
              <a:rPr lang="id-ID" i="1" dirty="0">
                <a:solidFill>
                  <a:srgbClr val="000000"/>
                </a:solidFill>
                <a:latin typeface="Cambria" pitchFamily="18" charset="0"/>
              </a:rPr>
              <a:t>erorientasi I</a:t>
            </a:r>
            <a:r>
              <a:rPr lang="en-US" i="1" dirty="0" err="1">
                <a:solidFill>
                  <a:srgbClr val="000000"/>
                </a:solidFill>
                <a:latin typeface="Cambria" pitchFamily="18" charset="0"/>
              </a:rPr>
              <a:t>pteks</a:t>
            </a:r>
            <a:r>
              <a:rPr lang="en-US" i="1" dirty="0">
                <a:solidFill>
                  <a:srgbClr val="000000"/>
                </a:solidFill>
                <a:latin typeface="Cambria" pitchFamily="18" charset="0"/>
              </a:rPr>
              <a:t>, </a:t>
            </a:r>
            <a:r>
              <a:rPr lang="en-US" i="1" dirty="0" err="1">
                <a:solidFill>
                  <a:srgbClr val="000000"/>
                </a:solidFill>
                <a:latin typeface="Cambria" pitchFamily="18" charset="0"/>
              </a:rPr>
              <a:t>dan</a:t>
            </a:r>
            <a:r>
              <a:rPr lang="en-US" i="1" dirty="0">
                <a:solidFill>
                  <a:srgbClr val="000000"/>
                </a:solidFill>
                <a:latin typeface="Cambria" pitchFamily="18" charset="0"/>
              </a:rPr>
              <a:t> r</a:t>
            </a:r>
            <a:r>
              <a:rPr lang="id-ID" i="1" dirty="0">
                <a:solidFill>
                  <a:srgbClr val="000000"/>
                </a:solidFill>
                <a:latin typeface="Cambria" pitchFamily="18" charset="0"/>
              </a:rPr>
              <a:t>eflektif</a:t>
            </a:r>
            <a:endParaRPr lang="en-US" dirty="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14354" name="Slide Number Placeholder 18"/>
          <p:cNvSpPr>
            <a:spLocks noGrp="1"/>
          </p:cNvSpPr>
          <p:nvPr>
            <p:ph type="sldNum" sz="quarter" idx="12"/>
          </p:nvPr>
        </p:nvSpPr>
        <p:spPr>
          <a:xfrm>
            <a:off x="7010400" y="6553200"/>
            <a:ext cx="2133600" cy="304800"/>
          </a:xfrm>
        </p:spPr>
        <p:txBody>
          <a:bodyPr/>
          <a:lstStyle/>
          <a:p>
            <a:pPr>
              <a:defRPr/>
            </a:pPr>
            <a:fld id="{DEC12B80-0177-41F2-A50C-4A9757A0B337}" type="slidenum">
              <a:rPr lang="en-US" smtClean="0">
                <a:latin typeface="Arial" pitchFamily="34" charset="0"/>
              </a:rPr>
              <a:pPr>
                <a:defRPr/>
              </a:pPr>
              <a:t>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743200" y="0"/>
            <a:ext cx="3048000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id-ID" sz="2800" b="1" dirty="0">
                <a:solidFill>
                  <a:srgbClr val="0070C0"/>
                </a:solidFill>
                <a:latin typeface="+mn-lt"/>
                <a:cs typeface="+mn-cs"/>
              </a:rPr>
              <a:t>NILAI-NILAI LUHUR</a:t>
            </a:r>
          </a:p>
        </p:txBody>
      </p:sp>
      <p:sp>
        <p:nvSpPr>
          <p:cNvPr id="9236" name="TextBox 15"/>
          <p:cNvSpPr txBox="1">
            <a:spLocks noChangeArrowheads="1"/>
          </p:cNvSpPr>
          <p:nvPr/>
        </p:nvSpPr>
        <p:spPr bwMode="auto">
          <a:xfrm>
            <a:off x="3492500" y="2720975"/>
            <a:ext cx="1489075" cy="6477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d-ID" b="1" dirty="0">
                <a:solidFill>
                  <a:srgbClr val="000000"/>
                </a:solidFill>
              </a:rPr>
              <a:t>Perilaku Berkarakter</a:t>
            </a:r>
          </a:p>
        </p:txBody>
      </p:sp>
      <p:sp>
        <p:nvSpPr>
          <p:cNvPr id="25" name="Oval 24"/>
          <p:cNvSpPr/>
          <p:nvPr/>
        </p:nvSpPr>
        <p:spPr>
          <a:xfrm>
            <a:off x="2268538" y="931862"/>
            <a:ext cx="4013200" cy="4249738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cxnSp>
        <p:nvCxnSpPr>
          <p:cNvPr id="18" name="Straight Arrow Connector 17"/>
          <p:cNvCxnSpPr/>
          <p:nvPr/>
        </p:nvCxnSpPr>
        <p:spPr>
          <a:xfrm rot="10800000">
            <a:off x="5410200" y="4495800"/>
            <a:ext cx="838200" cy="3810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 flipH="1" flipV="1">
            <a:off x="2318544" y="4441031"/>
            <a:ext cx="522288" cy="47942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6200000" flipH="1">
            <a:off x="2170907" y="1726406"/>
            <a:ext cx="571500" cy="37623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0800000" flipV="1">
            <a:off x="5715000" y="1676400"/>
            <a:ext cx="609600" cy="44767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84213" y="1476375"/>
            <a:ext cx="7991475" cy="4689475"/>
            <a:chOff x="117977" y="431984"/>
            <a:chExt cx="8712057" cy="5922982"/>
          </a:xfrm>
        </p:grpSpPr>
        <p:sp>
          <p:nvSpPr>
            <p:cNvPr id="13325" name="Text Box 6"/>
            <p:cNvSpPr txBox="1">
              <a:spLocks noChangeArrowheads="1"/>
            </p:cNvSpPr>
            <p:nvPr/>
          </p:nvSpPr>
          <p:spPr bwMode="auto">
            <a:xfrm>
              <a:off x="274557" y="5305154"/>
              <a:ext cx="8555477" cy="10498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400" b="1" i="1" dirty="0" smtClean="0">
                  <a:solidFill>
                    <a:srgbClr val="000000"/>
                  </a:solidFill>
                </a:rPr>
                <a:t>Copy-paste</a:t>
              </a:r>
              <a:r>
                <a:rPr lang="en-US" sz="2400" b="1" dirty="0" smtClean="0">
                  <a:solidFill>
                    <a:srgbClr val="000000"/>
                  </a:solidFill>
                </a:rPr>
                <a:t> </a:t>
              </a:r>
              <a:r>
                <a:rPr lang="en-US" sz="2400" b="1" dirty="0" err="1">
                  <a:solidFill>
                    <a:srgbClr val="000000"/>
                  </a:solidFill>
                </a:rPr>
                <a:t>dan</a:t>
              </a:r>
              <a:r>
                <a:rPr lang="en-US" sz="2400" b="1" dirty="0">
                  <a:solidFill>
                    <a:srgbClr val="000000"/>
                  </a:solidFill>
                </a:rPr>
                <a:t> </a:t>
              </a:r>
              <a:r>
                <a:rPr lang="en-US" sz="2400" b="1" dirty="0" err="1">
                  <a:solidFill>
                    <a:srgbClr val="000000"/>
                  </a:solidFill>
                </a:rPr>
                <a:t>plagiat</a:t>
              </a:r>
              <a:r>
                <a:rPr lang="en-US" sz="2400" b="1" dirty="0">
                  <a:solidFill>
                    <a:srgbClr val="000000"/>
                  </a:solidFill>
                </a:rPr>
                <a:t> </a:t>
              </a:r>
              <a:r>
                <a:rPr lang="en-US" sz="2400" b="1" dirty="0" err="1">
                  <a:solidFill>
                    <a:srgbClr val="000000"/>
                  </a:solidFill>
                </a:rPr>
                <a:t>secara</a:t>
              </a:r>
              <a:r>
                <a:rPr lang="en-US" sz="2400" b="1" dirty="0">
                  <a:solidFill>
                    <a:srgbClr val="000000"/>
                  </a:solidFill>
                </a:rPr>
                <a:t> </a:t>
              </a:r>
              <a:r>
                <a:rPr lang="en-US" sz="2400" b="1" dirty="0" err="1">
                  <a:solidFill>
                    <a:srgbClr val="000000"/>
                  </a:solidFill>
                </a:rPr>
                <a:t>filosofis</a:t>
              </a:r>
              <a:r>
                <a:rPr lang="en-US" sz="2400" b="1" dirty="0">
                  <a:solidFill>
                    <a:srgbClr val="000000"/>
                  </a:solidFill>
                </a:rPr>
                <a:t> </a:t>
              </a:r>
              <a:r>
                <a:rPr lang="en-US" sz="2400" b="1" dirty="0" err="1">
                  <a:solidFill>
                    <a:srgbClr val="000000"/>
                  </a:solidFill>
                </a:rPr>
                <a:t>adalah</a:t>
              </a:r>
              <a:r>
                <a:rPr lang="en-US" sz="2400" b="1" dirty="0">
                  <a:solidFill>
                    <a:srgbClr val="000000"/>
                  </a:solidFill>
                </a:rPr>
                <a:t> </a:t>
              </a:r>
              <a:r>
                <a:rPr lang="en-US" sz="2400" b="1" dirty="0" err="1">
                  <a:solidFill>
                    <a:srgbClr val="000000"/>
                  </a:solidFill>
                </a:rPr>
                <a:t>bentuk</a:t>
              </a:r>
              <a:r>
                <a:rPr lang="en-US" sz="2400" b="1" dirty="0">
                  <a:solidFill>
                    <a:srgbClr val="000000"/>
                  </a:solidFill>
                </a:rPr>
                <a:t> </a:t>
              </a:r>
              <a:r>
                <a:rPr lang="en-US" sz="2400" b="1" dirty="0" err="1">
                  <a:solidFill>
                    <a:srgbClr val="000000"/>
                  </a:solidFill>
                </a:rPr>
                <a:t>ketiadaan</a:t>
              </a:r>
              <a:r>
                <a:rPr lang="en-US" sz="2400" b="1" dirty="0">
                  <a:solidFill>
                    <a:srgbClr val="000000"/>
                  </a:solidFill>
                </a:rPr>
                <a:t> </a:t>
              </a:r>
              <a:r>
                <a:rPr lang="en-US" sz="2400" b="1" dirty="0" err="1">
                  <a:solidFill>
                    <a:srgbClr val="000000"/>
                  </a:solidFill>
                </a:rPr>
                <a:t>disiplin</a:t>
              </a:r>
              <a:r>
                <a:rPr lang="en-US" sz="2400" b="1" dirty="0">
                  <a:solidFill>
                    <a:srgbClr val="000000"/>
                  </a:solidFill>
                </a:rPr>
                <a:t> </a:t>
              </a:r>
              <a:r>
                <a:rPr lang="en-US" sz="2400" b="1" dirty="0" err="1">
                  <a:solidFill>
                    <a:srgbClr val="000000"/>
                  </a:solidFill>
                </a:rPr>
                <a:t>dan</a:t>
              </a:r>
              <a:r>
                <a:rPr lang="en-US" sz="2400" b="1" dirty="0">
                  <a:solidFill>
                    <a:srgbClr val="000000"/>
                  </a:solidFill>
                </a:rPr>
                <a:t> moral</a:t>
              </a:r>
            </a:p>
          </p:txBody>
        </p:sp>
        <p:sp>
          <p:nvSpPr>
            <p:cNvPr id="18446" name="Text Box 11"/>
            <p:cNvSpPr txBox="1">
              <a:spLocks noChangeArrowheads="1"/>
            </p:cNvSpPr>
            <p:nvPr/>
          </p:nvSpPr>
          <p:spPr bwMode="auto">
            <a:xfrm>
              <a:off x="117977" y="4043509"/>
              <a:ext cx="8555477" cy="583229"/>
            </a:xfrm>
            <a:prstGeom prst="rect">
              <a:avLst/>
            </a:prstGeom>
            <a:solidFill>
              <a:srgbClr val="F5910B"/>
            </a:solidFill>
            <a:ln w="28575">
              <a:noFill/>
              <a:miter lim="800000"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2400" b="1">
                  <a:solidFill>
                    <a:srgbClr val="000000"/>
                  </a:solidFill>
                  <a:latin typeface="Tahoma" pitchFamily="34" charset="0"/>
                </a:rPr>
                <a:t>DISIPLIN MORAL</a:t>
              </a:r>
            </a:p>
          </p:txBody>
        </p:sp>
        <p:sp>
          <p:nvSpPr>
            <p:cNvPr id="13330" name="Text Box 13"/>
            <p:cNvSpPr txBox="1">
              <a:spLocks noChangeArrowheads="1"/>
            </p:cNvSpPr>
            <p:nvPr/>
          </p:nvSpPr>
          <p:spPr bwMode="auto">
            <a:xfrm>
              <a:off x="981373" y="431984"/>
              <a:ext cx="6629399" cy="7387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3200" b="1">
                  <a:solidFill>
                    <a:srgbClr val="000000"/>
                  </a:solidFill>
                </a:rPr>
                <a:t>BUDAYA AKADEMIK</a:t>
              </a:r>
            </a:p>
          </p:txBody>
        </p:sp>
      </p:grp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0" y="76199"/>
            <a:ext cx="9144000" cy="114300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b="1" dirty="0" smtClean="0"/>
              <a:t>PERILAKU BERKARAKTER - BUDAYA AKADEMIK</a:t>
            </a:r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250825" y="2212975"/>
            <a:ext cx="4535488" cy="2016125"/>
            <a:chOff x="800153" y="2420888"/>
            <a:chExt cx="3600400" cy="2016224"/>
          </a:xfrm>
        </p:grpSpPr>
        <p:sp>
          <p:nvSpPr>
            <p:cNvPr id="20" name="Flowchart: Extract 19"/>
            <p:cNvSpPr/>
            <p:nvPr/>
          </p:nvSpPr>
          <p:spPr>
            <a:xfrm>
              <a:off x="800153" y="2420888"/>
              <a:ext cx="3600400" cy="647732"/>
            </a:xfrm>
            <a:prstGeom prst="flowChartExtract">
              <a:avLst/>
            </a:prstGeom>
            <a:solidFill>
              <a:srgbClr val="92D05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280291" y="3068620"/>
              <a:ext cx="2664069" cy="136849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 b="1" dirty="0">
                <a:solidFill>
                  <a:srgbClr val="000000"/>
                </a:solidFill>
              </a:endParaRPr>
            </a:p>
            <a:p>
              <a:pPr algn="ctr">
                <a:defRPr/>
              </a:pPr>
              <a:r>
                <a:rPr lang="en-US" b="1" dirty="0" err="1">
                  <a:solidFill>
                    <a:srgbClr val="000000"/>
                  </a:solidFill>
                </a:rPr>
                <a:t>Ilmu</a:t>
              </a:r>
              <a:r>
                <a:rPr lang="en-US" b="1" dirty="0">
                  <a:solidFill>
                    <a:srgbClr val="000000"/>
                  </a:solidFill>
                </a:rPr>
                <a:t> </a:t>
              </a:r>
              <a:r>
                <a:rPr lang="en-US" b="1" dirty="0" err="1">
                  <a:solidFill>
                    <a:srgbClr val="000000"/>
                  </a:solidFill>
                </a:rPr>
                <a:t>dalam</a:t>
              </a:r>
              <a:r>
                <a:rPr lang="en-US" b="1" dirty="0">
                  <a:solidFill>
                    <a:srgbClr val="000000"/>
                  </a:solidFill>
                </a:rPr>
                <a:t> </a:t>
              </a:r>
              <a:r>
                <a:rPr lang="en-US" b="1" dirty="0" err="1">
                  <a:solidFill>
                    <a:srgbClr val="000000"/>
                  </a:solidFill>
                </a:rPr>
                <a:t>perspektif</a:t>
              </a:r>
              <a:r>
                <a:rPr lang="en-US" b="1" dirty="0">
                  <a:solidFill>
                    <a:srgbClr val="000000"/>
                  </a:solidFill>
                </a:rPr>
                <a:t> moral </a:t>
              </a:r>
              <a:r>
                <a:rPr lang="en-US" b="1" dirty="0" err="1">
                  <a:solidFill>
                    <a:srgbClr val="000000"/>
                  </a:solidFill>
                </a:rPr>
                <a:t>dan</a:t>
              </a:r>
              <a:r>
                <a:rPr lang="en-US" b="1" dirty="0">
                  <a:solidFill>
                    <a:srgbClr val="000000"/>
                  </a:solidFill>
                </a:rPr>
                <a:t> </a:t>
              </a:r>
              <a:r>
                <a:rPr lang="en-US" b="1" dirty="0" err="1">
                  <a:solidFill>
                    <a:srgbClr val="000000"/>
                  </a:solidFill>
                </a:rPr>
                <a:t>sosial</a:t>
              </a:r>
              <a:endParaRPr lang="en-US" b="1" dirty="0"/>
            </a:p>
            <a:p>
              <a:pPr algn="ctr">
                <a:defRPr/>
              </a:pPr>
              <a:endParaRPr lang="en-US" sz="2000" dirty="0"/>
            </a:p>
          </p:txBody>
        </p:sp>
      </p:grp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4427538" y="2212975"/>
            <a:ext cx="4537075" cy="2016125"/>
            <a:chOff x="971600" y="2420888"/>
            <a:chExt cx="3600400" cy="2016224"/>
          </a:xfrm>
        </p:grpSpPr>
        <p:sp>
          <p:nvSpPr>
            <p:cNvPr id="27" name="Flowchart: Extract 26"/>
            <p:cNvSpPr/>
            <p:nvPr/>
          </p:nvSpPr>
          <p:spPr>
            <a:xfrm>
              <a:off x="971600" y="2420888"/>
              <a:ext cx="3600400" cy="647732"/>
            </a:xfrm>
            <a:prstGeom prst="flowChartExtract">
              <a:avLst/>
            </a:prstGeom>
            <a:solidFill>
              <a:srgbClr val="00B0F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1450310" y="3068620"/>
              <a:ext cx="2664396" cy="136849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1" dirty="0">
                <a:solidFill>
                  <a:srgbClr val="000000"/>
                </a:solidFill>
              </a:endParaRPr>
            </a:p>
            <a:p>
              <a:pPr algn="ctr">
                <a:defRPr/>
              </a:pPr>
              <a:r>
                <a:rPr lang="en-US" b="1" dirty="0" err="1">
                  <a:solidFill>
                    <a:srgbClr val="000000"/>
                  </a:solidFill>
                </a:rPr>
                <a:t>Ilmu</a:t>
              </a:r>
              <a:r>
                <a:rPr lang="en-US" b="1" dirty="0">
                  <a:solidFill>
                    <a:srgbClr val="000000"/>
                  </a:solidFill>
                </a:rPr>
                <a:t> </a:t>
              </a:r>
              <a:r>
                <a:rPr lang="en-US" b="1" dirty="0" err="1">
                  <a:solidFill>
                    <a:srgbClr val="000000"/>
                  </a:solidFill>
                </a:rPr>
                <a:t>dalam</a:t>
              </a:r>
              <a:r>
                <a:rPr lang="en-US" b="1" dirty="0">
                  <a:solidFill>
                    <a:srgbClr val="000000"/>
                  </a:solidFill>
                </a:rPr>
                <a:t> </a:t>
              </a:r>
              <a:r>
                <a:rPr lang="en-US" b="1" dirty="0" err="1">
                  <a:solidFill>
                    <a:srgbClr val="000000"/>
                  </a:solidFill>
                </a:rPr>
                <a:t>perspektif</a:t>
              </a:r>
              <a:r>
                <a:rPr lang="en-US" b="1" dirty="0">
                  <a:solidFill>
                    <a:srgbClr val="000000"/>
                  </a:solidFill>
                </a:rPr>
                <a:t> </a:t>
              </a:r>
              <a:r>
                <a:rPr lang="en-US" b="1" dirty="0" err="1">
                  <a:solidFill>
                    <a:srgbClr val="000000"/>
                  </a:solidFill>
                </a:rPr>
                <a:t>Kehidupan</a:t>
              </a:r>
              <a:r>
                <a:rPr lang="en-US" b="1" dirty="0">
                  <a:solidFill>
                    <a:srgbClr val="000000"/>
                  </a:solidFill>
                </a:rPr>
                <a:t> </a:t>
              </a:r>
              <a:r>
                <a:rPr lang="en-US" b="1" dirty="0" err="1">
                  <a:solidFill>
                    <a:srgbClr val="000000"/>
                  </a:solidFill>
                </a:rPr>
                <a:t>berbangsa</a:t>
              </a:r>
              <a:r>
                <a:rPr lang="en-US" b="1" dirty="0">
                  <a:solidFill>
                    <a:srgbClr val="000000"/>
                  </a:solidFill>
                </a:rPr>
                <a:t> </a:t>
              </a:r>
              <a:r>
                <a:rPr lang="en-US" b="1" dirty="0" err="1">
                  <a:solidFill>
                    <a:srgbClr val="000000"/>
                  </a:solidFill>
                </a:rPr>
                <a:t>dan</a:t>
              </a:r>
              <a:r>
                <a:rPr lang="en-US" b="1" dirty="0">
                  <a:solidFill>
                    <a:srgbClr val="000000"/>
                  </a:solidFill>
                </a:rPr>
                <a:t> </a:t>
              </a:r>
              <a:r>
                <a:rPr lang="en-US" b="1" dirty="0" err="1">
                  <a:solidFill>
                    <a:srgbClr val="000000"/>
                  </a:solidFill>
                </a:rPr>
                <a:t>bernegara</a:t>
              </a:r>
              <a:endParaRPr lang="en-US" b="1" dirty="0"/>
            </a:p>
            <a:p>
              <a:pPr algn="ctr">
                <a:defRPr/>
              </a:pP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395288" y="381000"/>
            <a:ext cx="8402636" cy="5278162"/>
            <a:chOff x="7943" y="-1213336"/>
            <a:chExt cx="9159071" cy="6667986"/>
          </a:xfrm>
        </p:grpSpPr>
        <p:sp>
          <p:nvSpPr>
            <p:cNvPr id="2" name="Text Box 2"/>
            <p:cNvSpPr txBox="1">
              <a:spLocks noChangeArrowheads="1"/>
            </p:cNvSpPr>
            <p:nvPr/>
          </p:nvSpPr>
          <p:spPr bwMode="auto">
            <a:xfrm rot="16200000">
              <a:off x="6279994" y="2481741"/>
              <a:ext cx="5270492" cy="5035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400" b="1">
                  <a:solidFill>
                    <a:srgbClr val="000000"/>
                  </a:solidFill>
                  <a:latin typeface="+mj-lt"/>
                </a:rPr>
                <a:t>DINAMIKA EKSTERNAL</a:t>
              </a:r>
              <a:endParaRPr lang="en-GB" b="1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17415" name="Text Box 3"/>
            <p:cNvSpPr txBox="1">
              <a:spLocks noChangeArrowheads="1"/>
            </p:cNvSpPr>
            <p:nvPr/>
          </p:nvSpPr>
          <p:spPr bwMode="auto">
            <a:xfrm rot="16200000">
              <a:off x="-1879164" y="2430601"/>
              <a:ext cx="4277763" cy="5035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400" b="1" dirty="0">
                  <a:solidFill>
                    <a:srgbClr val="000000"/>
                  </a:solidFill>
                  <a:latin typeface="+mj-lt"/>
                </a:rPr>
                <a:t>LATAR BELAKANG </a:t>
              </a:r>
              <a:endParaRPr lang="en-GB" sz="2400" b="1" dirty="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20488" name="AutoShape 4"/>
            <p:cNvSpPr>
              <a:spLocks noChangeArrowheads="1"/>
            </p:cNvSpPr>
            <p:nvPr/>
          </p:nvSpPr>
          <p:spPr bwMode="auto">
            <a:xfrm>
              <a:off x="1735002" y="1818531"/>
              <a:ext cx="5258723" cy="909689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000" b="1" dirty="0">
                  <a:solidFill>
                    <a:srgbClr val="000000"/>
                  </a:solidFill>
                  <a:latin typeface="+mj-lt"/>
                </a:rPr>
                <a:t>LINGKUNGAN</a:t>
              </a:r>
            </a:p>
            <a:p>
              <a:pPr algn="ctr">
                <a:defRPr/>
              </a:pPr>
              <a:r>
                <a:rPr lang="en-US" sz="2000" b="1" dirty="0">
                  <a:solidFill>
                    <a:srgbClr val="000000"/>
                  </a:solidFill>
                  <a:latin typeface="+mj-lt"/>
                </a:rPr>
                <a:t>KAMPUS</a:t>
              </a:r>
            </a:p>
          </p:txBody>
        </p:sp>
        <p:sp>
          <p:nvSpPr>
            <p:cNvPr id="20489" name="AutoShape 5"/>
            <p:cNvSpPr>
              <a:spLocks noChangeArrowheads="1"/>
            </p:cNvSpPr>
            <p:nvPr/>
          </p:nvSpPr>
          <p:spPr bwMode="auto">
            <a:xfrm>
              <a:off x="871608" y="423163"/>
              <a:ext cx="3453903" cy="998996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000" b="1" dirty="0">
                  <a:solidFill>
                    <a:srgbClr val="000000"/>
                  </a:solidFill>
                  <a:latin typeface="+mj-lt"/>
                </a:rPr>
                <a:t>DOSEN</a:t>
              </a:r>
            </a:p>
          </p:txBody>
        </p:sp>
        <p:sp>
          <p:nvSpPr>
            <p:cNvPr id="17418" name="Text Box 6"/>
            <p:cNvSpPr txBox="1">
              <a:spLocks noChangeArrowheads="1"/>
            </p:cNvSpPr>
            <p:nvPr/>
          </p:nvSpPr>
          <p:spPr bwMode="auto">
            <a:xfrm>
              <a:off x="1970474" y="4274690"/>
              <a:ext cx="4914371" cy="505465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2000" b="1" dirty="0">
                  <a:solidFill>
                    <a:srgbClr val="000000"/>
                  </a:solidFill>
                  <a:latin typeface="+mj-lt"/>
                </a:rPr>
                <a:t>ETIKA AKADEMIK</a:t>
              </a:r>
            </a:p>
          </p:txBody>
        </p:sp>
        <p:sp>
          <p:nvSpPr>
            <p:cNvPr id="20491" name="AutoShape 7"/>
            <p:cNvSpPr>
              <a:spLocks noChangeArrowheads="1"/>
            </p:cNvSpPr>
            <p:nvPr/>
          </p:nvSpPr>
          <p:spPr bwMode="auto">
            <a:xfrm>
              <a:off x="4168205" y="423163"/>
              <a:ext cx="4106268" cy="998996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000" b="1" dirty="0">
                  <a:solidFill>
                    <a:srgbClr val="000000"/>
                  </a:solidFill>
                  <a:latin typeface="+mj-lt"/>
                </a:rPr>
                <a:t>MAHA</a:t>
              </a:r>
            </a:p>
            <a:p>
              <a:pPr algn="ctr">
                <a:defRPr/>
              </a:pPr>
              <a:r>
                <a:rPr lang="en-US" sz="2000" b="1" dirty="0">
                  <a:solidFill>
                    <a:srgbClr val="000000"/>
                  </a:solidFill>
                  <a:latin typeface="+mj-lt"/>
                </a:rPr>
                <a:t>SISWA</a:t>
              </a:r>
            </a:p>
          </p:txBody>
        </p:sp>
        <p:sp>
          <p:nvSpPr>
            <p:cNvPr id="12" name="AutoShape 9"/>
            <p:cNvSpPr>
              <a:spLocks noChangeArrowheads="1"/>
            </p:cNvSpPr>
            <p:nvPr/>
          </p:nvSpPr>
          <p:spPr bwMode="auto">
            <a:xfrm>
              <a:off x="457200" y="273050"/>
              <a:ext cx="381000" cy="5105400"/>
            </a:xfrm>
            <a:prstGeom prst="downArrow">
              <a:avLst>
                <a:gd name="adj1" fmla="val 43981"/>
                <a:gd name="adj2" fmla="val 34741"/>
              </a:avLst>
            </a:prstGeom>
            <a:ln>
              <a:noFill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AutoShape 10"/>
            <p:cNvSpPr>
              <a:spLocks noChangeArrowheads="1"/>
            </p:cNvSpPr>
            <p:nvPr/>
          </p:nvSpPr>
          <p:spPr bwMode="auto">
            <a:xfrm>
              <a:off x="8382000" y="349250"/>
              <a:ext cx="381000" cy="5105400"/>
            </a:xfrm>
            <a:prstGeom prst="downArrow">
              <a:avLst>
                <a:gd name="adj1" fmla="val 43981"/>
                <a:gd name="adj2" fmla="val 34741"/>
              </a:avLst>
            </a:prstGeom>
            <a:ln>
              <a:noFill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498" name="Text Box 11"/>
            <p:cNvSpPr txBox="1">
              <a:spLocks noChangeArrowheads="1"/>
            </p:cNvSpPr>
            <p:nvPr/>
          </p:nvSpPr>
          <p:spPr bwMode="auto">
            <a:xfrm>
              <a:off x="871608" y="2819188"/>
              <a:ext cx="7086601" cy="894284"/>
            </a:xfrm>
            <a:prstGeom prst="rect">
              <a:avLst/>
            </a:prstGeom>
            <a:solidFill>
              <a:srgbClr val="F5910B"/>
            </a:solidFill>
            <a:ln w="28575">
              <a:noFill/>
              <a:miter lim="800000"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2000" b="1" dirty="0">
                  <a:solidFill>
                    <a:srgbClr val="000000"/>
                  </a:solidFill>
                  <a:latin typeface="Tahoma" pitchFamily="34" charset="0"/>
                </a:rPr>
                <a:t>ORIENTASI/ARAH</a:t>
              </a:r>
            </a:p>
            <a:p>
              <a:pPr algn="ctr">
                <a:defRPr/>
              </a:pPr>
              <a:r>
                <a:rPr lang="en-GB" sz="2000" b="1" dirty="0">
                  <a:solidFill>
                    <a:srgbClr val="000000"/>
                  </a:solidFill>
                  <a:latin typeface="Tahoma" pitchFamily="34" charset="0"/>
                </a:rPr>
                <a:t>PERKEMBANGAN BUDAYA AKADEMIK </a:t>
              </a:r>
            </a:p>
          </p:txBody>
        </p:sp>
        <p:sp>
          <p:nvSpPr>
            <p:cNvPr id="15" name="AutoShape 12"/>
            <p:cNvSpPr>
              <a:spLocks noChangeArrowheads="1"/>
            </p:cNvSpPr>
            <p:nvPr/>
          </p:nvSpPr>
          <p:spPr bwMode="auto">
            <a:xfrm>
              <a:off x="4011224" y="3910815"/>
              <a:ext cx="838200" cy="363875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C00000"/>
            </a:solidFill>
            <a:ln>
              <a:noFill/>
              <a:headEnd/>
              <a:tailE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endParaRPr lang="en-US" sz="2800" b="1">
                <a:latin typeface="Arial" pitchFamily="34" charset="0"/>
              </a:endParaRPr>
            </a:p>
          </p:txBody>
        </p:sp>
        <p:sp>
          <p:nvSpPr>
            <p:cNvPr id="17432" name="Text Box 13"/>
            <p:cNvSpPr txBox="1">
              <a:spLocks noChangeArrowheads="1"/>
            </p:cNvSpPr>
            <p:nvPr/>
          </p:nvSpPr>
          <p:spPr bwMode="auto">
            <a:xfrm>
              <a:off x="1072146" y="-1213336"/>
              <a:ext cx="6629209" cy="6609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2800" b="1" dirty="0">
                  <a:solidFill>
                    <a:schemeClr val="bg1"/>
                  </a:solidFill>
                  <a:latin typeface="+mj-lt"/>
                </a:rPr>
                <a:t>MASYARAKAT AKADEMIK</a:t>
              </a:r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8067675" y="201613"/>
            <a:ext cx="825500" cy="635000"/>
            <a:chOff x="8067053" y="202083"/>
            <a:chExt cx="825427" cy="634629"/>
          </a:xfrm>
        </p:grpSpPr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8388424" y="260642"/>
              <a:ext cx="504052" cy="504083"/>
              <a:chOff x="1" y="-1"/>
              <a:chExt cx="19977" cy="19981"/>
            </a:xfrm>
            <a:solidFill>
              <a:schemeClr val="bg1"/>
            </a:solidFill>
          </p:grpSpPr>
          <p:sp>
            <p:nvSpPr>
              <p:cNvPr id="18" name="Freeform 17"/>
              <p:cNvSpPr>
                <a:spLocks/>
              </p:cNvSpPr>
              <p:nvPr/>
            </p:nvSpPr>
            <p:spPr bwMode="auto">
              <a:xfrm>
                <a:off x="9001" y="4254"/>
                <a:ext cx="1977" cy="3284"/>
              </a:xfrm>
              <a:custGeom>
                <a:avLst/>
                <a:gdLst>
                  <a:gd name="T0" fmla="*/ 0 w 20000"/>
                  <a:gd name="T1" fmla="*/ 0 h 20000"/>
                  <a:gd name="T2" fmla="*/ 0 w 20000"/>
                  <a:gd name="T3" fmla="*/ 0 h 20000"/>
                  <a:gd name="T4" fmla="*/ 0 w 20000"/>
                  <a:gd name="T5" fmla="*/ 0 h 20000"/>
                  <a:gd name="T6" fmla="*/ 0 w 20000"/>
                  <a:gd name="T7" fmla="*/ 0 h 20000"/>
                  <a:gd name="T8" fmla="*/ 0 w 20000"/>
                  <a:gd name="T9" fmla="*/ 0 h 20000"/>
                  <a:gd name="T10" fmla="*/ 0 w 20000"/>
                  <a:gd name="T11" fmla="*/ 0 h 20000"/>
                  <a:gd name="T12" fmla="*/ 0 w 20000"/>
                  <a:gd name="T13" fmla="*/ 0 h 20000"/>
                  <a:gd name="T14" fmla="*/ 0 w 20000"/>
                  <a:gd name="T15" fmla="*/ 0 h 20000"/>
                  <a:gd name="T16" fmla="*/ 0 w 20000"/>
                  <a:gd name="T17" fmla="*/ 0 h 20000"/>
                  <a:gd name="T18" fmla="*/ 0 w 20000"/>
                  <a:gd name="T19" fmla="*/ 0 h 20000"/>
                  <a:gd name="T20" fmla="*/ 0 w 20000"/>
                  <a:gd name="T21" fmla="*/ 0 h 20000"/>
                  <a:gd name="T22" fmla="*/ 0 w 20000"/>
                  <a:gd name="T23" fmla="*/ 0 h 20000"/>
                  <a:gd name="T24" fmla="*/ 0 w 20000"/>
                  <a:gd name="T25" fmla="*/ 0 h 20000"/>
                  <a:gd name="T26" fmla="*/ 0 w 20000"/>
                  <a:gd name="T27" fmla="*/ 0 h 20000"/>
                  <a:gd name="T28" fmla="*/ 0 w 20000"/>
                  <a:gd name="T29" fmla="*/ 0 h 20000"/>
                  <a:gd name="T30" fmla="*/ 0 w 20000"/>
                  <a:gd name="T31" fmla="*/ 0 h 20000"/>
                  <a:gd name="T32" fmla="*/ 0 w 20000"/>
                  <a:gd name="T33" fmla="*/ 0 h 20000"/>
                  <a:gd name="T34" fmla="*/ 0 w 20000"/>
                  <a:gd name="T35" fmla="*/ 0 h 20000"/>
                  <a:gd name="T36" fmla="*/ 0 w 20000"/>
                  <a:gd name="T37" fmla="*/ 0 h 20000"/>
                  <a:gd name="T38" fmla="*/ 0 w 20000"/>
                  <a:gd name="T39" fmla="*/ 0 h 20000"/>
                  <a:gd name="T40" fmla="*/ 0 w 20000"/>
                  <a:gd name="T41" fmla="*/ 0 h 20000"/>
                  <a:gd name="T42" fmla="*/ 0 w 20000"/>
                  <a:gd name="T43" fmla="*/ 0 h 20000"/>
                  <a:gd name="T44" fmla="*/ 0 w 20000"/>
                  <a:gd name="T45" fmla="*/ 0 h 20000"/>
                  <a:gd name="T46" fmla="*/ 0 w 20000"/>
                  <a:gd name="T47" fmla="*/ 0 h 20000"/>
                  <a:gd name="T48" fmla="*/ 0 w 20000"/>
                  <a:gd name="T49" fmla="*/ 0 h 20000"/>
                  <a:gd name="T50" fmla="*/ 0 w 20000"/>
                  <a:gd name="T51" fmla="*/ 0 h 20000"/>
                  <a:gd name="T52" fmla="*/ 0 w 20000"/>
                  <a:gd name="T53" fmla="*/ 0 h 20000"/>
                  <a:gd name="T54" fmla="*/ 0 w 20000"/>
                  <a:gd name="T55" fmla="*/ 0 h 20000"/>
                  <a:gd name="T56" fmla="*/ 0 w 20000"/>
                  <a:gd name="T57" fmla="*/ 0 h 20000"/>
                  <a:gd name="T58" fmla="*/ 0 w 20000"/>
                  <a:gd name="T59" fmla="*/ 0 h 20000"/>
                  <a:gd name="T60" fmla="*/ 0 w 20000"/>
                  <a:gd name="T61" fmla="*/ 0 h 20000"/>
                  <a:gd name="T62" fmla="*/ 0 w 20000"/>
                  <a:gd name="T63" fmla="*/ 0 h 20000"/>
                  <a:gd name="T64" fmla="*/ 0 w 20000"/>
                  <a:gd name="T65" fmla="*/ 0 h 20000"/>
                  <a:gd name="T66" fmla="*/ 0 w 20000"/>
                  <a:gd name="T67" fmla="*/ 0 h 20000"/>
                  <a:gd name="T68" fmla="*/ 0 w 20000"/>
                  <a:gd name="T69" fmla="*/ 0 h 20000"/>
                  <a:gd name="T70" fmla="*/ 0 w 20000"/>
                  <a:gd name="T71" fmla="*/ 0 h 20000"/>
                  <a:gd name="T72" fmla="*/ 0 w 20000"/>
                  <a:gd name="T73" fmla="*/ 0 h 20000"/>
                  <a:gd name="T74" fmla="*/ 0 w 20000"/>
                  <a:gd name="T75" fmla="*/ 0 h 20000"/>
                  <a:gd name="T76" fmla="*/ 0 w 20000"/>
                  <a:gd name="T77" fmla="*/ 0 h 20000"/>
                  <a:gd name="T78" fmla="*/ 0 w 20000"/>
                  <a:gd name="T79" fmla="*/ 0 h 20000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20000"/>
                  <a:gd name="T121" fmla="*/ 0 h 20000"/>
                  <a:gd name="T122" fmla="*/ 20000 w 20000"/>
                  <a:gd name="T123" fmla="*/ 20000 h 20000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20000" h="20000">
                    <a:moveTo>
                      <a:pt x="10000" y="0"/>
                    </a:moveTo>
                    <a:lnTo>
                      <a:pt x="10426" y="0"/>
                    </a:lnTo>
                    <a:lnTo>
                      <a:pt x="10851" y="278"/>
                    </a:lnTo>
                    <a:lnTo>
                      <a:pt x="11277" y="556"/>
                    </a:lnTo>
                    <a:lnTo>
                      <a:pt x="11702" y="833"/>
                    </a:lnTo>
                    <a:lnTo>
                      <a:pt x="12128" y="1111"/>
                    </a:lnTo>
                    <a:lnTo>
                      <a:pt x="12553" y="1250"/>
                    </a:lnTo>
                    <a:lnTo>
                      <a:pt x="12979" y="1806"/>
                    </a:lnTo>
                    <a:lnTo>
                      <a:pt x="13404" y="2083"/>
                    </a:lnTo>
                    <a:lnTo>
                      <a:pt x="14468" y="2361"/>
                    </a:lnTo>
                    <a:lnTo>
                      <a:pt x="14894" y="2639"/>
                    </a:lnTo>
                    <a:lnTo>
                      <a:pt x="15319" y="3194"/>
                    </a:lnTo>
                    <a:lnTo>
                      <a:pt x="15745" y="3472"/>
                    </a:lnTo>
                    <a:lnTo>
                      <a:pt x="16170" y="3750"/>
                    </a:lnTo>
                    <a:lnTo>
                      <a:pt x="16596" y="4028"/>
                    </a:lnTo>
                    <a:lnTo>
                      <a:pt x="17021" y="4583"/>
                    </a:lnTo>
                    <a:lnTo>
                      <a:pt x="17447" y="4861"/>
                    </a:lnTo>
                    <a:lnTo>
                      <a:pt x="18511" y="5833"/>
                    </a:lnTo>
                    <a:lnTo>
                      <a:pt x="19362" y="6944"/>
                    </a:lnTo>
                    <a:lnTo>
                      <a:pt x="19787" y="8056"/>
                    </a:lnTo>
                    <a:lnTo>
                      <a:pt x="19787" y="9306"/>
                    </a:lnTo>
                    <a:lnTo>
                      <a:pt x="19787" y="10417"/>
                    </a:lnTo>
                    <a:lnTo>
                      <a:pt x="19362" y="11806"/>
                    </a:lnTo>
                    <a:lnTo>
                      <a:pt x="18936" y="12917"/>
                    </a:lnTo>
                    <a:lnTo>
                      <a:pt x="17872" y="13889"/>
                    </a:lnTo>
                    <a:lnTo>
                      <a:pt x="17447" y="14444"/>
                    </a:lnTo>
                    <a:lnTo>
                      <a:pt x="17021" y="15000"/>
                    </a:lnTo>
                    <a:lnTo>
                      <a:pt x="16170" y="15278"/>
                    </a:lnTo>
                    <a:lnTo>
                      <a:pt x="15745" y="15833"/>
                    </a:lnTo>
                    <a:lnTo>
                      <a:pt x="15319" y="16111"/>
                    </a:lnTo>
                    <a:lnTo>
                      <a:pt x="14894" y="16667"/>
                    </a:lnTo>
                    <a:lnTo>
                      <a:pt x="14468" y="16944"/>
                    </a:lnTo>
                    <a:lnTo>
                      <a:pt x="13404" y="17083"/>
                    </a:lnTo>
                    <a:lnTo>
                      <a:pt x="12979" y="17639"/>
                    </a:lnTo>
                    <a:lnTo>
                      <a:pt x="12553" y="17917"/>
                    </a:lnTo>
                    <a:lnTo>
                      <a:pt x="12128" y="18194"/>
                    </a:lnTo>
                    <a:lnTo>
                      <a:pt x="11702" y="18472"/>
                    </a:lnTo>
                    <a:lnTo>
                      <a:pt x="11277" y="19028"/>
                    </a:lnTo>
                    <a:lnTo>
                      <a:pt x="10851" y="19306"/>
                    </a:lnTo>
                    <a:lnTo>
                      <a:pt x="10426" y="19583"/>
                    </a:lnTo>
                    <a:lnTo>
                      <a:pt x="10000" y="19861"/>
                    </a:lnTo>
                    <a:lnTo>
                      <a:pt x="9574" y="19583"/>
                    </a:lnTo>
                    <a:lnTo>
                      <a:pt x="8936" y="19306"/>
                    </a:lnTo>
                    <a:lnTo>
                      <a:pt x="8511" y="19028"/>
                    </a:lnTo>
                    <a:lnTo>
                      <a:pt x="8085" y="18472"/>
                    </a:lnTo>
                    <a:lnTo>
                      <a:pt x="7660" y="18194"/>
                    </a:lnTo>
                    <a:lnTo>
                      <a:pt x="7234" y="17917"/>
                    </a:lnTo>
                    <a:lnTo>
                      <a:pt x="6383" y="17639"/>
                    </a:lnTo>
                    <a:lnTo>
                      <a:pt x="5957" y="17083"/>
                    </a:lnTo>
                    <a:lnTo>
                      <a:pt x="5532" y="16944"/>
                    </a:lnTo>
                    <a:lnTo>
                      <a:pt x="4894" y="16667"/>
                    </a:lnTo>
                    <a:lnTo>
                      <a:pt x="4468" y="16111"/>
                    </a:lnTo>
                    <a:lnTo>
                      <a:pt x="3617" y="15833"/>
                    </a:lnTo>
                    <a:lnTo>
                      <a:pt x="3191" y="15278"/>
                    </a:lnTo>
                    <a:lnTo>
                      <a:pt x="2766" y="15000"/>
                    </a:lnTo>
                    <a:lnTo>
                      <a:pt x="2340" y="14444"/>
                    </a:lnTo>
                    <a:lnTo>
                      <a:pt x="1915" y="13889"/>
                    </a:lnTo>
                    <a:lnTo>
                      <a:pt x="1064" y="12917"/>
                    </a:lnTo>
                    <a:lnTo>
                      <a:pt x="426" y="11806"/>
                    </a:lnTo>
                    <a:lnTo>
                      <a:pt x="0" y="10417"/>
                    </a:lnTo>
                    <a:lnTo>
                      <a:pt x="0" y="9306"/>
                    </a:lnTo>
                    <a:lnTo>
                      <a:pt x="0" y="8056"/>
                    </a:lnTo>
                    <a:lnTo>
                      <a:pt x="426" y="6944"/>
                    </a:lnTo>
                    <a:lnTo>
                      <a:pt x="1064" y="5833"/>
                    </a:lnTo>
                    <a:lnTo>
                      <a:pt x="1915" y="4861"/>
                    </a:lnTo>
                    <a:lnTo>
                      <a:pt x="2340" y="4583"/>
                    </a:lnTo>
                    <a:lnTo>
                      <a:pt x="2766" y="4028"/>
                    </a:lnTo>
                    <a:lnTo>
                      <a:pt x="3617" y="3750"/>
                    </a:lnTo>
                    <a:lnTo>
                      <a:pt x="4043" y="3472"/>
                    </a:lnTo>
                    <a:lnTo>
                      <a:pt x="4468" y="3194"/>
                    </a:lnTo>
                    <a:lnTo>
                      <a:pt x="4894" y="2639"/>
                    </a:lnTo>
                    <a:lnTo>
                      <a:pt x="5532" y="2361"/>
                    </a:lnTo>
                    <a:lnTo>
                      <a:pt x="5957" y="2083"/>
                    </a:lnTo>
                    <a:lnTo>
                      <a:pt x="6383" y="1806"/>
                    </a:lnTo>
                    <a:lnTo>
                      <a:pt x="7234" y="1250"/>
                    </a:lnTo>
                    <a:lnTo>
                      <a:pt x="7660" y="1111"/>
                    </a:lnTo>
                    <a:lnTo>
                      <a:pt x="8085" y="833"/>
                    </a:lnTo>
                    <a:lnTo>
                      <a:pt x="8511" y="556"/>
                    </a:lnTo>
                    <a:lnTo>
                      <a:pt x="8936" y="278"/>
                    </a:lnTo>
                    <a:lnTo>
                      <a:pt x="9574" y="0"/>
                    </a:lnTo>
                    <a:lnTo>
                      <a:pt x="10000" y="0"/>
                    </a:lnTo>
                    <a:close/>
                  </a:path>
                </a:pathLst>
              </a:custGeom>
              <a:grpFill/>
              <a:ln w="1333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9" name="Freeform 18"/>
              <p:cNvSpPr>
                <a:spLocks/>
              </p:cNvSpPr>
              <p:nvPr/>
            </p:nvSpPr>
            <p:spPr bwMode="auto">
              <a:xfrm>
                <a:off x="3383" y="18222"/>
                <a:ext cx="13214" cy="1758"/>
              </a:xfrm>
              <a:custGeom>
                <a:avLst/>
                <a:gdLst>
                  <a:gd name="T0" fmla="*/ 9 w 20000"/>
                  <a:gd name="T1" fmla="*/ 0 h 20000"/>
                  <a:gd name="T2" fmla="*/ 9 w 20000"/>
                  <a:gd name="T3" fmla="*/ 0 h 20000"/>
                  <a:gd name="T4" fmla="*/ 9 w 20000"/>
                  <a:gd name="T5" fmla="*/ 0 h 20000"/>
                  <a:gd name="T6" fmla="*/ 10 w 20000"/>
                  <a:gd name="T7" fmla="*/ 0 h 20000"/>
                  <a:gd name="T8" fmla="*/ 10 w 20000"/>
                  <a:gd name="T9" fmla="*/ 0 h 20000"/>
                  <a:gd name="T10" fmla="*/ 11 w 20000"/>
                  <a:gd name="T11" fmla="*/ 0 h 20000"/>
                  <a:gd name="T12" fmla="*/ 11 w 20000"/>
                  <a:gd name="T13" fmla="*/ 0 h 20000"/>
                  <a:gd name="T14" fmla="*/ 12 w 20000"/>
                  <a:gd name="T15" fmla="*/ 0 h 20000"/>
                  <a:gd name="T16" fmla="*/ 13 w 20000"/>
                  <a:gd name="T17" fmla="*/ 0 h 20000"/>
                  <a:gd name="T18" fmla="*/ 13 w 20000"/>
                  <a:gd name="T19" fmla="*/ 0 h 20000"/>
                  <a:gd name="T20" fmla="*/ 14 w 20000"/>
                  <a:gd name="T21" fmla="*/ 0 h 20000"/>
                  <a:gd name="T22" fmla="*/ 15 w 20000"/>
                  <a:gd name="T23" fmla="*/ 0 h 20000"/>
                  <a:gd name="T24" fmla="*/ 15 w 20000"/>
                  <a:gd name="T25" fmla="*/ 0 h 20000"/>
                  <a:gd name="T26" fmla="*/ 16 w 20000"/>
                  <a:gd name="T27" fmla="*/ 0 h 20000"/>
                  <a:gd name="T28" fmla="*/ 16 w 20000"/>
                  <a:gd name="T29" fmla="*/ 0 h 20000"/>
                  <a:gd name="T30" fmla="*/ 17 w 20000"/>
                  <a:gd name="T31" fmla="*/ 0 h 20000"/>
                  <a:gd name="T32" fmla="*/ 16 w 20000"/>
                  <a:gd name="T33" fmla="*/ 0 h 20000"/>
                  <a:gd name="T34" fmla="*/ 15 w 20000"/>
                  <a:gd name="T35" fmla="*/ 0 h 20000"/>
                  <a:gd name="T36" fmla="*/ 14 w 20000"/>
                  <a:gd name="T37" fmla="*/ 0 h 20000"/>
                  <a:gd name="T38" fmla="*/ 13 w 20000"/>
                  <a:gd name="T39" fmla="*/ 0 h 20000"/>
                  <a:gd name="T40" fmla="*/ 12 w 20000"/>
                  <a:gd name="T41" fmla="*/ 0 h 20000"/>
                  <a:gd name="T42" fmla="*/ 11 w 20000"/>
                  <a:gd name="T43" fmla="*/ 0 h 20000"/>
                  <a:gd name="T44" fmla="*/ 10 w 20000"/>
                  <a:gd name="T45" fmla="*/ 0 h 20000"/>
                  <a:gd name="T46" fmla="*/ 9 w 20000"/>
                  <a:gd name="T47" fmla="*/ 0 h 20000"/>
                  <a:gd name="T48" fmla="*/ 8 w 20000"/>
                  <a:gd name="T49" fmla="*/ 0 h 20000"/>
                  <a:gd name="T50" fmla="*/ 7 w 20000"/>
                  <a:gd name="T51" fmla="*/ 0 h 20000"/>
                  <a:gd name="T52" fmla="*/ 6 w 20000"/>
                  <a:gd name="T53" fmla="*/ 0 h 20000"/>
                  <a:gd name="T54" fmla="*/ 5 w 20000"/>
                  <a:gd name="T55" fmla="*/ 0 h 20000"/>
                  <a:gd name="T56" fmla="*/ 4 w 20000"/>
                  <a:gd name="T57" fmla="*/ 0 h 20000"/>
                  <a:gd name="T58" fmla="*/ 3 w 20000"/>
                  <a:gd name="T59" fmla="*/ 0 h 20000"/>
                  <a:gd name="T60" fmla="*/ 2 w 20000"/>
                  <a:gd name="T61" fmla="*/ 0 h 20000"/>
                  <a:gd name="T62" fmla="*/ 1 w 20000"/>
                  <a:gd name="T63" fmla="*/ 0 h 20000"/>
                  <a:gd name="T64" fmla="*/ 1 w 20000"/>
                  <a:gd name="T65" fmla="*/ 0 h 20000"/>
                  <a:gd name="T66" fmla="*/ 1 w 20000"/>
                  <a:gd name="T67" fmla="*/ 0 h 20000"/>
                  <a:gd name="T68" fmla="*/ 1 w 20000"/>
                  <a:gd name="T69" fmla="*/ 0 h 20000"/>
                  <a:gd name="T70" fmla="*/ 2 w 20000"/>
                  <a:gd name="T71" fmla="*/ 0 h 20000"/>
                  <a:gd name="T72" fmla="*/ 3 w 20000"/>
                  <a:gd name="T73" fmla="*/ 0 h 20000"/>
                  <a:gd name="T74" fmla="*/ 3 w 20000"/>
                  <a:gd name="T75" fmla="*/ 0 h 20000"/>
                  <a:gd name="T76" fmla="*/ 4 w 20000"/>
                  <a:gd name="T77" fmla="*/ 0 h 20000"/>
                  <a:gd name="T78" fmla="*/ 5 w 20000"/>
                  <a:gd name="T79" fmla="*/ 0 h 20000"/>
                  <a:gd name="T80" fmla="*/ 5 w 20000"/>
                  <a:gd name="T81" fmla="*/ 0 h 20000"/>
                  <a:gd name="T82" fmla="*/ 6 w 20000"/>
                  <a:gd name="T83" fmla="*/ 0 h 20000"/>
                  <a:gd name="T84" fmla="*/ 7 w 20000"/>
                  <a:gd name="T85" fmla="*/ 0 h 20000"/>
                  <a:gd name="T86" fmla="*/ 7 w 20000"/>
                  <a:gd name="T87" fmla="*/ 0 h 20000"/>
                  <a:gd name="T88" fmla="*/ 7 w 20000"/>
                  <a:gd name="T89" fmla="*/ 0 h 20000"/>
                  <a:gd name="T90" fmla="*/ 8 w 20000"/>
                  <a:gd name="T91" fmla="*/ 0 h 20000"/>
                  <a:gd name="T92" fmla="*/ 8 w 20000"/>
                  <a:gd name="T93" fmla="*/ 0 h 20000"/>
                  <a:gd name="T94" fmla="*/ 9 w 20000"/>
                  <a:gd name="T95" fmla="*/ 0 h 2000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20000"/>
                  <a:gd name="T145" fmla="*/ 0 h 20000"/>
                  <a:gd name="T146" fmla="*/ 20000 w 20000"/>
                  <a:gd name="T147" fmla="*/ 20000 h 20000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20000" h="20000">
                    <a:moveTo>
                      <a:pt x="10000" y="8974"/>
                    </a:moveTo>
                    <a:lnTo>
                      <a:pt x="10063" y="8462"/>
                    </a:lnTo>
                    <a:lnTo>
                      <a:pt x="10126" y="7949"/>
                    </a:lnTo>
                    <a:lnTo>
                      <a:pt x="10189" y="7436"/>
                    </a:lnTo>
                    <a:lnTo>
                      <a:pt x="10314" y="6923"/>
                    </a:lnTo>
                    <a:lnTo>
                      <a:pt x="10377" y="6410"/>
                    </a:lnTo>
                    <a:lnTo>
                      <a:pt x="10440" y="6410"/>
                    </a:lnTo>
                    <a:lnTo>
                      <a:pt x="10503" y="5897"/>
                    </a:lnTo>
                    <a:lnTo>
                      <a:pt x="10597" y="5385"/>
                    </a:lnTo>
                    <a:lnTo>
                      <a:pt x="10723" y="4872"/>
                    </a:lnTo>
                    <a:lnTo>
                      <a:pt x="10786" y="4872"/>
                    </a:lnTo>
                    <a:lnTo>
                      <a:pt x="10849" y="4359"/>
                    </a:lnTo>
                    <a:lnTo>
                      <a:pt x="10975" y="3846"/>
                    </a:lnTo>
                    <a:lnTo>
                      <a:pt x="11038" y="3846"/>
                    </a:lnTo>
                    <a:lnTo>
                      <a:pt x="11101" y="3590"/>
                    </a:lnTo>
                    <a:lnTo>
                      <a:pt x="11164" y="3590"/>
                    </a:lnTo>
                    <a:lnTo>
                      <a:pt x="11384" y="3077"/>
                    </a:lnTo>
                    <a:lnTo>
                      <a:pt x="11572" y="2564"/>
                    </a:lnTo>
                    <a:lnTo>
                      <a:pt x="11761" y="2051"/>
                    </a:lnTo>
                    <a:lnTo>
                      <a:pt x="11981" y="1538"/>
                    </a:lnTo>
                    <a:lnTo>
                      <a:pt x="12107" y="1538"/>
                    </a:lnTo>
                    <a:lnTo>
                      <a:pt x="12296" y="1026"/>
                    </a:lnTo>
                    <a:lnTo>
                      <a:pt x="12516" y="513"/>
                    </a:lnTo>
                    <a:lnTo>
                      <a:pt x="12642" y="513"/>
                    </a:lnTo>
                    <a:lnTo>
                      <a:pt x="12830" y="513"/>
                    </a:lnTo>
                    <a:lnTo>
                      <a:pt x="13019" y="0"/>
                    </a:lnTo>
                    <a:lnTo>
                      <a:pt x="13176" y="0"/>
                    </a:lnTo>
                    <a:lnTo>
                      <a:pt x="13365" y="0"/>
                    </a:lnTo>
                    <a:lnTo>
                      <a:pt x="13553" y="0"/>
                    </a:lnTo>
                    <a:lnTo>
                      <a:pt x="13774" y="0"/>
                    </a:lnTo>
                    <a:lnTo>
                      <a:pt x="13899" y="0"/>
                    </a:lnTo>
                    <a:lnTo>
                      <a:pt x="14088" y="0"/>
                    </a:lnTo>
                    <a:lnTo>
                      <a:pt x="14277" y="0"/>
                    </a:lnTo>
                    <a:lnTo>
                      <a:pt x="14497" y="513"/>
                    </a:lnTo>
                    <a:lnTo>
                      <a:pt x="14686" y="513"/>
                    </a:lnTo>
                    <a:lnTo>
                      <a:pt x="14874" y="1026"/>
                    </a:lnTo>
                    <a:lnTo>
                      <a:pt x="15031" y="1026"/>
                    </a:lnTo>
                    <a:lnTo>
                      <a:pt x="15220" y="1538"/>
                    </a:lnTo>
                    <a:lnTo>
                      <a:pt x="15409" y="2051"/>
                    </a:lnTo>
                    <a:lnTo>
                      <a:pt x="15629" y="2051"/>
                    </a:lnTo>
                    <a:lnTo>
                      <a:pt x="15818" y="2564"/>
                    </a:lnTo>
                    <a:lnTo>
                      <a:pt x="16006" y="3077"/>
                    </a:lnTo>
                    <a:lnTo>
                      <a:pt x="16195" y="3077"/>
                    </a:lnTo>
                    <a:lnTo>
                      <a:pt x="16352" y="3590"/>
                    </a:lnTo>
                    <a:lnTo>
                      <a:pt x="16541" y="3846"/>
                    </a:lnTo>
                    <a:lnTo>
                      <a:pt x="16730" y="4359"/>
                    </a:lnTo>
                    <a:lnTo>
                      <a:pt x="16950" y="4872"/>
                    </a:lnTo>
                    <a:lnTo>
                      <a:pt x="17138" y="4872"/>
                    </a:lnTo>
                    <a:lnTo>
                      <a:pt x="17327" y="5385"/>
                    </a:lnTo>
                    <a:lnTo>
                      <a:pt x="17453" y="5897"/>
                    </a:lnTo>
                    <a:lnTo>
                      <a:pt x="17673" y="6410"/>
                    </a:lnTo>
                    <a:lnTo>
                      <a:pt x="17862" y="6923"/>
                    </a:lnTo>
                    <a:lnTo>
                      <a:pt x="18050" y="7436"/>
                    </a:lnTo>
                    <a:lnTo>
                      <a:pt x="18208" y="7949"/>
                    </a:lnTo>
                    <a:lnTo>
                      <a:pt x="18396" y="8462"/>
                    </a:lnTo>
                    <a:lnTo>
                      <a:pt x="18585" y="8974"/>
                    </a:lnTo>
                    <a:lnTo>
                      <a:pt x="18711" y="9487"/>
                    </a:lnTo>
                    <a:lnTo>
                      <a:pt x="18931" y="10000"/>
                    </a:lnTo>
                    <a:lnTo>
                      <a:pt x="19119" y="10513"/>
                    </a:lnTo>
                    <a:lnTo>
                      <a:pt x="19245" y="11026"/>
                    </a:lnTo>
                    <a:lnTo>
                      <a:pt x="19465" y="11282"/>
                    </a:lnTo>
                    <a:lnTo>
                      <a:pt x="19654" y="11795"/>
                    </a:lnTo>
                    <a:lnTo>
                      <a:pt x="19780" y="12308"/>
                    </a:lnTo>
                    <a:lnTo>
                      <a:pt x="19969" y="12821"/>
                    </a:lnTo>
                    <a:lnTo>
                      <a:pt x="19969" y="19744"/>
                    </a:lnTo>
                    <a:lnTo>
                      <a:pt x="19654" y="18718"/>
                    </a:lnTo>
                    <a:lnTo>
                      <a:pt x="19403" y="17949"/>
                    </a:lnTo>
                    <a:lnTo>
                      <a:pt x="19057" y="16923"/>
                    </a:lnTo>
                    <a:lnTo>
                      <a:pt x="18711" y="15897"/>
                    </a:lnTo>
                    <a:lnTo>
                      <a:pt x="18396" y="14872"/>
                    </a:lnTo>
                    <a:lnTo>
                      <a:pt x="18145" y="13846"/>
                    </a:lnTo>
                    <a:lnTo>
                      <a:pt x="17799" y="12821"/>
                    </a:lnTo>
                    <a:lnTo>
                      <a:pt x="17453" y="11795"/>
                    </a:lnTo>
                    <a:lnTo>
                      <a:pt x="17138" y="11026"/>
                    </a:lnTo>
                    <a:lnTo>
                      <a:pt x="16792" y="10000"/>
                    </a:lnTo>
                    <a:lnTo>
                      <a:pt x="16478" y="9487"/>
                    </a:lnTo>
                    <a:lnTo>
                      <a:pt x="16132" y="8462"/>
                    </a:lnTo>
                    <a:lnTo>
                      <a:pt x="15818" y="7949"/>
                    </a:lnTo>
                    <a:lnTo>
                      <a:pt x="15472" y="7436"/>
                    </a:lnTo>
                    <a:lnTo>
                      <a:pt x="15220" y="6923"/>
                    </a:lnTo>
                    <a:lnTo>
                      <a:pt x="14874" y="6410"/>
                    </a:lnTo>
                    <a:lnTo>
                      <a:pt x="14560" y="5897"/>
                    </a:lnTo>
                    <a:lnTo>
                      <a:pt x="14214" y="5385"/>
                    </a:lnTo>
                    <a:lnTo>
                      <a:pt x="13899" y="5385"/>
                    </a:lnTo>
                    <a:lnTo>
                      <a:pt x="13553" y="5385"/>
                    </a:lnTo>
                    <a:lnTo>
                      <a:pt x="13302" y="5385"/>
                    </a:lnTo>
                    <a:lnTo>
                      <a:pt x="12956" y="5385"/>
                    </a:lnTo>
                    <a:lnTo>
                      <a:pt x="12642" y="5897"/>
                    </a:lnTo>
                    <a:lnTo>
                      <a:pt x="12296" y="6410"/>
                    </a:lnTo>
                    <a:lnTo>
                      <a:pt x="12044" y="6923"/>
                    </a:lnTo>
                    <a:lnTo>
                      <a:pt x="11698" y="7436"/>
                    </a:lnTo>
                    <a:lnTo>
                      <a:pt x="11447" y="8462"/>
                    </a:lnTo>
                    <a:lnTo>
                      <a:pt x="11101" y="9487"/>
                    </a:lnTo>
                    <a:lnTo>
                      <a:pt x="10849" y="11026"/>
                    </a:lnTo>
                    <a:lnTo>
                      <a:pt x="10503" y="11795"/>
                    </a:lnTo>
                    <a:lnTo>
                      <a:pt x="10252" y="13846"/>
                    </a:lnTo>
                    <a:lnTo>
                      <a:pt x="10000" y="15385"/>
                    </a:lnTo>
                    <a:lnTo>
                      <a:pt x="9717" y="13846"/>
                    </a:lnTo>
                    <a:lnTo>
                      <a:pt x="9403" y="11795"/>
                    </a:lnTo>
                    <a:lnTo>
                      <a:pt x="9119" y="11026"/>
                    </a:lnTo>
                    <a:lnTo>
                      <a:pt x="8868" y="9487"/>
                    </a:lnTo>
                    <a:lnTo>
                      <a:pt x="8522" y="8462"/>
                    </a:lnTo>
                    <a:lnTo>
                      <a:pt x="8270" y="7436"/>
                    </a:lnTo>
                    <a:lnTo>
                      <a:pt x="7925" y="6923"/>
                    </a:lnTo>
                    <a:lnTo>
                      <a:pt x="7610" y="6410"/>
                    </a:lnTo>
                    <a:lnTo>
                      <a:pt x="7327" y="5897"/>
                    </a:lnTo>
                    <a:lnTo>
                      <a:pt x="7013" y="5385"/>
                    </a:lnTo>
                    <a:lnTo>
                      <a:pt x="6667" y="5385"/>
                    </a:lnTo>
                    <a:lnTo>
                      <a:pt x="6352" y="5385"/>
                    </a:lnTo>
                    <a:lnTo>
                      <a:pt x="6069" y="5385"/>
                    </a:lnTo>
                    <a:lnTo>
                      <a:pt x="5755" y="5385"/>
                    </a:lnTo>
                    <a:lnTo>
                      <a:pt x="5409" y="5897"/>
                    </a:lnTo>
                    <a:lnTo>
                      <a:pt x="5094" y="6410"/>
                    </a:lnTo>
                    <a:lnTo>
                      <a:pt x="4748" y="6923"/>
                    </a:lnTo>
                    <a:lnTo>
                      <a:pt x="4434" y="7436"/>
                    </a:lnTo>
                    <a:lnTo>
                      <a:pt x="4088" y="7949"/>
                    </a:lnTo>
                    <a:lnTo>
                      <a:pt x="3774" y="8462"/>
                    </a:lnTo>
                    <a:lnTo>
                      <a:pt x="3428" y="9487"/>
                    </a:lnTo>
                    <a:lnTo>
                      <a:pt x="3176" y="10000"/>
                    </a:lnTo>
                    <a:lnTo>
                      <a:pt x="2830" y="11026"/>
                    </a:lnTo>
                    <a:lnTo>
                      <a:pt x="2516" y="11795"/>
                    </a:lnTo>
                    <a:lnTo>
                      <a:pt x="2170" y="12821"/>
                    </a:lnTo>
                    <a:lnTo>
                      <a:pt x="1855" y="13846"/>
                    </a:lnTo>
                    <a:lnTo>
                      <a:pt x="1509" y="14872"/>
                    </a:lnTo>
                    <a:lnTo>
                      <a:pt x="1258" y="15897"/>
                    </a:lnTo>
                    <a:lnTo>
                      <a:pt x="912" y="16923"/>
                    </a:lnTo>
                    <a:lnTo>
                      <a:pt x="597" y="17949"/>
                    </a:lnTo>
                    <a:lnTo>
                      <a:pt x="252" y="18718"/>
                    </a:lnTo>
                    <a:lnTo>
                      <a:pt x="0" y="19744"/>
                    </a:lnTo>
                    <a:lnTo>
                      <a:pt x="0" y="12821"/>
                    </a:lnTo>
                    <a:lnTo>
                      <a:pt x="126" y="12308"/>
                    </a:lnTo>
                    <a:lnTo>
                      <a:pt x="314" y="11795"/>
                    </a:lnTo>
                    <a:lnTo>
                      <a:pt x="535" y="11282"/>
                    </a:lnTo>
                    <a:lnTo>
                      <a:pt x="660" y="11026"/>
                    </a:lnTo>
                    <a:lnTo>
                      <a:pt x="849" y="10513"/>
                    </a:lnTo>
                    <a:lnTo>
                      <a:pt x="1038" y="10000"/>
                    </a:lnTo>
                    <a:lnTo>
                      <a:pt x="1195" y="9487"/>
                    </a:lnTo>
                    <a:lnTo>
                      <a:pt x="1384" y="8974"/>
                    </a:lnTo>
                    <a:lnTo>
                      <a:pt x="1572" y="8462"/>
                    </a:lnTo>
                    <a:lnTo>
                      <a:pt x="1698" y="7949"/>
                    </a:lnTo>
                    <a:lnTo>
                      <a:pt x="1918" y="7436"/>
                    </a:lnTo>
                    <a:lnTo>
                      <a:pt x="2107" y="6923"/>
                    </a:lnTo>
                    <a:lnTo>
                      <a:pt x="2296" y="6410"/>
                    </a:lnTo>
                    <a:lnTo>
                      <a:pt x="2453" y="5897"/>
                    </a:lnTo>
                    <a:lnTo>
                      <a:pt x="2642" y="5385"/>
                    </a:lnTo>
                    <a:lnTo>
                      <a:pt x="2830" y="4872"/>
                    </a:lnTo>
                    <a:lnTo>
                      <a:pt x="3050" y="4872"/>
                    </a:lnTo>
                    <a:lnTo>
                      <a:pt x="3239" y="4359"/>
                    </a:lnTo>
                    <a:lnTo>
                      <a:pt x="3365" y="3846"/>
                    </a:lnTo>
                    <a:lnTo>
                      <a:pt x="3553" y="3590"/>
                    </a:lnTo>
                    <a:lnTo>
                      <a:pt x="3774" y="3077"/>
                    </a:lnTo>
                    <a:lnTo>
                      <a:pt x="3962" y="3077"/>
                    </a:lnTo>
                    <a:lnTo>
                      <a:pt x="4151" y="2564"/>
                    </a:lnTo>
                    <a:lnTo>
                      <a:pt x="4371" y="2051"/>
                    </a:lnTo>
                    <a:lnTo>
                      <a:pt x="4560" y="2051"/>
                    </a:lnTo>
                    <a:lnTo>
                      <a:pt x="4686" y="1538"/>
                    </a:lnTo>
                    <a:lnTo>
                      <a:pt x="4906" y="1026"/>
                    </a:lnTo>
                    <a:lnTo>
                      <a:pt x="5094" y="1026"/>
                    </a:lnTo>
                    <a:lnTo>
                      <a:pt x="5283" y="513"/>
                    </a:lnTo>
                    <a:lnTo>
                      <a:pt x="5472" y="513"/>
                    </a:lnTo>
                    <a:lnTo>
                      <a:pt x="5692" y="0"/>
                    </a:lnTo>
                    <a:lnTo>
                      <a:pt x="5881" y="0"/>
                    </a:lnTo>
                    <a:lnTo>
                      <a:pt x="6006" y="0"/>
                    </a:lnTo>
                    <a:lnTo>
                      <a:pt x="6226" y="0"/>
                    </a:lnTo>
                    <a:lnTo>
                      <a:pt x="6415" y="0"/>
                    </a:lnTo>
                    <a:lnTo>
                      <a:pt x="6604" y="0"/>
                    </a:lnTo>
                    <a:lnTo>
                      <a:pt x="6730" y="0"/>
                    </a:lnTo>
                    <a:lnTo>
                      <a:pt x="6950" y="0"/>
                    </a:lnTo>
                    <a:lnTo>
                      <a:pt x="7138" y="513"/>
                    </a:lnTo>
                    <a:lnTo>
                      <a:pt x="7264" y="513"/>
                    </a:lnTo>
                    <a:lnTo>
                      <a:pt x="7484" y="513"/>
                    </a:lnTo>
                    <a:lnTo>
                      <a:pt x="7673" y="1026"/>
                    </a:lnTo>
                    <a:lnTo>
                      <a:pt x="7799" y="1538"/>
                    </a:lnTo>
                    <a:lnTo>
                      <a:pt x="7987" y="1538"/>
                    </a:lnTo>
                    <a:lnTo>
                      <a:pt x="8208" y="2051"/>
                    </a:lnTo>
                    <a:lnTo>
                      <a:pt x="8396" y="2564"/>
                    </a:lnTo>
                    <a:lnTo>
                      <a:pt x="8585" y="3077"/>
                    </a:lnTo>
                    <a:lnTo>
                      <a:pt x="8805" y="3590"/>
                    </a:lnTo>
                    <a:lnTo>
                      <a:pt x="8868" y="3590"/>
                    </a:lnTo>
                    <a:lnTo>
                      <a:pt x="8931" y="3846"/>
                    </a:lnTo>
                    <a:lnTo>
                      <a:pt x="8994" y="3846"/>
                    </a:lnTo>
                    <a:lnTo>
                      <a:pt x="9057" y="4359"/>
                    </a:lnTo>
                    <a:lnTo>
                      <a:pt x="9182" y="4872"/>
                    </a:lnTo>
                    <a:lnTo>
                      <a:pt x="9245" y="4872"/>
                    </a:lnTo>
                    <a:lnTo>
                      <a:pt x="9340" y="5385"/>
                    </a:lnTo>
                    <a:lnTo>
                      <a:pt x="9465" y="5897"/>
                    </a:lnTo>
                    <a:lnTo>
                      <a:pt x="9528" y="6410"/>
                    </a:lnTo>
                    <a:lnTo>
                      <a:pt x="9591" y="6410"/>
                    </a:lnTo>
                    <a:lnTo>
                      <a:pt x="9654" y="6923"/>
                    </a:lnTo>
                    <a:lnTo>
                      <a:pt x="9717" y="7436"/>
                    </a:lnTo>
                    <a:lnTo>
                      <a:pt x="9780" y="7949"/>
                    </a:lnTo>
                    <a:lnTo>
                      <a:pt x="9843" y="8462"/>
                    </a:lnTo>
                    <a:lnTo>
                      <a:pt x="9937" y="8462"/>
                    </a:lnTo>
                    <a:lnTo>
                      <a:pt x="10000" y="8974"/>
                    </a:lnTo>
                    <a:close/>
                  </a:path>
                </a:pathLst>
              </a:custGeom>
              <a:grpFill/>
              <a:ln w="1333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" name="Freeform 19"/>
              <p:cNvSpPr>
                <a:spLocks/>
              </p:cNvSpPr>
              <p:nvPr/>
            </p:nvSpPr>
            <p:spPr bwMode="auto">
              <a:xfrm>
                <a:off x="6764" y="8370"/>
                <a:ext cx="1977" cy="3654"/>
              </a:xfrm>
              <a:custGeom>
                <a:avLst/>
                <a:gdLst>
                  <a:gd name="T0" fmla="*/ 0 w 20000"/>
                  <a:gd name="T1" fmla="*/ 0 h 20000"/>
                  <a:gd name="T2" fmla="*/ 0 w 20000"/>
                  <a:gd name="T3" fmla="*/ 0 h 20000"/>
                  <a:gd name="T4" fmla="*/ 0 w 20000"/>
                  <a:gd name="T5" fmla="*/ 0 h 20000"/>
                  <a:gd name="T6" fmla="*/ 0 w 20000"/>
                  <a:gd name="T7" fmla="*/ 0 h 20000"/>
                  <a:gd name="T8" fmla="*/ 0 w 20000"/>
                  <a:gd name="T9" fmla="*/ 0 h 20000"/>
                  <a:gd name="T10" fmla="*/ 0 w 20000"/>
                  <a:gd name="T11" fmla="*/ 0 h 20000"/>
                  <a:gd name="T12" fmla="*/ 0 w 20000"/>
                  <a:gd name="T13" fmla="*/ 0 h 20000"/>
                  <a:gd name="T14" fmla="*/ 0 w 20000"/>
                  <a:gd name="T15" fmla="*/ 0 h 20000"/>
                  <a:gd name="T16" fmla="*/ 0 w 20000"/>
                  <a:gd name="T17" fmla="*/ 0 h 20000"/>
                  <a:gd name="T18" fmla="*/ 0 w 20000"/>
                  <a:gd name="T19" fmla="*/ 0 h 20000"/>
                  <a:gd name="T20" fmla="*/ 0 w 20000"/>
                  <a:gd name="T21" fmla="*/ 0 h 20000"/>
                  <a:gd name="T22" fmla="*/ 0 w 20000"/>
                  <a:gd name="T23" fmla="*/ 0 h 20000"/>
                  <a:gd name="T24" fmla="*/ 0 w 20000"/>
                  <a:gd name="T25" fmla="*/ 0 h 20000"/>
                  <a:gd name="T26" fmla="*/ 0 w 20000"/>
                  <a:gd name="T27" fmla="*/ 0 h 20000"/>
                  <a:gd name="T28" fmla="*/ 0 w 20000"/>
                  <a:gd name="T29" fmla="*/ 0 h 20000"/>
                  <a:gd name="T30" fmla="*/ 0 w 20000"/>
                  <a:gd name="T31" fmla="*/ 0 h 20000"/>
                  <a:gd name="T32" fmla="*/ 0 w 20000"/>
                  <a:gd name="T33" fmla="*/ 0 h 20000"/>
                  <a:gd name="T34" fmla="*/ 0 w 20000"/>
                  <a:gd name="T35" fmla="*/ 0 h 20000"/>
                  <a:gd name="T36" fmla="*/ 0 w 20000"/>
                  <a:gd name="T37" fmla="*/ 0 h 20000"/>
                  <a:gd name="T38" fmla="*/ 0 w 20000"/>
                  <a:gd name="T39" fmla="*/ 0 h 20000"/>
                  <a:gd name="T40" fmla="*/ 0 w 20000"/>
                  <a:gd name="T41" fmla="*/ 0 h 20000"/>
                  <a:gd name="T42" fmla="*/ 0 w 20000"/>
                  <a:gd name="T43" fmla="*/ 0 h 20000"/>
                  <a:gd name="T44" fmla="*/ 0 w 20000"/>
                  <a:gd name="T45" fmla="*/ 0 h 20000"/>
                  <a:gd name="T46" fmla="*/ 0 w 20000"/>
                  <a:gd name="T47" fmla="*/ 0 h 20000"/>
                  <a:gd name="T48" fmla="*/ 0 w 20000"/>
                  <a:gd name="T49" fmla="*/ 0 h 20000"/>
                  <a:gd name="T50" fmla="*/ 0 w 20000"/>
                  <a:gd name="T51" fmla="*/ 0 h 20000"/>
                  <a:gd name="T52" fmla="*/ 0 w 20000"/>
                  <a:gd name="T53" fmla="*/ 0 h 20000"/>
                  <a:gd name="T54" fmla="*/ 0 w 20000"/>
                  <a:gd name="T55" fmla="*/ 0 h 20000"/>
                  <a:gd name="T56" fmla="*/ 0 w 20000"/>
                  <a:gd name="T57" fmla="*/ 0 h 20000"/>
                  <a:gd name="T58" fmla="*/ 0 w 20000"/>
                  <a:gd name="T59" fmla="*/ 0 h 20000"/>
                  <a:gd name="T60" fmla="*/ 0 w 20000"/>
                  <a:gd name="T61" fmla="*/ 0 h 20000"/>
                  <a:gd name="T62" fmla="*/ 0 w 20000"/>
                  <a:gd name="T63" fmla="*/ 0 h 20000"/>
                  <a:gd name="T64" fmla="*/ 0 w 20000"/>
                  <a:gd name="T65" fmla="*/ 0 h 20000"/>
                  <a:gd name="T66" fmla="*/ 0 w 20000"/>
                  <a:gd name="T67" fmla="*/ 0 h 20000"/>
                  <a:gd name="T68" fmla="*/ 0 w 20000"/>
                  <a:gd name="T69" fmla="*/ 0 h 20000"/>
                  <a:gd name="T70" fmla="*/ 0 w 20000"/>
                  <a:gd name="T71" fmla="*/ 0 h 20000"/>
                  <a:gd name="T72" fmla="*/ 0 w 20000"/>
                  <a:gd name="T73" fmla="*/ 0 h 20000"/>
                  <a:gd name="T74" fmla="*/ 0 w 20000"/>
                  <a:gd name="T75" fmla="*/ 0 h 20000"/>
                  <a:gd name="T76" fmla="*/ 0 w 20000"/>
                  <a:gd name="T77" fmla="*/ 0 h 20000"/>
                  <a:gd name="T78" fmla="*/ 0 w 20000"/>
                  <a:gd name="T79" fmla="*/ 0 h 20000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20000"/>
                  <a:gd name="T121" fmla="*/ 0 h 20000"/>
                  <a:gd name="T122" fmla="*/ 20000 w 20000"/>
                  <a:gd name="T123" fmla="*/ 20000 h 20000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20000" h="20000">
                    <a:moveTo>
                      <a:pt x="19167" y="0"/>
                    </a:moveTo>
                    <a:lnTo>
                      <a:pt x="19792" y="247"/>
                    </a:lnTo>
                    <a:lnTo>
                      <a:pt x="19792" y="741"/>
                    </a:lnTo>
                    <a:lnTo>
                      <a:pt x="19792" y="1235"/>
                    </a:lnTo>
                    <a:lnTo>
                      <a:pt x="19167" y="1728"/>
                    </a:lnTo>
                    <a:lnTo>
                      <a:pt x="19167" y="2222"/>
                    </a:lnTo>
                    <a:lnTo>
                      <a:pt x="18750" y="2963"/>
                    </a:lnTo>
                    <a:lnTo>
                      <a:pt x="18333" y="3580"/>
                    </a:lnTo>
                    <a:lnTo>
                      <a:pt x="17917" y="4321"/>
                    </a:lnTo>
                    <a:lnTo>
                      <a:pt x="17500" y="4815"/>
                    </a:lnTo>
                    <a:lnTo>
                      <a:pt x="17083" y="5556"/>
                    </a:lnTo>
                    <a:lnTo>
                      <a:pt x="16667" y="6296"/>
                    </a:lnTo>
                    <a:lnTo>
                      <a:pt x="15833" y="6790"/>
                    </a:lnTo>
                    <a:lnTo>
                      <a:pt x="15417" y="7160"/>
                    </a:lnTo>
                    <a:lnTo>
                      <a:pt x="14792" y="7654"/>
                    </a:lnTo>
                    <a:lnTo>
                      <a:pt x="14375" y="8148"/>
                    </a:lnTo>
                    <a:lnTo>
                      <a:pt x="13542" y="8395"/>
                    </a:lnTo>
                    <a:lnTo>
                      <a:pt x="12708" y="8889"/>
                    </a:lnTo>
                    <a:lnTo>
                      <a:pt x="11875" y="9630"/>
                    </a:lnTo>
                    <a:lnTo>
                      <a:pt x="10417" y="10247"/>
                    </a:lnTo>
                    <a:lnTo>
                      <a:pt x="9583" y="10988"/>
                    </a:lnTo>
                    <a:lnTo>
                      <a:pt x="8750" y="11481"/>
                    </a:lnTo>
                    <a:lnTo>
                      <a:pt x="7917" y="12222"/>
                    </a:lnTo>
                    <a:lnTo>
                      <a:pt x="7083" y="12963"/>
                    </a:lnTo>
                    <a:lnTo>
                      <a:pt x="6458" y="13704"/>
                    </a:lnTo>
                    <a:lnTo>
                      <a:pt x="5625" y="14321"/>
                    </a:lnTo>
                    <a:lnTo>
                      <a:pt x="4792" y="15062"/>
                    </a:lnTo>
                    <a:lnTo>
                      <a:pt x="4375" y="15802"/>
                    </a:lnTo>
                    <a:lnTo>
                      <a:pt x="3958" y="16790"/>
                    </a:lnTo>
                    <a:lnTo>
                      <a:pt x="3542" y="17407"/>
                    </a:lnTo>
                    <a:lnTo>
                      <a:pt x="3125" y="18148"/>
                    </a:lnTo>
                    <a:lnTo>
                      <a:pt x="2500" y="19136"/>
                    </a:lnTo>
                    <a:lnTo>
                      <a:pt x="2083" y="19877"/>
                    </a:lnTo>
                    <a:lnTo>
                      <a:pt x="2083" y="19630"/>
                    </a:lnTo>
                    <a:lnTo>
                      <a:pt x="1667" y="19136"/>
                    </a:lnTo>
                    <a:lnTo>
                      <a:pt x="1250" y="18889"/>
                    </a:lnTo>
                    <a:lnTo>
                      <a:pt x="1250" y="18642"/>
                    </a:lnTo>
                    <a:lnTo>
                      <a:pt x="833" y="18148"/>
                    </a:lnTo>
                    <a:lnTo>
                      <a:pt x="833" y="17654"/>
                    </a:lnTo>
                    <a:lnTo>
                      <a:pt x="833" y="17407"/>
                    </a:lnTo>
                    <a:lnTo>
                      <a:pt x="833" y="17037"/>
                    </a:lnTo>
                    <a:lnTo>
                      <a:pt x="0" y="15556"/>
                    </a:lnTo>
                    <a:lnTo>
                      <a:pt x="0" y="13827"/>
                    </a:lnTo>
                    <a:lnTo>
                      <a:pt x="0" y="12716"/>
                    </a:lnTo>
                    <a:lnTo>
                      <a:pt x="417" y="11235"/>
                    </a:lnTo>
                    <a:lnTo>
                      <a:pt x="833" y="10123"/>
                    </a:lnTo>
                    <a:lnTo>
                      <a:pt x="1667" y="8889"/>
                    </a:lnTo>
                    <a:lnTo>
                      <a:pt x="3125" y="7407"/>
                    </a:lnTo>
                    <a:lnTo>
                      <a:pt x="4792" y="6296"/>
                    </a:lnTo>
                    <a:lnTo>
                      <a:pt x="5625" y="6049"/>
                    </a:lnTo>
                    <a:lnTo>
                      <a:pt x="6042" y="5556"/>
                    </a:lnTo>
                    <a:lnTo>
                      <a:pt x="6458" y="5309"/>
                    </a:lnTo>
                    <a:lnTo>
                      <a:pt x="7500" y="5062"/>
                    </a:lnTo>
                    <a:lnTo>
                      <a:pt x="7917" y="4815"/>
                    </a:lnTo>
                    <a:lnTo>
                      <a:pt x="8333" y="4815"/>
                    </a:lnTo>
                    <a:lnTo>
                      <a:pt x="8750" y="4568"/>
                    </a:lnTo>
                    <a:lnTo>
                      <a:pt x="9167" y="4321"/>
                    </a:lnTo>
                    <a:lnTo>
                      <a:pt x="9583" y="4321"/>
                    </a:lnTo>
                    <a:lnTo>
                      <a:pt x="10000" y="4074"/>
                    </a:lnTo>
                    <a:lnTo>
                      <a:pt x="10417" y="3827"/>
                    </a:lnTo>
                    <a:lnTo>
                      <a:pt x="10833" y="3827"/>
                    </a:lnTo>
                    <a:lnTo>
                      <a:pt x="10833" y="3580"/>
                    </a:lnTo>
                    <a:lnTo>
                      <a:pt x="11458" y="3333"/>
                    </a:lnTo>
                    <a:lnTo>
                      <a:pt x="11875" y="3333"/>
                    </a:lnTo>
                    <a:lnTo>
                      <a:pt x="12292" y="3210"/>
                    </a:lnTo>
                    <a:lnTo>
                      <a:pt x="13125" y="2963"/>
                    </a:lnTo>
                    <a:lnTo>
                      <a:pt x="13542" y="2716"/>
                    </a:lnTo>
                    <a:lnTo>
                      <a:pt x="13958" y="2716"/>
                    </a:lnTo>
                    <a:lnTo>
                      <a:pt x="14375" y="2469"/>
                    </a:lnTo>
                    <a:lnTo>
                      <a:pt x="14792" y="2222"/>
                    </a:lnTo>
                    <a:lnTo>
                      <a:pt x="15833" y="2222"/>
                    </a:lnTo>
                    <a:lnTo>
                      <a:pt x="15833" y="1975"/>
                    </a:lnTo>
                    <a:lnTo>
                      <a:pt x="16250" y="1728"/>
                    </a:lnTo>
                    <a:lnTo>
                      <a:pt x="16667" y="1481"/>
                    </a:lnTo>
                    <a:lnTo>
                      <a:pt x="17083" y="1235"/>
                    </a:lnTo>
                    <a:lnTo>
                      <a:pt x="17500" y="988"/>
                    </a:lnTo>
                    <a:lnTo>
                      <a:pt x="17917" y="741"/>
                    </a:lnTo>
                    <a:lnTo>
                      <a:pt x="18333" y="494"/>
                    </a:lnTo>
                    <a:lnTo>
                      <a:pt x="18750" y="0"/>
                    </a:lnTo>
                    <a:lnTo>
                      <a:pt x="19167" y="0"/>
                    </a:lnTo>
                    <a:close/>
                  </a:path>
                </a:pathLst>
              </a:custGeom>
              <a:grpFill/>
              <a:ln w="1333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1" name="Freeform 20"/>
              <p:cNvSpPr>
                <a:spLocks/>
              </p:cNvSpPr>
              <p:nvPr/>
            </p:nvSpPr>
            <p:spPr bwMode="auto">
              <a:xfrm>
                <a:off x="8465" y="8488"/>
                <a:ext cx="3070" cy="5215"/>
              </a:xfrm>
              <a:custGeom>
                <a:avLst/>
                <a:gdLst>
                  <a:gd name="T0" fmla="*/ 0 w 20000"/>
                  <a:gd name="T1" fmla="*/ 0 h 20000"/>
                  <a:gd name="T2" fmla="*/ 0 w 20000"/>
                  <a:gd name="T3" fmla="*/ 0 h 20000"/>
                  <a:gd name="T4" fmla="*/ 0 w 20000"/>
                  <a:gd name="T5" fmla="*/ 0 h 20000"/>
                  <a:gd name="T6" fmla="*/ 0 w 20000"/>
                  <a:gd name="T7" fmla="*/ 0 h 20000"/>
                  <a:gd name="T8" fmla="*/ 0 w 20000"/>
                  <a:gd name="T9" fmla="*/ 0 h 20000"/>
                  <a:gd name="T10" fmla="*/ 0 w 20000"/>
                  <a:gd name="T11" fmla="*/ 0 h 20000"/>
                  <a:gd name="T12" fmla="*/ 0 w 20000"/>
                  <a:gd name="T13" fmla="*/ 0 h 20000"/>
                  <a:gd name="T14" fmla="*/ 0 w 20000"/>
                  <a:gd name="T15" fmla="*/ 0 h 20000"/>
                  <a:gd name="T16" fmla="*/ 0 w 20000"/>
                  <a:gd name="T17" fmla="*/ 0 h 20000"/>
                  <a:gd name="T18" fmla="*/ 0 w 20000"/>
                  <a:gd name="T19" fmla="*/ 0 h 20000"/>
                  <a:gd name="T20" fmla="*/ 0 w 20000"/>
                  <a:gd name="T21" fmla="*/ 0 h 20000"/>
                  <a:gd name="T22" fmla="*/ 0 w 20000"/>
                  <a:gd name="T23" fmla="*/ 0 h 20000"/>
                  <a:gd name="T24" fmla="*/ 0 w 20000"/>
                  <a:gd name="T25" fmla="*/ 0 h 20000"/>
                  <a:gd name="T26" fmla="*/ 0 w 20000"/>
                  <a:gd name="T27" fmla="*/ 0 h 20000"/>
                  <a:gd name="T28" fmla="*/ 0 w 20000"/>
                  <a:gd name="T29" fmla="*/ 0 h 20000"/>
                  <a:gd name="T30" fmla="*/ 0 w 20000"/>
                  <a:gd name="T31" fmla="*/ 0 h 20000"/>
                  <a:gd name="T32" fmla="*/ 0 w 20000"/>
                  <a:gd name="T33" fmla="*/ 0 h 20000"/>
                  <a:gd name="T34" fmla="*/ 0 w 20000"/>
                  <a:gd name="T35" fmla="*/ 0 h 20000"/>
                  <a:gd name="T36" fmla="*/ 0 w 20000"/>
                  <a:gd name="T37" fmla="*/ 0 h 20000"/>
                  <a:gd name="T38" fmla="*/ 0 w 20000"/>
                  <a:gd name="T39" fmla="*/ 0 h 20000"/>
                  <a:gd name="T40" fmla="*/ 0 w 20000"/>
                  <a:gd name="T41" fmla="*/ 0 h 20000"/>
                  <a:gd name="T42" fmla="*/ 0 w 20000"/>
                  <a:gd name="T43" fmla="*/ 0 h 20000"/>
                  <a:gd name="T44" fmla="*/ 0 w 20000"/>
                  <a:gd name="T45" fmla="*/ 0 h 20000"/>
                  <a:gd name="T46" fmla="*/ 0 w 20000"/>
                  <a:gd name="T47" fmla="*/ 0 h 20000"/>
                  <a:gd name="T48" fmla="*/ 0 w 20000"/>
                  <a:gd name="T49" fmla="*/ 0 h 20000"/>
                  <a:gd name="T50" fmla="*/ 0 w 20000"/>
                  <a:gd name="T51" fmla="*/ 0 h 20000"/>
                  <a:gd name="T52" fmla="*/ 0 w 20000"/>
                  <a:gd name="T53" fmla="*/ 0 h 20000"/>
                  <a:gd name="T54" fmla="*/ 0 w 20000"/>
                  <a:gd name="T55" fmla="*/ 0 h 20000"/>
                  <a:gd name="T56" fmla="*/ 0 w 20000"/>
                  <a:gd name="T57" fmla="*/ 0 h 20000"/>
                  <a:gd name="T58" fmla="*/ 0 w 20000"/>
                  <a:gd name="T59" fmla="*/ 0 h 20000"/>
                  <a:gd name="T60" fmla="*/ 0 w 20000"/>
                  <a:gd name="T61" fmla="*/ 0 h 20000"/>
                  <a:gd name="T62" fmla="*/ 0 w 20000"/>
                  <a:gd name="T63" fmla="*/ 0 h 20000"/>
                  <a:gd name="T64" fmla="*/ 0 w 20000"/>
                  <a:gd name="T65" fmla="*/ 0 h 20000"/>
                  <a:gd name="T66" fmla="*/ 0 w 20000"/>
                  <a:gd name="T67" fmla="*/ 0 h 20000"/>
                  <a:gd name="T68" fmla="*/ 0 w 20000"/>
                  <a:gd name="T69" fmla="*/ 0 h 20000"/>
                  <a:gd name="T70" fmla="*/ 0 w 20000"/>
                  <a:gd name="T71" fmla="*/ 0 h 20000"/>
                  <a:gd name="T72" fmla="*/ 0 w 20000"/>
                  <a:gd name="T73" fmla="*/ 0 h 20000"/>
                  <a:gd name="T74" fmla="*/ 0 w 20000"/>
                  <a:gd name="T75" fmla="*/ 0 h 20000"/>
                  <a:gd name="T76" fmla="*/ 0 w 20000"/>
                  <a:gd name="T77" fmla="*/ 0 h 20000"/>
                  <a:gd name="T78" fmla="*/ 0 w 20000"/>
                  <a:gd name="T79" fmla="*/ 0 h 20000"/>
                  <a:gd name="T80" fmla="*/ 0 w 20000"/>
                  <a:gd name="T81" fmla="*/ 0 h 20000"/>
                  <a:gd name="T82" fmla="*/ 0 w 20000"/>
                  <a:gd name="T83" fmla="*/ 0 h 20000"/>
                  <a:gd name="T84" fmla="*/ 0 w 20000"/>
                  <a:gd name="T85" fmla="*/ 0 h 20000"/>
                  <a:gd name="T86" fmla="*/ 0 w 20000"/>
                  <a:gd name="T87" fmla="*/ 0 h 20000"/>
                  <a:gd name="T88" fmla="*/ 0 w 20000"/>
                  <a:gd name="T89" fmla="*/ 0 h 20000"/>
                  <a:gd name="T90" fmla="*/ 0 w 20000"/>
                  <a:gd name="T91" fmla="*/ 0 h 20000"/>
                  <a:gd name="T92" fmla="*/ 0 w 20000"/>
                  <a:gd name="T93" fmla="*/ 0 h 20000"/>
                  <a:gd name="T94" fmla="*/ 0 w 20000"/>
                  <a:gd name="T95" fmla="*/ 0 h 20000"/>
                  <a:gd name="T96" fmla="*/ 0 w 20000"/>
                  <a:gd name="T97" fmla="*/ 0 h 20000"/>
                  <a:gd name="T98" fmla="*/ 0 w 20000"/>
                  <a:gd name="T99" fmla="*/ 0 h 20000"/>
                  <a:gd name="T100" fmla="*/ 0 w 20000"/>
                  <a:gd name="T101" fmla="*/ 0 h 20000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20000"/>
                  <a:gd name="T154" fmla="*/ 0 h 20000"/>
                  <a:gd name="T155" fmla="*/ 20000 w 20000"/>
                  <a:gd name="T156" fmla="*/ 20000 h 20000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20000" h="20000">
                    <a:moveTo>
                      <a:pt x="10000" y="0"/>
                    </a:moveTo>
                    <a:lnTo>
                      <a:pt x="10270" y="519"/>
                    </a:lnTo>
                    <a:lnTo>
                      <a:pt x="10541" y="866"/>
                    </a:lnTo>
                    <a:lnTo>
                      <a:pt x="10811" y="1212"/>
                    </a:lnTo>
                    <a:lnTo>
                      <a:pt x="11081" y="1732"/>
                    </a:lnTo>
                    <a:lnTo>
                      <a:pt x="11351" y="2165"/>
                    </a:lnTo>
                    <a:lnTo>
                      <a:pt x="11892" y="2684"/>
                    </a:lnTo>
                    <a:lnTo>
                      <a:pt x="12162" y="3203"/>
                    </a:lnTo>
                    <a:lnTo>
                      <a:pt x="12838" y="3550"/>
                    </a:lnTo>
                    <a:lnTo>
                      <a:pt x="13108" y="4069"/>
                    </a:lnTo>
                    <a:lnTo>
                      <a:pt x="13378" y="4502"/>
                    </a:lnTo>
                    <a:lnTo>
                      <a:pt x="13919" y="5022"/>
                    </a:lnTo>
                    <a:lnTo>
                      <a:pt x="14189" y="5541"/>
                    </a:lnTo>
                    <a:lnTo>
                      <a:pt x="14459" y="5887"/>
                    </a:lnTo>
                    <a:lnTo>
                      <a:pt x="15000" y="6407"/>
                    </a:lnTo>
                    <a:lnTo>
                      <a:pt x="15405" y="6667"/>
                    </a:lnTo>
                    <a:lnTo>
                      <a:pt x="15405" y="7013"/>
                    </a:lnTo>
                    <a:lnTo>
                      <a:pt x="15946" y="7706"/>
                    </a:lnTo>
                    <a:lnTo>
                      <a:pt x="16486" y="8398"/>
                    </a:lnTo>
                    <a:lnTo>
                      <a:pt x="17027" y="8918"/>
                    </a:lnTo>
                    <a:lnTo>
                      <a:pt x="17568" y="9351"/>
                    </a:lnTo>
                    <a:lnTo>
                      <a:pt x="17973" y="9870"/>
                    </a:lnTo>
                    <a:lnTo>
                      <a:pt x="18514" y="10390"/>
                    </a:lnTo>
                    <a:lnTo>
                      <a:pt x="18784" y="11082"/>
                    </a:lnTo>
                    <a:lnTo>
                      <a:pt x="19324" y="11602"/>
                    </a:lnTo>
                    <a:lnTo>
                      <a:pt x="19595" y="12381"/>
                    </a:lnTo>
                    <a:lnTo>
                      <a:pt x="19865" y="13247"/>
                    </a:lnTo>
                    <a:lnTo>
                      <a:pt x="19865" y="14199"/>
                    </a:lnTo>
                    <a:lnTo>
                      <a:pt x="19595" y="15065"/>
                    </a:lnTo>
                    <a:lnTo>
                      <a:pt x="19324" y="15931"/>
                    </a:lnTo>
                    <a:lnTo>
                      <a:pt x="18784" y="16710"/>
                    </a:lnTo>
                    <a:lnTo>
                      <a:pt x="17973" y="17403"/>
                    </a:lnTo>
                    <a:lnTo>
                      <a:pt x="17297" y="18095"/>
                    </a:lnTo>
                    <a:lnTo>
                      <a:pt x="16757" y="18442"/>
                    </a:lnTo>
                    <a:lnTo>
                      <a:pt x="16216" y="18615"/>
                    </a:lnTo>
                    <a:lnTo>
                      <a:pt x="15676" y="18788"/>
                    </a:lnTo>
                    <a:lnTo>
                      <a:pt x="15405" y="18961"/>
                    </a:lnTo>
                    <a:lnTo>
                      <a:pt x="14730" y="19048"/>
                    </a:lnTo>
                    <a:lnTo>
                      <a:pt x="14459" y="19221"/>
                    </a:lnTo>
                    <a:lnTo>
                      <a:pt x="13919" y="19394"/>
                    </a:lnTo>
                    <a:lnTo>
                      <a:pt x="13649" y="19394"/>
                    </a:lnTo>
                    <a:lnTo>
                      <a:pt x="13108" y="19567"/>
                    </a:lnTo>
                    <a:lnTo>
                      <a:pt x="12838" y="19567"/>
                    </a:lnTo>
                    <a:lnTo>
                      <a:pt x="12162" y="19567"/>
                    </a:lnTo>
                    <a:lnTo>
                      <a:pt x="11892" y="19740"/>
                    </a:lnTo>
                    <a:lnTo>
                      <a:pt x="11351" y="19740"/>
                    </a:lnTo>
                    <a:lnTo>
                      <a:pt x="10811" y="19740"/>
                    </a:lnTo>
                    <a:lnTo>
                      <a:pt x="10541" y="19740"/>
                    </a:lnTo>
                    <a:lnTo>
                      <a:pt x="10000" y="19913"/>
                    </a:lnTo>
                    <a:lnTo>
                      <a:pt x="9324" y="19740"/>
                    </a:lnTo>
                    <a:lnTo>
                      <a:pt x="8784" y="19740"/>
                    </a:lnTo>
                    <a:lnTo>
                      <a:pt x="8243" y="19740"/>
                    </a:lnTo>
                    <a:lnTo>
                      <a:pt x="7973" y="19740"/>
                    </a:lnTo>
                    <a:lnTo>
                      <a:pt x="7432" y="19567"/>
                    </a:lnTo>
                    <a:lnTo>
                      <a:pt x="7162" y="19567"/>
                    </a:lnTo>
                    <a:lnTo>
                      <a:pt x="6486" y="19567"/>
                    </a:lnTo>
                    <a:lnTo>
                      <a:pt x="6216" y="19394"/>
                    </a:lnTo>
                    <a:lnTo>
                      <a:pt x="5946" y="19394"/>
                    </a:lnTo>
                    <a:lnTo>
                      <a:pt x="5405" y="19221"/>
                    </a:lnTo>
                    <a:lnTo>
                      <a:pt x="5135" y="19048"/>
                    </a:lnTo>
                    <a:lnTo>
                      <a:pt x="4595" y="18961"/>
                    </a:lnTo>
                    <a:lnTo>
                      <a:pt x="3919" y="18788"/>
                    </a:lnTo>
                    <a:lnTo>
                      <a:pt x="3649" y="18615"/>
                    </a:lnTo>
                    <a:lnTo>
                      <a:pt x="3108" y="18442"/>
                    </a:lnTo>
                    <a:lnTo>
                      <a:pt x="2568" y="18095"/>
                    </a:lnTo>
                    <a:lnTo>
                      <a:pt x="1757" y="17403"/>
                    </a:lnTo>
                    <a:lnTo>
                      <a:pt x="1081" y="16710"/>
                    </a:lnTo>
                    <a:lnTo>
                      <a:pt x="541" y="15931"/>
                    </a:lnTo>
                    <a:lnTo>
                      <a:pt x="270" y="15065"/>
                    </a:lnTo>
                    <a:lnTo>
                      <a:pt x="0" y="14199"/>
                    </a:lnTo>
                    <a:lnTo>
                      <a:pt x="0" y="13247"/>
                    </a:lnTo>
                    <a:lnTo>
                      <a:pt x="0" y="12381"/>
                    </a:lnTo>
                    <a:lnTo>
                      <a:pt x="541" y="11602"/>
                    </a:lnTo>
                    <a:lnTo>
                      <a:pt x="811" y="11082"/>
                    </a:lnTo>
                    <a:lnTo>
                      <a:pt x="1351" y="10390"/>
                    </a:lnTo>
                    <a:lnTo>
                      <a:pt x="2027" y="9870"/>
                    </a:lnTo>
                    <a:lnTo>
                      <a:pt x="2568" y="9351"/>
                    </a:lnTo>
                    <a:lnTo>
                      <a:pt x="2838" y="8918"/>
                    </a:lnTo>
                    <a:lnTo>
                      <a:pt x="3378" y="8225"/>
                    </a:lnTo>
                    <a:lnTo>
                      <a:pt x="3649" y="7706"/>
                    </a:lnTo>
                    <a:lnTo>
                      <a:pt x="4324" y="7186"/>
                    </a:lnTo>
                    <a:lnTo>
                      <a:pt x="4595" y="7359"/>
                    </a:lnTo>
                    <a:lnTo>
                      <a:pt x="4865" y="7706"/>
                    </a:lnTo>
                    <a:lnTo>
                      <a:pt x="5405" y="8052"/>
                    </a:lnTo>
                    <a:lnTo>
                      <a:pt x="5676" y="8398"/>
                    </a:lnTo>
                    <a:lnTo>
                      <a:pt x="5946" y="8745"/>
                    </a:lnTo>
                    <a:lnTo>
                      <a:pt x="6216" y="9091"/>
                    </a:lnTo>
                    <a:lnTo>
                      <a:pt x="6486" y="9351"/>
                    </a:lnTo>
                    <a:lnTo>
                      <a:pt x="7162" y="9697"/>
                    </a:lnTo>
                    <a:lnTo>
                      <a:pt x="7432" y="10043"/>
                    </a:lnTo>
                    <a:lnTo>
                      <a:pt x="7703" y="10390"/>
                    </a:lnTo>
                    <a:lnTo>
                      <a:pt x="7973" y="10909"/>
                    </a:lnTo>
                    <a:lnTo>
                      <a:pt x="8243" y="11255"/>
                    </a:lnTo>
                    <a:lnTo>
                      <a:pt x="8243" y="11602"/>
                    </a:lnTo>
                    <a:lnTo>
                      <a:pt x="8514" y="11861"/>
                    </a:lnTo>
                    <a:lnTo>
                      <a:pt x="8784" y="12381"/>
                    </a:lnTo>
                    <a:lnTo>
                      <a:pt x="8784" y="12727"/>
                    </a:lnTo>
                    <a:lnTo>
                      <a:pt x="8784" y="13420"/>
                    </a:lnTo>
                    <a:lnTo>
                      <a:pt x="8514" y="13939"/>
                    </a:lnTo>
                    <a:lnTo>
                      <a:pt x="8514" y="14199"/>
                    </a:lnTo>
                    <a:lnTo>
                      <a:pt x="8243" y="14372"/>
                    </a:lnTo>
                    <a:lnTo>
                      <a:pt x="8243" y="14719"/>
                    </a:lnTo>
                    <a:lnTo>
                      <a:pt x="7973" y="14892"/>
                    </a:lnTo>
                    <a:lnTo>
                      <a:pt x="7973" y="15065"/>
                    </a:lnTo>
                    <a:lnTo>
                      <a:pt x="7703" y="15238"/>
                    </a:lnTo>
                    <a:lnTo>
                      <a:pt x="7432" y="15584"/>
                    </a:lnTo>
                    <a:lnTo>
                      <a:pt x="7162" y="15758"/>
                    </a:lnTo>
                    <a:lnTo>
                      <a:pt x="6757" y="16104"/>
                    </a:lnTo>
                    <a:lnTo>
                      <a:pt x="6486" y="16277"/>
                    </a:lnTo>
                    <a:lnTo>
                      <a:pt x="6486" y="16450"/>
                    </a:lnTo>
                    <a:lnTo>
                      <a:pt x="6757" y="16537"/>
                    </a:lnTo>
                    <a:lnTo>
                      <a:pt x="6757" y="16710"/>
                    </a:lnTo>
                    <a:lnTo>
                      <a:pt x="7162" y="16710"/>
                    </a:lnTo>
                    <a:lnTo>
                      <a:pt x="7973" y="16450"/>
                    </a:lnTo>
                    <a:lnTo>
                      <a:pt x="8514" y="16104"/>
                    </a:lnTo>
                    <a:lnTo>
                      <a:pt x="9054" y="15584"/>
                    </a:lnTo>
                    <a:lnTo>
                      <a:pt x="9730" y="15065"/>
                    </a:lnTo>
                    <a:lnTo>
                      <a:pt x="10270" y="14545"/>
                    </a:lnTo>
                    <a:lnTo>
                      <a:pt x="10541" y="13939"/>
                    </a:lnTo>
                    <a:lnTo>
                      <a:pt x="10541" y="13420"/>
                    </a:lnTo>
                    <a:lnTo>
                      <a:pt x="10541" y="12727"/>
                    </a:lnTo>
                    <a:lnTo>
                      <a:pt x="10541" y="12035"/>
                    </a:lnTo>
                    <a:lnTo>
                      <a:pt x="10270" y="11602"/>
                    </a:lnTo>
                    <a:lnTo>
                      <a:pt x="10000" y="11082"/>
                    </a:lnTo>
                    <a:lnTo>
                      <a:pt x="9730" y="10563"/>
                    </a:lnTo>
                    <a:lnTo>
                      <a:pt x="9324" y="10043"/>
                    </a:lnTo>
                    <a:lnTo>
                      <a:pt x="9054" y="9697"/>
                    </a:lnTo>
                    <a:lnTo>
                      <a:pt x="8784" y="9177"/>
                    </a:lnTo>
                    <a:lnTo>
                      <a:pt x="8514" y="8918"/>
                    </a:lnTo>
                    <a:lnTo>
                      <a:pt x="7973" y="8571"/>
                    </a:lnTo>
                    <a:lnTo>
                      <a:pt x="7703" y="8225"/>
                    </a:lnTo>
                    <a:lnTo>
                      <a:pt x="7432" y="7706"/>
                    </a:lnTo>
                    <a:lnTo>
                      <a:pt x="6757" y="7359"/>
                    </a:lnTo>
                    <a:lnTo>
                      <a:pt x="6486" y="7013"/>
                    </a:lnTo>
                    <a:lnTo>
                      <a:pt x="6216" y="6667"/>
                    </a:lnTo>
                    <a:lnTo>
                      <a:pt x="5946" y="6407"/>
                    </a:lnTo>
                    <a:lnTo>
                      <a:pt x="5676" y="6061"/>
                    </a:lnTo>
                    <a:lnTo>
                      <a:pt x="5676" y="5714"/>
                    </a:lnTo>
                    <a:lnTo>
                      <a:pt x="5946" y="5368"/>
                    </a:lnTo>
                    <a:lnTo>
                      <a:pt x="6216" y="4848"/>
                    </a:lnTo>
                    <a:lnTo>
                      <a:pt x="6486" y="4502"/>
                    </a:lnTo>
                    <a:lnTo>
                      <a:pt x="6757" y="4242"/>
                    </a:lnTo>
                    <a:lnTo>
                      <a:pt x="7162" y="3896"/>
                    </a:lnTo>
                    <a:lnTo>
                      <a:pt x="7432" y="3377"/>
                    </a:lnTo>
                    <a:lnTo>
                      <a:pt x="7703" y="3030"/>
                    </a:lnTo>
                    <a:lnTo>
                      <a:pt x="7973" y="2684"/>
                    </a:lnTo>
                    <a:lnTo>
                      <a:pt x="8243" y="2338"/>
                    </a:lnTo>
                    <a:lnTo>
                      <a:pt x="8514" y="1818"/>
                    </a:lnTo>
                    <a:lnTo>
                      <a:pt x="8784" y="1558"/>
                    </a:lnTo>
                    <a:lnTo>
                      <a:pt x="9054" y="1212"/>
                    </a:lnTo>
                    <a:lnTo>
                      <a:pt x="9324" y="866"/>
                    </a:lnTo>
                    <a:lnTo>
                      <a:pt x="9730" y="346"/>
                    </a:lnTo>
                    <a:lnTo>
                      <a:pt x="10000" y="0"/>
                    </a:lnTo>
                    <a:close/>
                  </a:path>
                </a:pathLst>
              </a:custGeom>
              <a:grpFill/>
              <a:ln w="1333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>
                  <a:cs typeface="+mn-cs"/>
                </a:endParaRPr>
              </a:p>
            </p:txBody>
          </p:sp>
          <p:sp>
            <p:nvSpPr>
              <p:cNvPr id="22" name="Freeform 21"/>
              <p:cNvSpPr>
                <a:spLocks/>
              </p:cNvSpPr>
              <p:nvPr/>
            </p:nvSpPr>
            <p:spPr bwMode="auto">
              <a:xfrm>
                <a:off x="1" y="4948"/>
                <a:ext cx="9989" cy="11748"/>
              </a:xfrm>
              <a:custGeom>
                <a:avLst/>
                <a:gdLst>
                  <a:gd name="T0" fmla="*/ 0 w 20000"/>
                  <a:gd name="T1" fmla="*/ 1 h 20000"/>
                  <a:gd name="T2" fmla="*/ 0 w 20000"/>
                  <a:gd name="T3" fmla="*/ 1 h 20000"/>
                  <a:gd name="T4" fmla="*/ 0 w 20000"/>
                  <a:gd name="T5" fmla="*/ 1 h 20000"/>
                  <a:gd name="T6" fmla="*/ 0 w 20000"/>
                  <a:gd name="T7" fmla="*/ 1 h 20000"/>
                  <a:gd name="T8" fmla="*/ 0 w 20000"/>
                  <a:gd name="T9" fmla="*/ 1 h 20000"/>
                  <a:gd name="T10" fmla="*/ 0 w 20000"/>
                  <a:gd name="T11" fmla="*/ 1 h 20000"/>
                  <a:gd name="T12" fmla="*/ 0 w 20000"/>
                  <a:gd name="T13" fmla="*/ 1 h 20000"/>
                  <a:gd name="T14" fmla="*/ 0 w 20000"/>
                  <a:gd name="T15" fmla="*/ 1 h 20000"/>
                  <a:gd name="T16" fmla="*/ 0 w 20000"/>
                  <a:gd name="T17" fmla="*/ 1 h 20000"/>
                  <a:gd name="T18" fmla="*/ 0 w 20000"/>
                  <a:gd name="T19" fmla="*/ 1 h 20000"/>
                  <a:gd name="T20" fmla="*/ 0 w 20000"/>
                  <a:gd name="T21" fmla="*/ 1 h 20000"/>
                  <a:gd name="T22" fmla="*/ 0 w 20000"/>
                  <a:gd name="T23" fmla="*/ 1 h 20000"/>
                  <a:gd name="T24" fmla="*/ 0 w 20000"/>
                  <a:gd name="T25" fmla="*/ 1 h 20000"/>
                  <a:gd name="T26" fmla="*/ 0 w 20000"/>
                  <a:gd name="T27" fmla="*/ 2 h 20000"/>
                  <a:gd name="T28" fmla="*/ 0 w 20000"/>
                  <a:gd name="T29" fmla="*/ 2 h 20000"/>
                  <a:gd name="T30" fmla="*/ 0 w 20000"/>
                  <a:gd name="T31" fmla="*/ 2 h 20000"/>
                  <a:gd name="T32" fmla="*/ 0 w 20000"/>
                  <a:gd name="T33" fmla="*/ 2 h 20000"/>
                  <a:gd name="T34" fmla="*/ 0 w 20000"/>
                  <a:gd name="T35" fmla="*/ 2 h 20000"/>
                  <a:gd name="T36" fmla="*/ 0 w 20000"/>
                  <a:gd name="T37" fmla="*/ 2 h 20000"/>
                  <a:gd name="T38" fmla="*/ 0 w 20000"/>
                  <a:gd name="T39" fmla="*/ 2 h 20000"/>
                  <a:gd name="T40" fmla="*/ 0 w 20000"/>
                  <a:gd name="T41" fmla="*/ 2 h 20000"/>
                  <a:gd name="T42" fmla="*/ 0 w 20000"/>
                  <a:gd name="T43" fmla="*/ 2 h 20000"/>
                  <a:gd name="T44" fmla="*/ 0 w 20000"/>
                  <a:gd name="T45" fmla="*/ 2 h 20000"/>
                  <a:gd name="T46" fmla="*/ 0 w 20000"/>
                  <a:gd name="T47" fmla="*/ 2 h 20000"/>
                  <a:gd name="T48" fmla="*/ 0 w 20000"/>
                  <a:gd name="T49" fmla="*/ 2 h 20000"/>
                  <a:gd name="T50" fmla="*/ 0 w 20000"/>
                  <a:gd name="T51" fmla="*/ 2 h 20000"/>
                  <a:gd name="T52" fmla="*/ 0 w 20000"/>
                  <a:gd name="T53" fmla="*/ 2 h 20000"/>
                  <a:gd name="T54" fmla="*/ 0 w 20000"/>
                  <a:gd name="T55" fmla="*/ 2 h 20000"/>
                  <a:gd name="T56" fmla="*/ 0 w 20000"/>
                  <a:gd name="T57" fmla="*/ 2 h 20000"/>
                  <a:gd name="T58" fmla="*/ 0 w 20000"/>
                  <a:gd name="T59" fmla="*/ 2 h 20000"/>
                  <a:gd name="T60" fmla="*/ 0 w 20000"/>
                  <a:gd name="T61" fmla="*/ 2 h 20000"/>
                  <a:gd name="T62" fmla="*/ 0 w 20000"/>
                  <a:gd name="T63" fmla="*/ 2 h 20000"/>
                  <a:gd name="T64" fmla="*/ 0 w 20000"/>
                  <a:gd name="T65" fmla="*/ 2 h 20000"/>
                  <a:gd name="T66" fmla="*/ 0 w 20000"/>
                  <a:gd name="T67" fmla="*/ 2 h 20000"/>
                  <a:gd name="T68" fmla="*/ 0 w 20000"/>
                  <a:gd name="T69" fmla="*/ 2 h 20000"/>
                  <a:gd name="T70" fmla="*/ 0 w 20000"/>
                  <a:gd name="T71" fmla="*/ 2 h 20000"/>
                  <a:gd name="T72" fmla="*/ 0 w 20000"/>
                  <a:gd name="T73" fmla="*/ 2 h 20000"/>
                  <a:gd name="T74" fmla="*/ 0 w 20000"/>
                  <a:gd name="T75" fmla="*/ 2 h 20000"/>
                  <a:gd name="T76" fmla="*/ 0 w 20000"/>
                  <a:gd name="T77" fmla="*/ 2 h 20000"/>
                  <a:gd name="T78" fmla="*/ 0 w 20000"/>
                  <a:gd name="T79" fmla="*/ 2 h 20000"/>
                  <a:gd name="T80" fmla="*/ 0 w 20000"/>
                  <a:gd name="T81" fmla="*/ 2 h 20000"/>
                  <a:gd name="T82" fmla="*/ 0 w 20000"/>
                  <a:gd name="T83" fmla="*/ 2 h 20000"/>
                  <a:gd name="T84" fmla="*/ 0 w 20000"/>
                  <a:gd name="T85" fmla="*/ 1 h 20000"/>
                  <a:gd name="T86" fmla="*/ 0 w 20000"/>
                  <a:gd name="T87" fmla="*/ 2 h 20000"/>
                  <a:gd name="T88" fmla="*/ 0 w 20000"/>
                  <a:gd name="T89" fmla="*/ 2 h 20000"/>
                  <a:gd name="T90" fmla="*/ 0 w 20000"/>
                  <a:gd name="T91" fmla="*/ 1 h 20000"/>
                  <a:gd name="T92" fmla="*/ 0 w 20000"/>
                  <a:gd name="T93" fmla="*/ 1 h 20000"/>
                  <a:gd name="T94" fmla="*/ 0 w 20000"/>
                  <a:gd name="T95" fmla="*/ 1 h 20000"/>
                  <a:gd name="T96" fmla="*/ 0 w 20000"/>
                  <a:gd name="T97" fmla="*/ 1 h 20000"/>
                  <a:gd name="T98" fmla="*/ 0 w 20000"/>
                  <a:gd name="T99" fmla="*/ 1 h 20000"/>
                  <a:gd name="T100" fmla="*/ 0 w 20000"/>
                  <a:gd name="T101" fmla="*/ 1 h 20000"/>
                  <a:gd name="T102" fmla="*/ 0 w 20000"/>
                  <a:gd name="T103" fmla="*/ 1 h 20000"/>
                  <a:gd name="T104" fmla="*/ 0 w 20000"/>
                  <a:gd name="T105" fmla="*/ 1 h 20000"/>
                  <a:gd name="T106" fmla="*/ 0 w 20000"/>
                  <a:gd name="T107" fmla="*/ 1 h 20000"/>
                  <a:gd name="T108" fmla="*/ 0 w 20000"/>
                  <a:gd name="T109" fmla="*/ 1 h 20000"/>
                  <a:gd name="T110" fmla="*/ 0 w 20000"/>
                  <a:gd name="T111" fmla="*/ 1 h 2000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20000"/>
                  <a:gd name="T169" fmla="*/ 0 h 20000"/>
                  <a:gd name="T170" fmla="*/ 20000 w 20000"/>
                  <a:gd name="T171" fmla="*/ 20000 h 2000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20000" h="20000">
                    <a:moveTo>
                      <a:pt x="3035" y="0"/>
                    </a:moveTo>
                    <a:lnTo>
                      <a:pt x="2952" y="231"/>
                    </a:lnTo>
                    <a:lnTo>
                      <a:pt x="2786" y="500"/>
                    </a:lnTo>
                    <a:lnTo>
                      <a:pt x="2703" y="808"/>
                    </a:lnTo>
                    <a:lnTo>
                      <a:pt x="2620" y="1038"/>
                    </a:lnTo>
                    <a:lnTo>
                      <a:pt x="2536" y="1346"/>
                    </a:lnTo>
                    <a:lnTo>
                      <a:pt x="2412" y="1615"/>
                    </a:lnTo>
                    <a:lnTo>
                      <a:pt x="2328" y="1923"/>
                    </a:lnTo>
                    <a:lnTo>
                      <a:pt x="2245" y="2231"/>
                    </a:lnTo>
                    <a:lnTo>
                      <a:pt x="2162" y="2500"/>
                    </a:lnTo>
                    <a:lnTo>
                      <a:pt x="1996" y="2808"/>
                    </a:lnTo>
                    <a:lnTo>
                      <a:pt x="1913" y="3115"/>
                    </a:lnTo>
                    <a:lnTo>
                      <a:pt x="1830" y="3423"/>
                    </a:lnTo>
                    <a:lnTo>
                      <a:pt x="1746" y="3692"/>
                    </a:lnTo>
                    <a:lnTo>
                      <a:pt x="1663" y="4000"/>
                    </a:lnTo>
                    <a:lnTo>
                      <a:pt x="1538" y="4308"/>
                    </a:lnTo>
                    <a:lnTo>
                      <a:pt x="1372" y="4615"/>
                    </a:lnTo>
                    <a:lnTo>
                      <a:pt x="1372" y="4808"/>
                    </a:lnTo>
                    <a:lnTo>
                      <a:pt x="1289" y="5115"/>
                    </a:lnTo>
                    <a:lnTo>
                      <a:pt x="1289" y="5346"/>
                    </a:lnTo>
                    <a:lnTo>
                      <a:pt x="1289" y="5577"/>
                    </a:lnTo>
                    <a:lnTo>
                      <a:pt x="1289" y="5769"/>
                    </a:lnTo>
                    <a:lnTo>
                      <a:pt x="1289" y="6000"/>
                    </a:lnTo>
                    <a:lnTo>
                      <a:pt x="1372" y="6231"/>
                    </a:lnTo>
                    <a:lnTo>
                      <a:pt x="1372" y="6462"/>
                    </a:lnTo>
                    <a:lnTo>
                      <a:pt x="1455" y="6615"/>
                    </a:lnTo>
                    <a:lnTo>
                      <a:pt x="1538" y="6808"/>
                    </a:lnTo>
                    <a:lnTo>
                      <a:pt x="1663" y="6962"/>
                    </a:lnTo>
                    <a:lnTo>
                      <a:pt x="1830" y="7192"/>
                    </a:lnTo>
                    <a:lnTo>
                      <a:pt x="1913" y="7346"/>
                    </a:lnTo>
                    <a:lnTo>
                      <a:pt x="2079" y="7500"/>
                    </a:lnTo>
                    <a:lnTo>
                      <a:pt x="2245" y="7654"/>
                    </a:lnTo>
                    <a:lnTo>
                      <a:pt x="2412" y="7808"/>
                    </a:lnTo>
                    <a:lnTo>
                      <a:pt x="2536" y="7808"/>
                    </a:lnTo>
                    <a:lnTo>
                      <a:pt x="2620" y="7885"/>
                    </a:lnTo>
                    <a:lnTo>
                      <a:pt x="2703" y="7923"/>
                    </a:lnTo>
                    <a:lnTo>
                      <a:pt x="2952" y="8000"/>
                    </a:lnTo>
                    <a:lnTo>
                      <a:pt x="3119" y="8077"/>
                    </a:lnTo>
                    <a:lnTo>
                      <a:pt x="3326" y="8077"/>
                    </a:lnTo>
                    <a:lnTo>
                      <a:pt x="3576" y="8154"/>
                    </a:lnTo>
                    <a:lnTo>
                      <a:pt x="3742" y="8154"/>
                    </a:lnTo>
                    <a:lnTo>
                      <a:pt x="3909" y="8154"/>
                    </a:lnTo>
                    <a:lnTo>
                      <a:pt x="4200" y="8154"/>
                    </a:lnTo>
                    <a:lnTo>
                      <a:pt x="4366" y="8077"/>
                    </a:lnTo>
                    <a:lnTo>
                      <a:pt x="4532" y="8077"/>
                    </a:lnTo>
                    <a:lnTo>
                      <a:pt x="4699" y="8077"/>
                    </a:lnTo>
                    <a:lnTo>
                      <a:pt x="4990" y="8000"/>
                    </a:lnTo>
                    <a:lnTo>
                      <a:pt x="5156" y="7923"/>
                    </a:lnTo>
                    <a:lnTo>
                      <a:pt x="5322" y="7923"/>
                    </a:lnTo>
                    <a:lnTo>
                      <a:pt x="5489" y="7885"/>
                    </a:lnTo>
                    <a:lnTo>
                      <a:pt x="5655" y="7808"/>
                    </a:lnTo>
                    <a:lnTo>
                      <a:pt x="5946" y="7731"/>
                    </a:lnTo>
                    <a:lnTo>
                      <a:pt x="6112" y="7654"/>
                    </a:lnTo>
                    <a:lnTo>
                      <a:pt x="6279" y="7577"/>
                    </a:lnTo>
                    <a:lnTo>
                      <a:pt x="6445" y="7500"/>
                    </a:lnTo>
                    <a:lnTo>
                      <a:pt x="6653" y="7423"/>
                    </a:lnTo>
                    <a:lnTo>
                      <a:pt x="6902" y="7346"/>
                    </a:lnTo>
                    <a:lnTo>
                      <a:pt x="7069" y="7269"/>
                    </a:lnTo>
                    <a:lnTo>
                      <a:pt x="7235" y="7192"/>
                    </a:lnTo>
                    <a:lnTo>
                      <a:pt x="7401" y="7115"/>
                    </a:lnTo>
                    <a:lnTo>
                      <a:pt x="7609" y="7038"/>
                    </a:lnTo>
                    <a:lnTo>
                      <a:pt x="7859" y="6962"/>
                    </a:lnTo>
                    <a:lnTo>
                      <a:pt x="8025" y="6885"/>
                    </a:lnTo>
                    <a:lnTo>
                      <a:pt x="8191" y="6808"/>
                    </a:lnTo>
                    <a:lnTo>
                      <a:pt x="8399" y="6769"/>
                    </a:lnTo>
                    <a:lnTo>
                      <a:pt x="8649" y="6692"/>
                    </a:lnTo>
                    <a:lnTo>
                      <a:pt x="8815" y="6692"/>
                    </a:lnTo>
                    <a:lnTo>
                      <a:pt x="8981" y="6615"/>
                    </a:lnTo>
                    <a:lnTo>
                      <a:pt x="9272" y="6615"/>
                    </a:lnTo>
                    <a:lnTo>
                      <a:pt x="9439" y="6692"/>
                    </a:lnTo>
                    <a:lnTo>
                      <a:pt x="9688" y="6692"/>
                    </a:lnTo>
                    <a:lnTo>
                      <a:pt x="9854" y="6769"/>
                    </a:lnTo>
                    <a:lnTo>
                      <a:pt x="10062" y="6885"/>
                    </a:lnTo>
                    <a:lnTo>
                      <a:pt x="10146" y="7038"/>
                    </a:lnTo>
                    <a:lnTo>
                      <a:pt x="10229" y="7269"/>
                    </a:lnTo>
                    <a:lnTo>
                      <a:pt x="10229" y="7500"/>
                    </a:lnTo>
                    <a:lnTo>
                      <a:pt x="10146" y="7731"/>
                    </a:lnTo>
                    <a:lnTo>
                      <a:pt x="10062" y="8000"/>
                    </a:lnTo>
                    <a:lnTo>
                      <a:pt x="9854" y="8308"/>
                    </a:lnTo>
                    <a:lnTo>
                      <a:pt x="9771" y="8692"/>
                    </a:lnTo>
                    <a:lnTo>
                      <a:pt x="9605" y="9038"/>
                    </a:lnTo>
                    <a:lnTo>
                      <a:pt x="9522" y="9500"/>
                    </a:lnTo>
                    <a:lnTo>
                      <a:pt x="9356" y="9885"/>
                    </a:lnTo>
                    <a:lnTo>
                      <a:pt x="9272" y="10308"/>
                    </a:lnTo>
                    <a:lnTo>
                      <a:pt x="9189" y="10846"/>
                    </a:lnTo>
                    <a:lnTo>
                      <a:pt x="9064" y="11269"/>
                    </a:lnTo>
                    <a:lnTo>
                      <a:pt x="8981" y="11808"/>
                    </a:lnTo>
                    <a:lnTo>
                      <a:pt x="8981" y="12231"/>
                    </a:lnTo>
                    <a:lnTo>
                      <a:pt x="9064" y="12769"/>
                    </a:lnTo>
                    <a:lnTo>
                      <a:pt x="9189" y="13231"/>
                    </a:lnTo>
                    <a:lnTo>
                      <a:pt x="9272" y="13654"/>
                    </a:lnTo>
                    <a:lnTo>
                      <a:pt x="9439" y="14115"/>
                    </a:lnTo>
                    <a:lnTo>
                      <a:pt x="9522" y="14346"/>
                    </a:lnTo>
                    <a:lnTo>
                      <a:pt x="9605" y="14538"/>
                    </a:lnTo>
                    <a:lnTo>
                      <a:pt x="9771" y="14769"/>
                    </a:lnTo>
                    <a:lnTo>
                      <a:pt x="9854" y="14923"/>
                    </a:lnTo>
                    <a:lnTo>
                      <a:pt x="10062" y="15154"/>
                    </a:lnTo>
                    <a:lnTo>
                      <a:pt x="10229" y="15385"/>
                    </a:lnTo>
                    <a:lnTo>
                      <a:pt x="10395" y="15500"/>
                    </a:lnTo>
                    <a:lnTo>
                      <a:pt x="10561" y="15654"/>
                    </a:lnTo>
                    <a:lnTo>
                      <a:pt x="10728" y="15885"/>
                    </a:lnTo>
                    <a:lnTo>
                      <a:pt x="11019" y="16038"/>
                    </a:lnTo>
                    <a:lnTo>
                      <a:pt x="11185" y="16192"/>
                    </a:lnTo>
                    <a:lnTo>
                      <a:pt x="11351" y="16346"/>
                    </a:lnTo>
                    <a:lnTo>
                      <a:pt x="11518" y="16423"/>
                    </a:lnTo>
                    <a:lnTo>
                      <a:pt x="11809" y="16577"/>
                    </a:lnTo>
                    <a:lnTo>
                      <a:pt x="11975" y="16615"/>
                    </a:lnTo>
                    <a:lnTo>
                      <a:pt x="12141" y="16692"/>
                    </a:lnTo>
                    <a:lnTo>
                      <a:pt x="12391" y="16769"/>
                    </a:lnTo>
                    <a:lnTo>
                      <a:pt x="12599" y="16846"/>
                    </a:lnTo>
                    <a:lnTo>
                      <a:pt x="12848" y="16923"/>
                    </a:lnTo>
                    <a:lnTo>
                      <a:pt x="13098" y="17000"/>
                    </a:lnTo>
                    <a:lnTo>
                      <a:pt x="13306" y="17000"/>
                    </a:lnTo>
                    <a:lnTo>
                      <a:pt x="13472" y="17077"/>
                    </a:lnTo>
                    <a:lnTo>
                      <a:pt x="13721" y="17077"/>
                    </a:lnTo>
                    <a:lnTo>
                      <a:pt x="13888" y="17077"/>
                    </a:lnTo>
                    <a:lnTo>
                      <a:pt x="14054" y="17077"/>
                    </a:lnTo>
                    <a:lnTo>
                      <a:pt x="14345" y="17077"/>
                    </a:lnTo>
                    <a:lnTo>
                      <a:pt x="14511" y="17077"/>
                    </a:lnTo>
                    <a:lnTo>
                      <a:pt x="14678" y="17077"/>
                    </a:lnTo>
                    <a:lnTo>
                      <a:pt x="14844" y="17077"/>
                    </a:lnTo>
                    <a:lnTo>
                      <a:pt x="15052" y="17077"/>
                    </a:lnTo>
                    <a:lnTo>
                      <a:pt x="15218" y="17000"/>
                    </a:lnTo>
                    <a:lnTo>
                      <a:pt x="15385" y="17000"/>
                    </a:lnTo>
                    <a:lnTo>
                      <a:pt x="15551" y="17000"/>
                    </a:lnTo>
                    <a:lnTo>
                      <a:pt x="15634" y="17000"/>
                    </a:lnTo>
                    <a:lnTo>
                      <a:pt x="15842" y="16923"/>
                    </a:lnTo>
                    <a:lnTo>
                      <a:pt x="16008" y="16923"/>
                    </a:lnTo>
                    <a:lnTo>
                      <a:pt x="16175" y="16923"/>
                    </a:lnTo>
                    <a:lnTo>
                      <a:pt x="16341" y="16923"/>
                    </a:lnTo>
                    <a:lnTo>
                      <a:pt x="16424" y="16923"/>
                    </a:lnTo>
                    <a:lnTo>
                      <a:pt x="16632" y="16923"/>
                    </a:lnTo>
                    <a:lnTo>
                      <a:pt x="16798" y="17000"/>
                    </a:lnTo>
                    <a:lnTo>
                      <a:pt x="16881" y="17000"/>
                    </a:lnTo>
                    <a:lnTo>
                      <a:pt x="17048" y="17077"/>
                    </a:lnTo>
                    <a:lnTo>
                      <a:pt x="17214" y="17077"/>
                    </a:lnTo>
                    <a:lnTo>
                      <a:pt x="17297" y="17154"/>
                    </a:lnTo>
                    <a:lnTo>
                      <a:pt x="17505" y="17231"/>
                    </a:lnTo>
                    <a:lnTo>
                      <a:pt x="17672" y="17308"/>
                    </a:lnTo>
                    <a:lnTo>
                      <a:pt x="17755" y="17462"/>
                    </a:lnTo>
                    <a:lnTo>
                      <a:pt x="17838" y="17462"/>
                    </a:lnTo>
                    <a:lnTo>
                      <a:pt x="17921" y="17538"/>
                    </a:lnTo>
                    <a:lnTo>
                      <a:pt x="18004" y="17615"/>
                    </a:lnTo>
                    <a:lnTo>
                      <a:pt x="18087" y="17731"/>
                    </a:lnTo>
                    <a:lnTo>
                      <a:pt x="18295" y="17885"/>
                    </a:lnTo>
                    <a:lnTo>
                      <a:pt x="18462" y="18038"/>
                    </a:lnTo>
                    <a:lnTo>
                      <a:pt x="18545" y="18269"/>
                    </a:lnTo>
                    <a:lnTo>
                      <a:pt x="18711" y="18423"/>
                    </a:lnTo>
                    <a:lnTo>
                      <a:pt x="18877" y="18654"/>
                    </a:lnTo>
                    <a:lnTo>
                      <a:pt x="19044" y="18769"/>
                    </a:lnTo>
                    <a:lnTo>
                      <a:pt x="19252" y="19000"/>
                    </a:lnTo>
                    <a:lnTo>
                      <a:pt x="19418" y="19231"/>
                    </a:lnTo>
                    <a:lnTo>
                      <a:pt x="19584" y="19385"/>
                    </a:lnTo>
                    <a:lnTo>
                      <a:pt x="19751" y="19615"/>
                    </a:lnTo>
                    <a:lnTo>
                      <a:pt x="19834" y="19769"/>
                    </a:lnTo>
                    <a:lnTo>
                      <a:pt x="19958" y="19962"/>
                    </a:lnTo>
                    <a:lnTo>
                      <a:pt x="19751" y="19769"/>
                    </a:lnTo>
                    <a:lnTo>
                      <a:pt x="19501" y="19538"/>
                    </a:lnTo>
                    <a:lnTo>
                      <a:pt x="19335" y="19308"/>
                    </a:lnTo>
                    <a:lnTo>
                      <a:pt x="19044" y="19077"/>
                    </a:lnTo>
                    <a:lnTo>
                      <a:pt x="18794" y="18846"/>
                    </a:lnTo>
                    <a:lnTo>
                      <a:pt x="18545" y="18654"/>
                    </a:lnTo>
                    <a:lnTo>
                      <a:pt x="18295" y="18423"/>
                    </a:lnTo>
                    <a:lnTo>
                      <a:pt x="18004" y="18269"/>
                    </a:lnTo>
                    <a:lnTo>
                      <a:pt x="17755" y="18038"/>
                    </a:lnTo>
                    <a:lnTo>
                      <a:pt x="17505" y="17885"/>
                    </a:lnTo>
                    <a:lnTo>
                      <a:pt x="17214" y="17731"/>
                    </a:lnTo>
                    <a:lnTo>
                      <a:pt x="16965" y="17692"/>
                    </a:lnTo>
                    <a:lnTo>
                      <a:pt x="16715" y="17615"/>
                    </a:lnTo>
                    <a:lnTo>
                      <a:pt x="16424" y="17538"/>
                    </a:lnTo>
                    <a:lnTo>
                      <a:pt x="16175" y="17462"/>
                    </a:lnTo>
                    <a:lnTo>
                      <a:pt x="15925" y="17462"/>
                    </a:lnTo>
                    <a:lnTo>
                      <a:pt x="15634" y="17538"/>
                    </a:lnTo>
                    <a:lnTo>
                      <a:pt x="15301" y="17615"/>
                    </a:lnTo>
                    <a:lnTo>
                      <a:pt x="15052" y="17692"/>
                    </a:lnTo>
                    <a:lnTo>
                      <a:pt x="14678" y="17731"/>
                    </a:lnTo>
                    <a:lnTo>
                      <a:pt x="14345" y="17808"/>
                    </a:lnTo>
                    <a:lnTo>
                      <a:pt x="13971" y="17885"/>
                    </a:lnTo>
                    <a:lnTo>
                      <a:pt x="13638" y="18038"/>
                    </a:lnTo>
                    <a:lnTo>
                      <a:pt x="13306" y="18115"/>
                    </a:lnTo>
                    <a:lnTo>
                      <a:pt x="12848" y="18269"/>
                    </a:lnTo>
                    <a:lnTo>
                      <a:pt x="12516" y="18346"/>
                    </a:lnTo>
                    <a:lnTo>
                      <a:pt x="12058" y="18500"/>
                    </a:lnTo>
                    <a:lnTo>
                      <a:pt x="11726" y="18577"/>
                    </a:lnTo>
                    <a:lnTo>
                      <a:pt x="11268" y="18731"/>
                    </a:lnTo>
                    <a:lnTo>
                      <a:pt x="10852" y="18769"/>
                    </a:lnTo>
                    <a:lnTo>
                      <a:pt x="10395" y="18846"/>
                    </a:lnTo>
                    <a:lnTo>
                      <a:pt x="9979" y="18923"/>
                    </a:lnTo>
                    <a:lnTo>
                      <a:pt x="9522" y="19077"/>
                    </a:lnTo>
                    <a:lnTo>
                      <a:pt x="9189" y="19077"/>
                    </a:lnTo>
                    <a:lnTo>
                      <a:pt x="8732" y="19154"/>
                    </a:lnTo>
                    <a:lnTo>
                      <a:pt x="8316" y="19154"/>
                    </a:lnTo>
                    <a:lnTo>
                      <a:pt x="7859" y="19154"/>
                    </a:lnTo>
                    <a:lnTo>
                      <a:pt x="7401" y="19154"/>
                    </a:lnTo>
                    <a:lnTo>
                      <a:pt x="6985" y="19154"/>
                    </a:lnTo>
                    <a:lnTo>
                      <a:pt x="6653" y="19077"/>
                    </a:lnTo>
                    <a:lnTo>
                      <a:pt x="6195" y="19000"/>
                    </a:lnTo>
                    <a:lnTo>
                      <a:pt x="5738" y="18923"/>
                    </a:lnTo>
                    <a:lnTo>
                      <a:pt x="5405" y="18769"/>
                    </a:lnTo>
                    <a:lnTo>
                      <a:pt x="5073" y="18654"/>
                    </a:lnTo>
                    <a:lnTo>
                      <a:pt x="4615" y="18500"/>
                    </a:lnTo>
                    <a:lnTo>
                      <a:pt x="4283" y="18269"/>
                    </a:lnTo>
                    <a:lnTo>
                      <a:pt x="3909" y="18038"/>
                    </a:lnTo>
                    <a:lnTo>
                      <a:pt x="3576" y="17731"/>
                    </a:lnTo>
                    <a:lnTo>
                      <a:pt x="3576" y="17615"/>
                    </a:lnTo>
                    <a:lnTo>
                      <a:pt x="3493" y="17538"/>
                    </a:lnTo>
                    <a:lnTo>
                      <a:pt x="3410" y="17462"/>
                    </a:lnTo>
                    <a:lnTo>
                      <a:pt x="3410" y="17385"/>
                    </a:lnTo>
                    <a:lnTo>
                      <a:pt x="3326" y="17308"/>
                    </a:lnTo>
                    <a:lnTo>
                      <a:pt x="3202" y="17231"/>
                    </a:lnTo>
                    <a:lnTo>
                      <a:pt x="3410" y="17308"/>
                    </a:lnTo>
                    <a:lnTo>
                      <a:pt x="3659" y="17385"/>
                    </a:lnTo>
                    <a:lnTo>
                      <a:pt x="3825" y="17462"/>
                    </a:lnTo>
                    <a:lnTo>
                      <a:pt x="3992" y="17538"/>
                    </a:lnTo>
                    <a:lnTo>
                      <a:pt x="4200" y="17615"/>
                    </a:lnTo>
                    <a:lnTo>
                      <a:pt x="4449" y="17692"/>
                    </a:lnTo>
                    <a:lnTo>
                      <a:pt x="4615" y="17731"/>
                    </a:lnTo>
                    <a:lnTo>
                      <a:pt x="4865" y="17731"/>
                    </a:lnTo>
                    <a:lnTo>
                      <a:pt x="5073" y="17731"/>
                    </a:lnTo>
                    <a:lnTo>
                      <a:pt x="5322" y="17731"/>
                    </a:lnTo>
                    <a:lnTo>
                      <a:pt x="5572" y="17731"/>
                    </a:lnTo>
                    <a:lnTo>
                      <a:pt x="5863" y="17731"/>
                    </a:lnTo>
                    <a:lnTo>
                      <a:pt x="6112" y="17692"/>
                    </a:lnTo>
                    <a:lnTo>
                      <a:pt x="6362" y="17538"/>
                    </a:lnTo>
                    <a:lnTo>
                      <a:pt x="6653" y="17385"/>
                    </a:lnTo>
                    <a:lnTo>
                      <a:pt x="6902" y="17231"/>
                    </a:lnTo>
                    <a:lnTo>
                      <a:pt x="6653" y="17308"/>
                    </a:lnTo>
                    <a:lnTo>
                      <a:pt x="6362" y="17385"/>
                    </a:lnTo>
                    <a:lnTo>
                      <a:pt x="6029" y="17385"/>
                    </a:lnTo>
                    <a:lnTo>
                      <a:pt x="5738" y="17385"/>
                    </a:lnTo>
                    <a:lnTo>
                      <a:pt x="5489" y="17385"/>
                    </a:lnTo>
                    <a:lnTo>
                      <a:pt x="5239" y="17385"/>
                    </a:lnTo>
                    <a:lnTo>
                      <a:pt x="4990" y="17385"/>
                    </a:lnTo>
                    <a:lnTo>
                      <a:pt x="4699" y="17308"/>
                    </a:lnTo>
                    <a:lnTo>
                      <a:pt x="4449" y="17308"/>
                    </a:lnTo>
                    <a:lnTo>
                      <a:pt x="4283" y="17231"/>
                    </a:lnTo>
                    <a:lnTo>
                      <a:pt x="3992" y="17077"/>
                    </a:lnTo>
                    <a:lnTo>
                      <a:pt x="3825" y="17000"/>
                    </a:lnTo>
                    <a:lnTo>
                      <a:pt x="3576" y="16923"/>
                    </a:lnTo>
                    <a:lnTo>
                      <a:pt x="3410" y="16769"/>
                    </a:lnTo>
                    <a:lnTo>
                      <a:pt x="3202" y="16615"/>
                    </a:lnTo>
                    <a:lnTo>
                      <a:pt x="2952" y="16500"/>
                    </a:lnTo>
                    <a:lnTo>
                      <a:pt x="2786" y="16346"/>
                    </a:lnTo>
                    <a:lnTo>
                      <a:pt x="2620" y="16115"/>
                    </a:lnTo>
                    <a:lnTo>
                      <a:pt x="2536" y="15885"/>
                    </a:lnTo>
                    <a:lnTo>
                      <a:pt x="2328" y="15654"/>
                    </a:lnTo>
                    <a:lnTo>
                      <a:pt x="2162" y="15462"/>
                    </a:lnTo>
                    <a:lnTo>
                      <a:pt x="1996" y="15231"/>
                    </a:lnTo>
                    <a:lnTo>
                      <a:pt x="1913" y="15000"/>
                    </a:lnTo>
                    <a:lnTo>
                      <a:pt x="1830" y="14846"/>
                    </a:lnTo>
                    <a:lnTo>
                      <a:pt x="1996" y="14923"/>
                    </a:lnTo>
                    <a:lnTo>
                      <a:pt x="2162" y="15000"/>
                    </a:lnTo>
                    <a:lnTo>
                      <a:pt x="2328" y="15077"/>
                    </a:lnTo>
                    <a:lnTo>
                      <a:pt x="2536" y="15077"/>
                    </a:lnTo>
                    <a:lnTo>
                      <a:pt x="2703" y="15154"/>
                    </a:lnTo>
                    <a:lnTo>
                      <a:pt x="2952" y="15231"/>
                    </a:lnTo>
                    <a:lnTo>
                      <a:pt x="3119" y="15308"/>
                    </a:lnTo>
                    <a:lnTo>
                      <a:pt x="3410" y="15308"/>
                    </a:lnTo>
                    <a:lnTo>
                      <a:pt x="3576" y="15308"/>
                    </a:lnTo>
                    <a:lnTo>
                      <a:pt x="3825" y="15308"/>
                    </a:lnTo>
                    <a:lnTo>
                      <a:pt x="4075" y="15308"/>
                    </a:lnTo>
                    <a:lnTo>
                      <a:pt x="4366" y="15308"/>
                    </a:lnTo>
                    <a:lnTo>
                      <a:pt x="4615" y="15231"/>
                    </a:lnTo>
                    <a:lnTo>
                      <a:pt x="4990" y="15154"/>
                    </a:lnTo>
                    <a:lnTo>
                      <a:pt x="5239" y="15000"/>
                    </a:lnTo>
                    <a:lnTo>
                      <a:pt x="5572" y="14846"/>
                    </a:lnTo>
                    <a:lnTo>
                      <a:pt x="5322" y="14846"/>
                    </a:lnTo>
                    <a:lnTo>
                      <a:pt x="5156" y="14923"/>
                    </a:lnTo>
                    <a:lnTo>
                      <a:pt x="4990" y="14923"/>
                    </a:lnTo>
                    <a:lnTo>
                      <a:pt x="4699" y="14923"/>
                    </a:lnTo>
                    <a:lnTo>
                      <a:pt x="4532" y="14923"/>
                    </a:lnTo>
                    <a:lnTo>
                      <a:pt x="4283" y="14923"/>
                    </a:lnTo>
                    <a:lnTo>
                      <a:pt x="3992" y="14923"/>
                    </a:lnTo>
                    <a:lnTo>
                      <a:pt x="3742" y="14846"/>
                    </a:lnTo>
                    <a:lnTo>
                      <a:pt x="3576" y="14846"/>
                    </a:lnTo>
                    <a:lnTo>
                      <a:pt x="3326" y="14769"/>
                    </a:lnTo>
                    <a:lnTo>
                      <a:pt x="3035" y="14769"/>
                    </a:lnTo>
                    <a:lnTo>
                      <a:pt x="2869" y="14692"/>
                    </a:lnTo>
                    <a:lnTo>
                      <a:pt x="2620" y="14615"/>
                    </a:lnTo>
                    <a:lnTo>
                      <a:pt x="2328" y="14538"/>
                    </a:lnTo>
                    <a:lnTo>
                      <a:pt x="2162" y="14423"/>
                    </a:lnTo>
                    <a:lnTo>
                      <a:pt x="1996" y="14346"/>
                    </a:lnTo>
                    <a:lnTo>
                      <a:pt x="1746" y="14115"/>
                    </a:lnTo>
                    <a:lnTo>
                      <a:pt x="1538" y="13885"/>
                    </a:lnTo>
                    <a:lnTo>
                      <a:pt x="1372" y="13577"/>
                    </a:lnTo>
                    <a:lnTo>
                      <a:pt x="1206" y="13346"/>
                    </a:lnTo>
                    <a:lnTo>
                      <a:pt x="1040" y="13154"/>
                    </a:lnTo>
                    <a:lnTo>
                      <a:pt x="956" y="12923"/>
                    </a:lnTo>
                    <a:lnTo>
                      <a:pt x="873" y="12692"/>
                    </a:lnTo>
                    <a:lnTo>
                      <a:pt x="748" y="12462"/>
                    </a:lnTo>
                    <a:lnTo>
                      <a:pt x="873" y="12538"/>
                    </a:lnTo>
                    <a:lnTo>
                      <a:pt x="1040" y="12615"/>
                    </a:lnTo>
                    <a:lnTo>
                      <a:pt x="1206" y="12769"/>
                    </a:lnTo>
                    <a:lnTo>
                      <a:pt x="1372" y="12846"/>
                    </a:lnTo>
                    <a:lnTo>
                      <a:pt x="1663" y="12923"/>
                    </a:lnTo>
                    <a:lnTo>
                      <a:pt x="1830" y="13077"/>
                    </a:lnTo>
                    <a:lnTo>
                      <a:pt x="2079" y="13154"/>
                    </a:lnTo>
                    <a:lnTo>
                      <a:pt x="2328" y="13154"/>
                    </a:lnTo>
                    <a:lnTo>
                      <a:pt x="2620" y="13231"/>
                    </a:lnTo>
                    <a:lnTo>
                      <a:pt x="2786" y="13308"/>
                    </a:lnTo>
                    <a:lnTo>
                      <a:pt x="3035" y="13308"/>
                    </a:lnTo>
                    <a:lnTo>
                      <a:pt x="3326" y="13231"/>
                    </a:lnTo>
                    <a:lnTo>
                      <a:pt x="3576" y="13231"/>
                    </a:lnTo>
                    <a:lnTo>
                      <a:pt x="3825" y="13154"/>
                    </a:lnTo>
                    <a:lnTo>
                      <a:pt x="4075" y="13077"/>
                    </a:lnTo>
                    <a:lnTo>
                      <a:pt x="4366" y="12923"/>
                    </a:lnTo>
                    <a:lnTo>
                      <a:pt x="4200" y="12923"/>
                    </a:lnTo>
                    <a:lnTo>
                      <a:pt x="3992" y="12923"/>
                    </a:lnTo>
                    <a:lnTo>
                      <a:pt x="3825" y="12923"/>
                    </a:lnTo>
                    <a:lnTo>
                      <a:pt x="3576" y="12923"/>
                    </a:lnTo>
                    <a:lnTo>
                      <a:pt x="3410" y="12923"/>
                    </a:lnTo>
                    <a:lnTo>
                      <a:pt x="3202" y="12923"/>
                    </a:lnTo>
                    <a:lnTo>
                      <a:pt x="2952" y="12923"/>
                    </a:lnTo>
                    <a:lnTo>
                      <a:pt x="2786" y="12846"/>
                    </a:lnTo>
                    <a:lnTo>
                      <a:pt x="2536" y="12846"/>
                    </a:lnTo>
                    <a:lnTo>
                      <a:pt x="2328" y="12769"/>
                    </a:lnTo>
                    <a:lnTo>
                      <a:pt x="2162" y="12692"/>
                    </a:lnTo>
                    <a:lnTo>
                      <a:pt x="1913" y="12615"/>
                    </a:lnTo>
                    <a:lnTo>
                      <a:pt x="1746" y="12538"/>
                    </a:lnTo>
                    <a:lnTo>
                      <a:pt x="1538" y="12385"/>
                    </a:lnTo>
                    <a:lnTo>
                      <a:pt x="1372" y="12231"/>
                    </a:lnTo>
                    <a:lnTo>
                      <a:pt x="1206" y="12115"/>
                    </a:lnTo>
                    <a:lnTo>
                      <a:pt x="1040" y="11885"/>
                    </a:lnTo>
                    <a:lnTo>
                      <a:pt x="873" y="11654"/>
                    </a:lnTo>
                    <a:lnTo>
                      <a:pt x="665" y="11346"/>
                    </a:lnTo>
                    <a:lnTo>
                      <a:pt x="582" y="11154"/>
                    </a:lnTo>
                    <a:lnTo>
                      <a:pt x="416" y="10846"/>
                    </a:lnTo>
                    <a:lnTo>
                      <a:pt x="333" y="10538"/>
                    </a:lnTo>
                    <a:lnTo>
                      <a:pt x="249" y="10231"/>
                    </a:lnTo>
                    <a:lnTo>
                      <a:pt x="249" y="9885"/>
                    </a:lnTo>
                    <a:lnTo>
                      <a:pt x="333" y="10038"/>
                    </a:lnTo>
                    <a:lnTo>
                      <a:pt x="499" y="10154"/>
                    </a:lnTo>
                    <a:lnTo>
                      <a:pt x="665" y="10231"/>
                    </a:lnTo>
                    <a:lnTo>
                      <a:pt x="956" y="10385"/>
                    </a:lnTo>
                    <a:lnTo>
                      <a:pt x="1206" y="10462"/>
                    </a:lnTo>
                    <a:lnTo>
                      <a:pt x="1455" y="10538"/>
                    </a:lnTo>
                    <a:lnTo>
                      <a:pt x="1746" y="10615"/>
                    </a:lnTo>
                    <a:lnTo>
                      <a:pt x="1996" y="10692"/>
                    </a:lnTo>
                    <a:lnTo>
                      <a:pt x="2245" y="10769"/>
                    </a:lnTo>
                    <a:lnTo>
                      <a:pt x="2620" y="10769"/>
                    </a:lnTo>
                    <a:lnTo>
                      <a:pt x="2869" y="10769"/>
                    </a:lnTo>
                    <a:lnTo>
                      <a:pt x="3119" y="10692"/>
                    </a:lnTo>
                    <a:lnTo>
                      <a:pt x="3410" y="10692"/>
                    </a:lnTo>
                    <a:lnTo>
                      <a:pt x="3659" y="10615"/>
                    </a:lnTo>
                    <a:lnTo>
                      <a:pt x="3825" y="10462"/>
                    </a:lnTo>
                    <a:lnTo>
                      <a:pt x="4075" y="10385"/>
                    </a:lnTo>
                    <a:lnTo>
                      <a:pt x="3825" y="10385"/>
                    </a:lnTo>
                    <a:lnTo>
                      <a:pt x="3659" y="10385"/>
                    </a:lnTo>
                    <a:lnTo>
                      <a:pt x="3410" y="10385"/>
                    </a:lnTo>
                    <a:lnTo>
                      <a:pt x="3119" y="10462"/>
                    </a:lnTo>
                    <a:lnTo>
                      <a:pt x="2952" y="10385"/>
                    </a:lnTo>
                    <a:lnTo>
                      <a:pt x="2703" y="10385"/>
                    </a:lnTo>
                    <a:lnTo>
                      <a:pt x="2536" y="10385"/>
                    </a:lnTo>
                    <a:lnTo>
                      <a:pt x="2245" y="10385"/>
                    </a:lnTo>
                    <a:lnTo>
                      <a:pt x="1996" y="10308"/>
                    </a:lnTo>
                    <a:lnTo>
                      <a:pt x="1830" y="10231"/>
                    </a:lnTo>
                    <a:lnTo>
                      <a:pt x="1663" y="10154"/>
                    </a:lnTo>
                    <a:lnTo>
                      <a:pt x="1372" y="10154"/>
                    </a:lnTo>
                    <a:lnTo>
                      <a:pt x="1206" y="10038"/>
                    </a:lnTo>
                    <a:lnTo>
                      <a:pt x="1040" y="9962"/>
                    </a:lnTo>
                    <a:lnTo>
                      <a:pt x="956" y="9885"/>
                    </a:lnTo>
                    <a:lnTo>
                      <a:pt x="748" y="9731"/>
                    </a:lnTo>
                    <a:lnTo>
                      <a:pt x="416" y="9269"/>
                    </a:lnTo>
                    <a:lnTo>
                      <a:pt x="166" y="8769"/>
                    </a:lnTo>
                    <a:lnTo>
                      <a:pt x="83" y="8154"/>
                    </a:lnTo>
                    <a:lnTo>
                      <a:pt x="0" y="7500"/>
                    </a:lnTo>
                    <a:lnTo>
                      <a:pt x="83" y="6885"/>
                    </a:lnTo>
                    <a:lnTo>
                      <a:pt x="166" y="6231"/>
                    </a:lnTo>
                    <a:lnTo>
                      <a:pt x="333" y="5577"/>
                    </a:lnTo>
                    <a:lnTo>
                      <a:pt x="499" y="4962"/>
                    </a:lnTo>
                    <a:lnTo>
                      <a:pt x="665" y="4615"/>
                    </a:lnTo>
                    <a:lnTo>
                      <a:pt x="748" y="4231"/>
                    </a:lnTo>
                    <a:lnTo>
                      <a:pt x="956" y="3846"/>
                    </a:lnTo>
                    <a:lnTo>
                      <a:pt x="1040" y="3500"/>
                    </a:lnTo>
                    <a:lnTo>
                      <a:pt x="1206" y="3115"/>
                    </a:lnTo>
                    <a:lnTo>
                      <a:pt x="1372" y="2731"/>
                    </a:lnTo>
                    <a:lnTo>
                      <a:pt x="1455" y="2423"/>
                    </a:lnTo>
                    <a:lnTo>
                      <a:pt x="1663" y="2077"/>
                    </a:lnTo>
                    <a:lnTo>
                      <a:pt x="1830" y="1769"/>
                    </a:lnTo>
                    <a:lnTo>
                      <a:pt x="1996" y="1462"/>
                    </a:lnTo>
                    <a:lnTo>
                      <a:pt x="2162" y="1192"/>
                    </a:lnTo>
                    <a:lnTo>
                      <a:pt x="2328" y="885"/>
                    </a:lnTo>
                    <a:lnTo>
                      <a:pt x="2536" y="654"/>
                    </a:lnTo>
                    <a:lnTo>
                      <a:pt x="2703" y="423"/>
                    </a:lnTo>
                    <a:lnTo>
                      <a:pt x="2869" y="154"/>
                    </a:lnTo>
                    <a:lnTo>
                      <a:pt x="3035" y="0"/>
                    </a:lnTo>
                    <a:close/>
                  </a:path>
                </a:pathLst>
              </a:custGeom>
              <a:grpFill/>
              <a:ln w="1333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" name="Freeform 22"/>
              <p:cNvSpPr>
                <a:spLocks/>
              </p:cNvSpPr>
              <p:nvPr/>
            </p:nvSpPr>
            <p:spPr bwMode="auto">
              <a:xfrm>
                <a:off x="5515" y="-1"/>
                <a:ext cx="9000" cy="8649"/>
              </a:xfrm>
              <a:custGeom>
                <a:avLst/>
                <a:gdLst>
                  <a:gd name="T0" fmla="*/ 0 w 20000"/>
                  <a:gd name="T1" fmla="*/ 0 h 20000"/>
                  <a:gd name="T2" fmla="*/ 0 w 20000"/>
                  <a:gd name="T3" fmla="*/ 0 h 20000"/>
                  <a:gd name="T4" fmla="*/ 0 w 20000"/>
                  <a:gd name="T5" fmla="*/ 0 h 20000"/>
                  <a:gd name="T6" fmla="*/ 0 w 20000"/>
                  <a:gd name="T7" fmla="*/ 0 h 20000"/>
                  <a:gd name="T8" fmla="*/ 0 w 20000"/>
                  <a:gd name="T9" fmla="*/ 0 h 20000"/>
                  <a:gd name="T10" fmla="*/ 0 w 20000"/>
                  <a:gd name="T11" fmla="*/ 0 h 20000"/>
                  <a:gd name="T12" fmla="*/ 0 w 20000"/>
                  <a:gd name="T13" fmla="*/ 0 h 20000"/>
                  <a:gd name="T14" fmla="*/ 0 w 20000"/>
                  <a:gd name="T15" fmla="*/ 0 h 20000"/>
                  <a:gd name="T16" fmla="*/ 0 w 20000"/>
                  <a:gd name="T17" fmla="*/ 0 h 20000"/>
                  <a:gd name="T18" fmla="*/ 0 w 20000"/>
                  <a:gd name="T19" fmla="*/ 0 h 20000"/>
                  <a:gd name="T20" fmla="*/ 0 w 20000"/>
                  <a:gd name="T21" fmla="*/ 0 h 20000"/>
                  <a:gd name="T22" fmla="*/ 0 w 20000"/>
                  <a:gd name="T23" fmla="*/ 0 h 20000"/>
                  <a:gd name="T24" fmla="*/ 0 w 20000"/>
                  <a:gd name="T25" fmla="*/ 0 h 20000"/>
                  <a:gd name="T26" fmla="*/ 0 w 20000"/>
                  <a:gd name="T27" fmla="*/ 0 h 20000"/>
                  <a:gd name="T28" fmla="*/ 0 w 20000"/>
                  <a:gd name="T29" fmla="*/ 0 h 20000"/>
                  <a:gd name="T30" fmla="*/ 0 w 20000"/>
                  <a:gd name="T31" fmla="*/ 0 h 20000"/>
                  <a:gd name="T32" fmla="*/ 0 w 20000"/>
                  <a:gd name="T33" fmla="*/ 0 h 20000"/>
                  <a:gd name="T34" fmla="*/ 0 w 20000"/>
                  <a:gd name="T35" fmla="*/ 0 h 20000"/>
                  <a:gd name="T36" fmla="*/ 0 w 20000"/>
                  <a:gd name="T37" fmla="*/ 0 h 20000"/>
                  <a:gd name="T38" fmla="*/ 0 w 20000"/>
                  <a:gd name="T39" fmla="*/ 0 h 20000"/>
                  <a:gd name="T40" fmla="*/ 0 w 20000"/>
                  <a:gd name="T41" fmla="*/ 0 h 20000"/>
                  <a:gd name="T42" fmla="*/ 0 w 20000"/>
                  <a:gd name="T43" fmla="*/ 0 h 20000"/>
                  <a:gd name="T44" fmla="*/ 0 w 20000"/>
                  <a:gd name="T45" fmla="*/ 0 h 20000"/>
                  <a:gd name="T46" fmla="*/ 0 w 20000"/>
                  <a:gd name="T47" fmla="*/ 0 h 20000"/>
                  <a:gd name="T48" fmla="*/ 0 w 20000"/>
                  <a:gd name="T49" fmla="*/ 0 h 20000"/>
                  <a:gd name="T50" fmla="*/ 0 w 20000"/>
                  <a:gd name="T51" fmla="*/ 0 h 20000"/>
                  <a:gd name="T52" fmla="*/ 0 w 20000"/>
                  <a:gd name="T53" fmla="*/ 0 h 20000"/>
                  <a:gd name="T54" fmla="*/ 0 w 20000"/>
                  <a:gd name="T55" fmla="*/ 0 h 20000"/>
                  <a:gd name="T56" fmla="*/ 0 w 20000"/>
                  <a:gd name="T57" fmla="*/ 0 h 20000"/>
                  <a:gd name="T58" fmla="*/ 0 w 20000"/>
                  <a:gd name="T59" fmla="*/ 0 h 20000"/>
                  <a:gd name="T60" fmla="*/ 0 w 20000"/>
                  <a:gd name="T61" fmla="*/ 0 h 20000"/>
                  <a:gd name="T62" fmla="*/ 0 w 20000"/>
                  <a:gd name="T63" fmla="*/ 0 h 20000"/>
                  <a:gd name="T64" fmla="*/ 0 w 20000"/>
                  <a:gd name="T65" fmla="*/ 0 h 20000"/>
                  <a:gd name="T66" fmla="*/ 0 w 20000"/>
                  <a:gd name="T67" fmla="*/ 0 h 20000"/>
                  <a:gd name="T68" fmla="*/ 0 w 20000"/>
                  <a:gd name="T69" fmla="*/ 0 h 20000"/>
                  <a:gd name="T70" fmla="*/ 0 w 20000"/>
                  <a:gd name="T71" fmla="*/ 0 h 20000"/>
                  <a:gd name="T72" fmla="*/ 0 w 20000"/>
                  <a:gd name="T73" fmla="*/ 0 h 20000"/>
                  <a:gd name="T74" fmla="*/ 0 w 20000"/>
                  <a:gd name="T75" fmla="*/ 0 h 20000"/>
                  <a:gd name="T76" fmla="*/ 0 w 20000"/>
                  <a:gd name="T77" fmla="*/ 0 h 20000"/>
                  <a:gd name="T78" fmla="*/ 0 w 20000"/>
                  <a:gd name="T79" fmla="*/ 0 h 20000"/>
                  <a:gd name="T80" fmla="*/ 0 w 20000"/>
                  <a:gd name="T81" fmla="*/ 0 h 20000"/>
                  <a:gd name="T82" fmla="*/ 0 w 20000"/>
                  <a:gd name="T83" fmla="*/ 0 h 20000"/>
                  <a:gd name="T84" fmla="*/ 0 w 20000"/>
                  <a:gd name="T85" fmla="*/ 0 h 20000"/>
                  <a:gd name="T86" fmla="*/ 0 w 20000"/>
                  <a:gd name="T87" fmla="*/ 0 h 20000"/>
                  <a:gd name="T88" fmla="*/ 0 w 20000"/>
                  <a:gd name="T89" fmla="*/ 0 h 20000"/>
                  <a:gd name="T90" fmla="*/ 0 w 20000"/>
                  <a:gd name="T91" fmla="*/ 0 h 20000"/>
                  <a:gd name="T92" fmla="*/ 0 w 20000"/>
                  <a:gd name="T93" fmla="*/ 0 h 20000"/>
                  <a:gd name="T94" fmla="*/ 0 w 20000"/>
                  <a:gd name="T95" fmla="*/ 0 h 20000"/>
                  <a:gd name="T96" fmla="*/ 0 w 20000"/>
                  <a:gd name="T97" fmla="*/ 0 h 20000"/>
                  <a:gd name="T98" fmla="*/ 0 w 20000"/>
                  <a:gd name="T99" fmla="*/ 0 h 20000"/>
                  <a:gd name="T100" fmla="*/ 0 w 20000"/>
                  <a:gd name="T101" fmla="*/ 0 h 20000"/>
                  <a:gd name="T102" fmla="*/ 0 w 20000"/>
                  <a:gd name="T103" fmla="*/ 0 h 20000"/>
                  <a:gd name="T104" fmla="*/ 0 w 20000"/>
                  <a:gd name="T105" fmla="*/ 0 h 20000"/>
                  <a:gd name="T106" fmla="*/ 0 w 20000"/>
                  <a:gd name="T107" fmla="*/ 0 h 20000"/>
                  <a:gd name="T108" fmla="*/ 0 w 20000"/>
                  <a:gd name="T109" fmla="*/ 0 h 20000"/>
                  <a:gd name="T110" fmla="*/ 0 w 20000"/>
                  <a:gd name="T111" fmla="*/ 0 h 20000"/>
                  <a:gd name="T112" fmla="*/ 0 w 20000"/>
                  <a:gd name="T113" fmla="*/ 0 h 20000"/>
                  <a:gd name="T114" fmla="*/ 0 w 20000"/>
                  <a:gd name="T115" fmla="*/ 0 h 20000"/>
                  <a:gd name="T116" fmla="*/ 0 w 20000"/>
                  <a:gd name="T117" fmla="*/ 0 h 20000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20000"/>
                  <a:gd name="T178" fmla="*/ 0 h 20000"/>
                  <a:gd name="T179" fmla="*/ 20000 w 20000"/>
                  <a:gd name="T180" fmla="*/ 20000 h 20000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20000" h="20000">
                    <a:moveTo>
                      <a:pt x="10000" y="8930"/>
                    </a:moveTo>
                    <a:lnTo>
                      <a:pt x="9770" y="9138"/>
                    </a:lnTo>
                    <a:lnTo>
                      <a:pt x="9493" y="9347"/>
                    </a:lnTo>
                    <a:lnTo>
                      <a:pt x="9309" y="9556"/>
                    </a:lnTo>
                    <a:lnTo>
                      <a:pt x="9124" y="9765"/>
                    </a:lnTo>
                    <a:lnTo>
                      <a:pt x="8894" y="9974"/>
                    </a:lnTo>
                    <a:lnTo>
                      <a:pt x="8618" y="10287"/>
                    </a:lnTo>
                    <a:lnTo>
                      <a:pt x="8433" y="10444"/>
                    </a:lnTo>
                    <a:lnTo>
                      <a:pt x="8249" y="10757"/>
                    </a:lnTo>
                    <a:lnTo>
                      <a:pt x="8065" y="11070"/>
                    </a:lnTo>
                    <a:lnTo>
                      <a:pt x="7834" y="11384"/>
                    </a:lnTo>
                    <a:lnTo>
                      <a:pt x="7650" y="11593"/>
                    </a:lnTo>
                    <a:lnTo>
                      <a:pt x="7558" y="11854"/>
                    </a:lnTo>
                    <a:lnTo>
                      <a:pt x="7373" y="12167"/>
                    </a:lnTo>
                    <a:lnTo>
                      <a:pt x="7281" y="12585"/>
                    </a:lnTo>
                    <a:lnTo>
                      <a:pt x="7189" y="12898"/>
                    </a:lnTo>
                    <a:lnTo>
                      <a:pt x="7189" y="13211"/>
                    </a:lnTo>
                    <a:lnTo>
                      <a:pt x="7281" y="13995"/>
                    </a:lnTo>
                    <a:lnTo>
                      <a:pt x="7465" y="14778"/>
                    </a:lnTo>
                    <a:lnTo>
                      <a:pt x="7465" y="15614"/>
                    </a:lnTo>
                    <a:lnTo>
                      <a:pt x="7465" y="16397"/>
                    </a:lnTo>
                    <a:lnTo>
                      <a:pt x="7465" y="17128"/>
                    </a:lnTo>
                    <a:lnTo>
                      <a:pt x="7281" y="17807"/>
                    </a:lnTo>
                    <a:lnTo>
                      <a:pt x="6959" y="18433"/>
                    </a:lnTo>
                    <a:lnTo>
                      <a:pt x="6498" y="19060"/>
                    </a:lnTo>
                    <a:lnTo>
                      <a:pt x="6406" y="19217"/>
                    </a:lnTo>
                    <a:lnTo>
                      <a:pt x="6313" y="19426"/>
                    </a:lnTo>
                    <a:lnTo>
                      <a:pt x="6221" y="19530"/>
                    </a:lnTo>
                    <a:lnTo>
                      <a:pt x="5991" y="19634"/>
                    </a:lnTo>
                    <a:lnTo>
                      <a:pt x="5899" y="19739"/>
                    </a:lnTo>
                    <a:lnTo>
                      <a:pt x="5806" y="19843"/>
                    </a:lnTo>
                    <a:lnTo>
                      <a:pt x="5714" y="19843"/>
                    </a:lnTo>
                    <a:lnTo>
                      <a:pt x="5530" y="19948"/>
                    </a:lnTo>
                    <a:lnTo>
                      <a:pt x="5207" y="19060"/>
                    </a:lnTo>
                    <a:lnTo>
                      <a:pt x="4931" y="18016"/>
                    </a:lnTo>
                    <a:lnTo>
                      <a:pt x="4654" y="16919"/>
                    </a:lnTo>
                    <a:lnTo>
                      <a:pt x="4378" y="15822"/>
                    </a:lnTo>
                    <a:lnTo>
                      <a:pt x="4147" y="14726"/>
                    </a:lnTo>
                    <a:lnTo>
                      <a:pt x="3871" y="13577"/>
                    </a:lnTo>
                    <a:lnTo>
                      <a:pt x="3687" y="12480"/>
                    </a:lnTo>
                    <a:lnTo>
                      <a:pt x="3364" y="11384"/>
                    </a:lnTo>
                    <a:lnTo>
                      <a:pt x="3180" y="10183"/>
                    </a:lnTo>
                    <a:lnTo>
                      <a:pt x="2903" y="9138"/>
                    </a:lnTo>
                    <a:lnTo>
                      <a:pt x="2535" y="8042"/>
                    </a:lnTo>
                    <a:lnTo>
                      <a:pt x="2120" y="7050"/>
                    </a:lnTo>
                    <a:lnTo>
                      <a:pt x="1751" y="6005"/>
                    </a:lnTo>
                    <a:lnTo>
                      <a:pt x="1244" y="5117"/>
                    </a:lnTo>
                    <a:lnTo>
                      <a:pt x="691" y="4230"/>
                    </a:lnTo>
                    <a:lnTo>
                      <a:pt x="0" y="3394"/>
                    </a:lnTo>
                    <a:lnTo>
                      <a:pt x="92" y="3185"/>
                    </a:lnTo>
                    <a:lnTo>
                      <a:pt x="276" y="3081"/>
                    </a:lnTo>
                    <a:lnTo>
                      <a:pt x="461" y="2977"/>
                    </a:lnTo>
                    <a:lnTo>
                      <a:pt x="691" y="2924"/>
                    </a:lnTo>
                    <a:lnTo>
                      <a:pt x="876" y="2924"/>
                    </a:lnTo>
                    <a:lnTo>
                      <a:pt x="1060" y="2820"/>
                    </a:lnTo>
                    <a:lnTo>
                      <a:pt x="1244" y="2820"/>
                    </a:lnTo>
                    <a:lnTo>
                      <a:pt x="1429" y="2820"/>
                    </a:lnTo>
                    <a:lnTo>
                      <a:pt x="1659" y="2820"/>
                    </a:lnTo>
                    <a:lnTo>
                      <a:pt x="1843" y="2924"/>
                    </a:lnTo>
                    <a:lnTo>
                      <a:pt x="2028" y="2924"/>
                    </a:lnTo>
                    <a:lnTo>
                      <a:pt x="2304" y="2924"/>
                    </a:lnTo>
                    <a:lnTo>
                      <a:pt x="2535" y="2977"/>
                    </a:lnTo>
                    <a:lnTo>
                      <a:pt x="2719" y="2977"/>
                    </a:lnTo>
                    <a:lnTo>
                      <a:pt x="2903" y="3081"/>
                    </a:lnTo>
                    <a:lnTo>
                      <a:pt x="3088" y="3081"/>
                    </a:lnTo>
                    <a:lnTo>
                      <a:pt x="3272" y="3394"/>
                    </a:lnTo>
                    <a:lnTo>
                      <a:pt x="3594" y="3812"/>
                    </a:lnTo>
                    <a:lnTo>
                      <a:pt x="3779" y="4230"/>
                    </a:lnTo>
                    <a:lnTo>
                      <a:pt x="3963" y="4595"/>
                    </a:lnTo>
                    <a:lnTo>
                      <a:pt x="4147" y="5013"/>
                    </a:lnTo>
                    <a:lnTo>
                      <a:pt x="4378" y="5535"/>
                    </a:lnTo>
                    <a:lnTo>
                      <a:pt x="4470" y="6005"/>
                    </a:lnTo>
                    <a:lnTo>
                      <a:pt x="4562" y="6527"/>
                    </a:lnTo>
                    <a:lnTo>
                      <a:pt x="4747" y="7050"/>
                    </a:lnTo>
                    <a:lnTo>
                      <a:pt x="4839" y="7520"/>
                    </a:lnTo>
                    <a:lnTo>
                      <a:pt x="4931" y="8042"/>
                    </a:lnTo>
                    <a:lnTo>
                      <a:pt x="5023" y="8564"/>
                    </a:lnTo>
                    <a:lnTo>
                      <a:pt x="5115" y="9034"/>
                    </a:lnTo>
                    <a:lnTo>
                      <a:pt x="5346" y="9556"/>
                    </a:lnTo>
                    <a:lnTo>
                      <a:pt x="5438" y="10078"/>
                    </a:lnTo>
                    <a:lnTo>
                      <a:pt x="5530" y="10548"/>
                    </a:lnTo>
                    <a:lnTo>
                      <a:pt x="5622" y="10548"/>
                    </a:lnTo>
                    <a:lnTo>
                      <a:pt x="5714" y="10653"/>
                    </a:lnTo>
                    <a:lnTo>
                      <a:pt x="5806" y="10653"/>
                    </a:lnTo>
                    <a:lnTo>
                      <a:pt x="5806" y="10548"/>
                    </a:lnTo>
                    <a:lnTo>
                      <a:pt x="5899" y="10548"/>
                    </a:lnTo>
                    <a:lnTo>
                      <a:pt x="5899" y="10183"/>
                    </a:lnTo>
                    <a:lnTo>
                      <a:pt x="5899" y="9765"/>
                    </a:lnTo>
                    <a:lnTo>
                      <a:pt x="5899" y="9347"/>
                    </a:lnTo>
                    <a:lnTo>
                      <a:pt x="5806" y="8877"/>
                    </a:lnTo>
                    <a:lnTo>
                      <a:pt x="5806" y="8460"/>
                    </a:lnTo>
                    <a:lnTo>
                      <a:pt x="5714" y="7937"/>
                    </a:lnTo>
                    <a:lnTo>
                      <a:pt x="5622" y="7520"/>
                    </a:lnTo>
                    <a:lnTo>
                      <a:pt x="5438" y="7154"/>
                    </a:lnTo>
                    <a:lnTo>
                      <a:pt x="5346" y="6632"/>
                    </a:lnTo>
                    <a:lnTo>
                      <a:pt x="5207" y="6214"/>
                    </a:lnTo>
                    <a:lnTo>
                      <a:pt x="5023" y="5849"/>
                    </a:lnTo>
                    <a:lnTo>
                      <a:pt x="4931" y="5431"/>
                    </a:lnTo>
                    <a:lnTo>
                      <a:pt x="4747" y="5013"/>
                    </a:lnTo>
                    <a:lnTo>
                      <a:pt x="4654" y="4595"/>
                    </a:lnTo>
                    <a:lnTo>
                      <a:pt x="4470" y="4230"/>
                    </a:lnTo>
                    <a:lnTo>
                      <a:pt x="4378" y="3812"/>
                    </a:lnTo>
                    <a:lnTo>
                      <a:pt x="4240" y="3708"/>
                    </a:lnTo>
                    <a:lnTo>
                      <a:pt x="4147" y="3603"/>
                    </a:lnTo>
                    <a:lnTo>
                      <a:pt x="4147" y="3499"/>
                    </a:lnTo>
                    <a:lnTo>
                      <a:pt x="4147" y="3394"/>
                    </a:lnTo>
                    <a:lnTo>
                      <a:pt x="4055" y="3394"/>
                    </a:lnTo>
                    <a:lnTo>
                      <a:pt x="4055" y="3290"/>
                    </a:lnTo>
                    <a:lnTo>
                      <a:pt x="3963" y="3290"/>
                    </a:lnTo>
                    <a:lnTo>
                      <a:pt x="3963" y="3185"/>
                    </a:lnTo>
                    <a:lnTo>
                      <a:pt x="3963" y="2924"/>
                    </a:lnTo>
                    <a:lnTo>
                      <a:pt x="4055" y="2611"/>
                    </a:lnTo>
                    <a:lnTo>
                      <a:pt x="4147" y="2402"/>
                    </a:lnTo>
                    <a:lnTo>
                      <a:pt x="4378" y="2193"/>
                    </a:lnTo>
                    <a:lnTo>
                      <a:pt x="4562" y="1984"/>
                    </a:lnTo>
                    <a:lnTo>
                      <a:pt x="4747" y="1775"/>
                    </a:lnTo>
                    <a:lnTo>
                      <a:pt x="5023" y="1671"/>
                    </a:lnTo>
                    <a:lnTo>
                      <a:pt x="5207" y="1462"/>
                    </a:lnTo>
                    <a:lnTo>
                      <a:pt x="5346" y="1462"/>
                    </a:lnTo>
                    <a:lnTo>
                      <a:pt x="5438" y="1567"/>
                    </a:lnTo>
                    <a:lnTo>
                      <a:pt x="5622" y="1567"/>
                    </a:lnTo>
                    <a:lnTo>
                      <a:pt x="5714" y="1567"/>
                    </a:lnTo>
                    <a:lnTo>
                      <a:pt x="5806" y="1567"/>
                    </a:lnTo>
                    <a:lnTo>
                      <a:pt x="5899" y="1567"/>
                    </a:lnTo>
                    <a:lnTo>
                      <a:pt x="5991" y="1567"/>
                    </a:lnTo>
                    <a:lnTo>
                      <a:pt x="6083" y="1671"/>
                    </a:lnTo>
                    <a:lnTo>
                      <a:pt x="6221" y="1671"/>
                    </a:lnTo>
                    <a:lnTo>
                      <a:pt x="6313" y="1671"/>
                    </a:lnTo>
                    <a:lnTo>
                      <a:pt x="6406" y="1775"/>
                    </a:lnTo>
                    <a:lnTo>
                      <a:pt x="6498" y="1775"/>
                    </a:lnTo>
                    <a:lnTo>
                      <a:pt x="6590" y="1880"/>
                    </a:lnTo>
                    <a:lnTo>
                      <a:pt x="6682" y="1984"/>
                    </a:lnTo>
                    <a:lnTo>
                      <a:pt x="6774" y="1984"/>
                    </a:lnTo>
                    <a:lnTo>
                      <a:pt x="6866" y="2089"/>
                    </a:lnTo>
                    <a:lnTo>
                      <a:pt x="7558" y="9452"/>
                    </a:lnTo>
                    <a:lnTo>
                      <a:pt x="7650" y="9452"/>
                    </a:lnTo>
                    <a:lnTo>
                      <a:pt x="7650" y="9556"/>
                    </a:lnTo>
                    <a:lnTo>
                      <a:pt x="7742" y="9556"/>
                    </a:lnTo>
                    <a:lnTo>
                      <a:pt x="7742" y="9452"/>
                    </a:lnTo>
                    <a:lnTo>
                      <a:pt x="7834" y="9452"/>
                    </a:lnTo>
                    <a:lnTo>
                      <a:pt x="7926" y="8930"/>
                    </a:lnTo>
                    <a:lnTo>
                      <a:pt x="7926" y="8355"/>
                    </a:lnTo>
                    <a:lnTo>
                      <a:pt x="7926" y="7833"/>
                    </a:lnTo>
                    <a:lnTo>
                      <a:pt x="7834" y="7363"/>
                    </a:lnTo>
                    <a:lnTo>
                      <a:pt x="7834" y="6841"/>
                    </a:lnTo>
                    <a:lnTo>
                      <a:pt x="7742" y="6319"/>
                    </a:lnTo>
                    <a:lnTo>
                      <a:pt x="7650" y="5849"/>
                    </a:lnTo>
                    <a:lnTo>
                      <a:pt x="7558" y="5222"/>
                    </a:lnTo>
                    <a:lnTo>
                      <a:pt x="7558" y="4700"/>
                    </a:lnTo>
                    <a:lnTo>
                      <a:pt x="7465" y="4230"/>
                    </a:lnTo>
                    <a:lnTo>
                      <a:pt x="7465" y="3708"/>
                    </a:lnTo>
                    <a:lnTo>
                      <a:pt x="7465" y="3185"/>
                    </a:lnTo>
                    <a:lnTo>
                      <a:pt x="7465" y="2715"/>
                    </a:lnTo>
                    <a:lnTo>
                      <a:pt x="7558" y="2193"/>
                    </a:lnTo>
                    <a:lnTo>
                      <a:pt x="7650" y="1671"/>
                    </a:lnTo>
                    <a:lnTo>
                      <a:pt x="7834" y="1201"/>
                    </a:lnTo>
                    <a:lnTo>
                      <a:pt x="7926" y="1097"/>
                    </a:lnTo>
                    <a:lnTo>
                      <a:pt x="8065" y="888"/>
                    </a:lnTo>
                    <a:lnTo>
                      <a:pt x="8157" y="783"/>
                    </a:lnTo>
                    <a:lnTo>
                      <a:pt x="8249" y="679"/>
                    </a:lnTo>
                    <a:lnTo>
                      <a:pt x="8341" y="470"/>
                    </a:lnTo>
                    <a:lnTo>
                      <a:pt x="8433" y="470"/>
                    </a:lnTo>
                    <a:lnTo>
                      <a:pt x="8525" y="366"/>
                    </a:lnTo>
                    <a:lnTo>
                      <a:pt x="8618" y="261"/>
                    </a:lnTo>
                    <a:lnTo>
                      <a:pt x="8802" y="157"/>
                    </a:lnTo>
                    <a:lnTo>
                      <a:pt x="8894" y="157"/>
                    </a:lnTo>
                    <a:lnTo>
                      <a:pt x="9124" y="52"/>
                    </a:lnTo>
                    <a:lnTo>
                      <a:pt x="9217" y="52"/>
                    </a:lnTo>
                    <a:lnTo>
                      <a:pt x="9401" y="52"/>
                    </a:lnTo>
                    <a:lnTo>
                      <a:pt x="9585" y="52"/>
                    </a:lnTo>
                    <a:lnTo>
                      <a:pt x="9770" y="52"/>
                    </a:lnTo>
                    <a:lnTo>
                      <a:pt x="10000" y="0"/>
                    </a:lnTo>
                    <a:lnTo>
                      <a:pt x="10184" y="52"/>
                    </a:lnTo>
                    <a:lnTo>
                      <a:pt x="10276" y="52"/>
                    </a:lnTo>
                    <a:lnTo>
                      <a:pt x="10461" y="52"/>
                    </a:lnTo>
                    <a:lnTo>
                      <a:pt x="10645" y="52"/>
                    </a:lnTo>
                    <a:lnTo>
                      <a:pt x="10737" y="52"/>
                    </a:lnTo>
                    <a:lnTo>
                      <a:pt x="10968" y="157"/>
                    </a:lnTo>
                    <a:lnTo>
                      <a:pt x="11060" y="157"/>
                    </a:lnTo>
                    <a:lnTo>
                      <a:pt x="11244" y="261"/>
                    </a:lnTo>
                    <a:lnTo>
                      <a:pt x="11336" y="366"/>
                    </a:lnTo>
                    <a:lnTo>
                      <a:pt x="11521" y="470"/>
                    </a:lnTo>
                    <a:lnTo>
                      <a:pt x="11613" y="470"/>
                    </a:lnTo>
                    <a:lnTo>
                      <a:pt x="11705" y="679"/>
                    </a:lnTo>
                    <a:lnTo>
                      <a:pt x="11843" y="783"/>
                    </a:lnTo>
                    <a:lnTo>
                      <a:pt x="11935" y="888"/>
                    </a:lnTo>
                    <a:lnTo>
                      <a:pt x="12028" y="1097"/>
                    </a:lnTo>
                    <a:lnTo>
                      <a:pt x="12120" y="1201"/>
                    </a:lnTo>
                    <a:lnTo>
                      <a:pt x="12212" y="1671"/>
                    </a:lnTo>
                    <a:lnTo>
                      <a:pt x="12396" y="2193"/>
                    </a:lnTo>
                    <a:lnTo>
                      <a:pt x="12396" y="2715"/>
                    </a:lnTo>
                    <a:lnTo>
                      <a:pt x="12488" y="3185"/>
                    </a:lnTo>
                    <a:lnTo>
                      <a:pt x="12488" y="3708"/>
                    </a:lnTo>
                    <a:lnTo>
                      <a:pt x="12396" y="4230"/>
                    </a:lnTo>
                    <a:lnTo>
                      <a:pt x="12396" y="4700"/>
                    </a:lnTo>
                    <a:lnTo>
                      <a:pt x="12304" y="5222"/>
                    </a:lnTo>
                    <a:lnTo>
                      <a:pt x="12304" y="5849"/>
                    </a:lnTo>
                    <a:lnTo>
                      <a:pt x="12212" y="6319"/>
                    </a:lnTo>
                    <a:lnTo>
                      <a:pt x="12120" y="6841"/>
                    </a:lnTo>
                    <a:lnTo>
                      <a:pt x="12028" y="7363"/>
                    </a:lnTo>
                    <a:lnTo>
                      <a:pt x="12028" y="7833"/>
                    </a:lnTo>
                    <a:lnTo>
                      <a:pt x="12028" y="8355"/>
                    </a:lnTo>
                    <a:lnTo>
                      <a:pt x="12028" y="8930"/>
                    </a:lnTo>
                    <a:lnTo>
                      <a:pt x="12028" y="9452"/>
                    </a:lnTo>
                    <a:lnTo>
                      <a:pt x="12120" y="9452"/>
                    </a:lnTo>
                    <a:lnTo>
                      <a:pt x="12212" y="9556"/>
                    </a:lnTo>
                    <a:lnTo>
                      <a:pt x="12304" y="9556"/>
                    </a:lnTo>
                    <a:lnTo>
                      <a:pt x="12304" y="9452"/>
                    </a:lnTo>
                    <a:lnTo>
                      <a:pt x="12396" y="9452"/>
                    </a:lnTo>
                    <a:lnTo>
                      <a:pt x="13088" y="2089"/>
                    </a:lnTo>
                    <a:lnTo>
                      <a:pt x="13180" y="1984"/>
                    </a:lnTo>
                    <a:lnTo>
                      <a:pt x="13272" y="1984"/>
                    </a:lnTo>
                    <a:lnTo>
                      <a:pt x="13272" y="1880"/>
                    </a:lnTo>
                    <a:lnTo>
                      <a:pt x="13364" y="1775"/>
                    </a:lnTo>
                    <a:lnTo>
                      <a:pt x="13456" y="1775"/>
                    </a:lnTo>
                    <a:lnTo>
                      <a:pt x="13548" y="1671"/>
                    </a:lnTo>
                    <a:lnTo>
                      <a:pt x="13687" y="1671"/>
                    </a:lnTo>
                    <a:lnTo>
                      <a:pt x="13779" y="1671"/>
                    </a:lnTo>
                    <a:lnTo>
                      <a:pt x="13871" y="1567"/>
                    </a:lnTo>
                    <a:lnTo>
                      <a:pt x="14055" y="1567"/>
                    </a:lnTo>
                    <a:lnTo>
                      <a:pt x="14147" y="1567"/>
                    </a:lnTo>
                    <a:lnTo>
                      <a:pt x="14240" y="1567"/>
                    </a:lnTo>
                    <a:lnTo>
                      <a:pt x="14332" y="1567"/>
                    </a:lnTo>
                    <a:lnTo>
                      <a:pt x="14424" y="1567"/>
                    </a:lnTo>
                    <a:lnTo>
                      <a:pt x="14654" y="1462"/>
                    </a:lnTo>
                    <a:lnTo>
                      <a:pt x="14747" y="1462"/>
                    </a:lnTo>
                    <a:lnTo>
                      <a:pt x="14931" y="1671"/>
                    </a:lnTo>
                    <a:lnTo>
                      <a:pt x="15115" y="1775"/>
                    </a:lnTo>
                    <a:lnTo>
                      <a:pt x="15300" y="1984"/>
                    </a:lnTo>
                    <a:lnTo>
                      <a:pt x="15530" y="2193"/>
                    </a:lnTo>
                    <a:lnTo>
                      <a:pt x="15714" y="2402"/>
                    </a:lnTo>
                    <a:lnTo>
                      <a:pt x="15806" y="2611"/>
                    </a:lnTo>
                    <a:lnTo>
                      <a:pt x="15899" y="2924"/>
                    </a:lnTo>
                    <a:lnTo>
                      <a:pt x="15991" y="3185"/>
                    </a:lnTo>
                    <a:lnTo>
                      <a:pt x="15899" y="3290"/>
                    </a:lnTo>
                    <a:lnTo>
                      <a:pt x="15899" y="3394"/>
                    </a:lnTo>
                    <a:lnTo>
                      <a:pt x="15806" y="3394"/>
                    </a:lnTo>
                    <a:lnTo>
                      <a:pt x="15806" y="3499"/>
                    </a:lnTo>
                    <a:lnTo>
                      <a:pt x="15714" y="3603"/>
                    </a:lnTo>
                    <a:lnTo>
                      <a:pt x="15714" y="3708"/>
                    </a:lnTo>
                    <a:lnTo>
                      <a:pt x="15622" y="3812"/>
                    </a:lnTo>
                    <a:lnTo>
                      <a:pt x="15392" y="4230"/>
                    </a:lnTo>
                    <a:lnTo>
                      <a:pt x="15300" y="4595"/>
                    </a:lnTo>
                    <a:lnTo>
                      <a:pt x="15207" y="5013"/>
                    </a:lnTo>
                    <a:lnTo>
                      <a:pt x="15023" y="5431"/>
                    </a:lnTo>
                    <a:lnTo>
                      <a:pt x="14931" y="5849"/>
                    </a:lnTo>
                    <a:lnTo>
                      <a:pt x="14747" y="6214"/>
                    </a:lnTo>
                    <a:lnTo>
                      <a:pt x="14654" y="6632"/>
                    </a:lnTo>
                    <a:lnTo>
                      <a:pt x="14424" y="7154"/>
                    </a:lnTo>
                    <a:lnTo>
                      <a:pt x="14332" y="7520"/>
                    </a:lnTo>
                    <a:lnTo>
                      <a:pt x="14240" y="7937"/>
                    </a:lnTo>
                    <a:lnTo>
                      <a:pt x="14147" y="8460"/>
                    </a:lnTo>
                    <a:lnTo>
                      <a:pt x="14055" y="8877"/>
                    </a:lnTo>
                    <a:lnTo>
                      <a:pt x="14055" y="9347"/>
                    </a:lnTo>
                    <a:lnTo>
                      <a:pt x="14055" y="9765"/>
                    </a:lnTo>
                    <a:lnTo>
                      <a:pt x="14055" y="10183"/>
                    </a:lnTo>
                    <a:lnTo>
                      <a:pt x="14055" y="10548"/>
                    </a:lnTo>
                    <a:lnTo>
                      <a:pt x="14147" y="10548"/>
                    </a:lnTo>
                    <a:lnTo>
                      <a:pt x="14147" y="10653"/>
                    </a:lnTo>
                    <a:lnTo>
                      <a:pt x="14240" y="10653"/>
                    </a:lnTo>
                    <a:lnTo>
                      <a:pt x="14240" y="10548"/>
                    </a:lnTo>
                    <a:lnTo>
                      <a:pt x="14332" y="10548"/>
                    </a:lnTo>
                    <a:lnTo>
                      <a:pt x="14562" y="10078"/>
                    </a:lnTo>
                    <a:lnTo>
                      <a:pt x="14654" y="9556"/>
                    </a:lnTo>
                    <a:lnTo>
                      <a:pt x="14747" y="9034"/>
                    </a:lnTo>
                    <a:lnTo>
                      <a:pt x="14839" y="8564"/>
                    </a:lnTo>
                    <a:lnTo>
                      <a:pt x="15023" y="8042"/>
                    </a:lnTo>
                    <a:lnTo>
                      <a:pt x="15115" y="7520"/>
                    </a:lnTo>
                    <a:lnTo>
                      <a:pt x="15207" y="7050"/>
                    </a:lnTo>
                    <a:lnTo>
                      <a:pt x="15300" y="6527"/>
                    </a:lnTo>
                    <a:lnTo>
                      <a:pt x="15530" y="6005"/>
                    </a:lnTo>
                    <a:lnTo>
                      <a:pt x="15622" y="5535"/>
                    </a:lnTo>
                    <a:lnTo>
                      <a:pt x="15806" y="5013"/>
                    </a:lnTo>
                    <a:lnTo>
                      <a:pt x="15899" y="4595"/>
                    </a:lnTo>
                    <a:lnTo>
                      <a:pt x="16175" y="4230"/>
                    </a:lnTo>
                    <a:lnTo>
                      <a:pt x="16406" y="3812"/>
                    </a:lnTo>
                    <a:lnTo>
                      <a:pt x="16590" y="3394"/>
                    </a:lnTo>
                    <a:lnTo>
                      <a:pt x="16866" y="3081"/>
                    </a:lnTo>
                    <a:lnTo>
                      <a:pt x="17051" y="3081"/>
                    </a:lnTo>
                    <a:lnTo>
                      <a:pt x="17235" y="2977"/>
                    </a:lnTo>
                    <a:lnTo>
                      <a:pt x="17465" y="2977"/>
                    </a:lnTo>
                    <a:lnTo>
                      <a:pt x="17650" y="2924"/>
                    </a:lnTo>
                    <a:lnTo>
                      <a:pt x="17834" y="2924"/>
                    </a:lnTo>
                    <a:lnTo>
                      <a:pt x="18018" y="2924"/>
                    </a:lnTo>
                    <a:lnTo>
                      <a:pt x="18341" y="2820"/>
                    </a:lnTo>
                    <a:lnTo>
                      <a:pt x="18525" y="2820"/>
                    </a:lnTo>
                    <a:lnTo>
                      <a:pt x="18710" y="2820"/>
                    </a:lnTo>
                    <a:lnTo>
                      <a:pt x="18894" y="2820"/>
                    </a:lnTo>
                    <a:lnTo>
                      <a:pt x="19078" y="2924"/>
                    </a:lnTo>
                    <a:lnTo>
                      <a:pt x="19309" y="2924"/>
                    </a:lnTo>
                    <a:lnTo>
                      <a:pt x="19493" y="2977"/>
                    </a:lnTo>
                    <a:lnTo>
                      <a:pt x="19677" y="3081"/>
                    </a:lnTo>
                    <a:lnTo>
                      <a:pt x="19770" y="3185"/>
                    </a:lnTo>
                    <a:lnTo>
                      <a:pt x="19954" y="3394"/>
                    </a:lnTo>
                    <a:lnTo>
                      <a:pt x="19309" y="4230"/>
                    </a:lnTo>
                    <a:lnTo>
                      <a:pt x="18710" y="5117"/>
                    </a:lnTo>
                    <a:lnTo>
                      <a:pt x="18249" y="6005"/>
                    </a:lnTo>
                    <a:lnTo>
                      <a:pt x="17742" y="7050"/>
                    </a:lnTo>
                    <a:lnTo>
                      <a:pt x="17373" y="8042"/>
                    </a:lnTo>
                    <a:lnTo>
                      <a:pt x="17051" y="9138"/>
                    </a:lnTo>
                    <a:lnTo>
                      <a:pt x="16774" y="10183"/>
                    </a:lnTo>
                    <a:lnTo>
                      <a:pt x="16498" y="11384"/>
                    </a:lnTo>
                    <a:lnTo>
                      <a:pt x="16267" y="12480"/>
                    </a:lnTo>
                    <a:lnTo>
                      <a:pt x="15991" y="13577"/>
                    </a:lnTo>
                    <a:lnTo>
                      <a:pt x="15806" y="14726"/>
                    </a:lnTo>
                    <a:lnTo>
                      <a:pt x="15622" y="15822"/>
                    </a:lnTo>
                    <a:lnTo>
                      <a:pt x="15300" y="16919"/>
                    </a:lnTo>
                    <a:lnTo>
                      <a:pt x="15023" y="18016"/>
                    </a:lnTo>
                    <a:lnTo>
                      <a:pt x="14747" y="19060"/>
                    </a:lnTo>
                    <a:lnTo>
                      <a:pt x="14332" y="19948"/>
                    </a:lnTo>
                    <a:lnTo>
                      <a:pt x="14240" y="19843"/>
                    </a:lnTo>
                    <a:lnTo>
                      <a:pt x="14147" y="19843"/>
                    </a:lnTo>
                    <a:lnTo>
                      <a:pt x="14055" y="19739"/>
                    </a:lnTo>
                    <a:lnTo>
                      <a:pt x="13871" y="19634"/>
                    </a:lnTo>
                    <a:lnTo>
                      <a:pt x="13779" y="19530"/>
                    </a:lnTo>
                    <a:lnTo>
                      <a:pt x="13687" y="19426"/>
                    </a:lnTo>
                    <a:lnTo>
                      <a:pt x="13548" y="19217"/>
                    </a:lnTo>
                    <a:lnTo>
                      <a:pt x="13456" y="19060"/>
                    </a:lnTo>
                    <a:lnTo>
                      <a:pt x="12995" y="18433"/>
                    </a:lnTo>
                    <a:lnTo>
                      <a:pt x="12719" y="17807"/>
                    </a:lnTo>
                    <a:lnTo>
                      <a:pt x="12488" y="17128"/>
                    </a:lnTo>
                    <a:lnTo>
                      <a:pt x="12396" y="16397"/>
                    </a:lnTo>
                    <a:lnTo>
                      <a:pt x="12396" y="15614"/>
                    </a:lnTo>
                    <a:lnTo>
                      <a:pt x="12488" y="14778"/>
                    </a:lnTo>
                    <a:lnTo>
                      <a:pt x="12581" y="13995"/>
                    </a:lnTo>
                    <a:lnTo>
                      <a:pt x="12811" y="13211"/>
                    </a:lnTo>
                    <a:lnTo>
                      <a:pt x="12719" y="12898"/>
                    </a:lnTo>
                    <a:lnTo>
                      <a:pt x="12719" y="12585"/>
                    </a:lnTo>
                    <a:lnTo>
                      <a:pt x="12488" y="12167"/>
                    </a:lnTo>
                    <a:lnTo>
                      <a:pt x="12396" y="11854"/>
                    </a:lnTo>
                    <a:lnTo>
                      <a:pt x="12304" y="11593"/>
                    </a:lnTo>
                    <a:lnTo>
                      <a:pt x="12120" y="11384"/>
                    </a:lnTo>
                    <a:lnTo>
                      <a:pt x="11935" y="11070"/>
                    </a:lnTo>
                    <a:lnTo>
                      <a:pt x="11705" y="10757"/>
                    </a:lnTo>
                    <a:lnTo>
                      <a:pt x="11521" y="10444"/>
                    </a:lnTo>
                    <a:lnTo>
                      <a:pt x="11244" y="10287"/>
                    </a:lnTo>
                    <a:lnTo>
                      <a:pt x="11060" y="9974"/>
                    </a:lnTo>
                    <a:lnTo>
                      <a:pt x="10876" y="9765"/>
                    </a:lnTo>
                    <a:lnTo>
                      <a:pt x="10645" y="9556"/>
                    </a:lnTo>
                    <a:lnTo>
                      <a:pt x="10369" y="9347"/>
                    </a:lnTo>
                    <a:lnTo>
                      <a:pt x="10184" y="9138"/>
                    </a:lnTo>
                    <a:lnTo>
                      <a:pt x="10000" y="8930"/>
                    </a:lnTo>
                    <a:close/>
                  </a:path>
                </a:pathLst>
              </a:custGeom>
              <a:grpFill/>
              <a:ln w="1333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4" name="Freeform 23"/>
              <p:cNvSpPr>
                <a:spLocks/>
              </p:cNvSpPr>
              <p:nvPr/>
            </p:nvSpPr>
            <p:spPr bwMode="auto">
              <a:xfrm>
                <a:off x="3383" y="16371"/>
                <a:ext cx="13214" cy="2821"/>
              </a:xfrm>
              <a:custGeom>
                <a:avLst/>
                <a:gdLst>
                  <a:gd name="T0" fmla="*/ 9 w 20000"/>
                  <a:gd name="T1" fmla="*/ 0 h 20000"/>
                  <a:gd name="T2" fmla="*/ 8 w 20000"/>
                  <a:gd name="T3" fmla="*/ 0 h 20000"/>
                  <a:gd name="T4" fmla="*/ 8 w 20000"/>
                  <a:gd name="T5" fmla="*/ 0 h 20000"/>
                  <a:gd name="T6" fmla="*/ 7 w 20000"/>
                  <a:gd name="T7" fmla="*/ 0 h 20000"/>
                  <a:gd name="T8" fmla="*/ 7 w 20000"/>
                  <a:gd name="T9" fmla="*/ 0 h 20000"/>
                  <a:gd name="T10" fmla="*/ 6 w 20000"/>
                  <a:gd name="T11" fmla="*/ 0 h 20000"/>
                  <a:gd name="T12" fmla="*/ 5 w 20000"/>
                  <a:gd name="T13" fmla="*/ 0 h 20000"/>
                  <a:gd name="T14" fmla="*/ 4 w 20000"/>
                  <a:gd name="T15" fmla="*/ 0 h 20000"/>
                  <a:gd name="T16" fmla="*/ 3 w 20000"/>
                  <a:gd name="T17" fmla="*/ 0 h 20000"/>
                  <a:gd name="T18" fmla="*/ 2 w 20000"/>
                  <a:gd name="T19" fmla="*/ 0 h 20000"/>
                  <a:gd name="T20" fmla="*/ 1 w 20000"/>
                  <a:gd name="T21" fmla="*/ 0 h 20000"/>
                  <a:gd name="T22" fmla="*/ 1 w 20000"/>
                  <a:gd name="T23" fmla="*/ 0 h 20000"/>
                  <a:gd name="T24" fmla="*/ 1 w 20000"/>
                  <a:gd name="T25" fmla="*/ 0 h 20000"/>
                  <a:gd name="T26" fmla="*/ 1 w 20000"/>
                  <a:gd name="T27" fmla="*/ 0 h 20000"/>
                  <a:gd name="T28" fmla="*/ 1 w 20000"/>
                  <a:gd name="T29" fmla="*/ 0 h 20000"/>
                  <a:gd name="T30" fmla="*/ 1 w 20000"/>
                  <a:gd name="T31" fmla="*/ 0 h 20000"/>
                  <a:gd name="T32" fmla="*/ 2 w 20000"/>
                  <a:gd name="T33" fmla="*/ 0 h 20000"/>
                  <a:gd name="T34" fmla="*/ 3 w 20000"/>
                  <a:gd name="T35" fmla="*/ 0 h 20000"/>
                  <a:gd name="T36" fmla="*/ 4 w 20000"/>
                  <a:gd name="T37" fmla="*/ 0 h 20000"/>
                  <a:gd name="T38" fmla="*/ 5 w 20000"/>
                  <a:gd name="T39" fmla="*/ 0 h 20000"/>
                  <a:gd name="T40" fmla="*/ 6 w 20000"/>
                  <a:gd name="T41" fmla="*/ 0 h 20000"/>
                  <a:gd name="T42" fmla="*/ 7 w 20000"/>
                  <a:gd name="T43" fmla="*/ 0 h 20000"/>
                  <a:gd name="T44" fmla="*/ 7 w 20000"/>
                  <a:gd name="T45" fmla="*/ 0 h 20000"/>
                  <a:gd name="T46" fmla="*/ 8 w 20000"/>
                  <a:gd name="T47" fmla="*/ 0 h 20000"/>
                  <a:gd name="T48" fmla="*/ 9 w 20000"/>
                  <a:gd name="T49" fmla="*/ 0 h 20000"/>
                  <a:gd name="T50" fmla="*/ 10 w 20000"/>
                  <a:gd name="T51" fmla="*/ 0 h 20000"/>
                  <a:gd name="T52" fmla="*/ 11 w 20000"/>
                  <a:gd name="T53" fmla="*/ 0 h 20000"/>
                  <a:gd name="T54" fmla="*/ 11 w 20000"/>
                  <a:gd name="T55" fmla="*/ 0 h 20000"/>
                  <a:gd name="T56" fmla="*/ 12 w 20000"/>
                  <a:gd name="T57" fmla="*/ 0 h 20000"/>
                  <a:gd name="T58" fmla="*/ 13 w 20000"/>
                  <a:gd name="T59" fmla="*/ 0 h 20000"/>
                  <a:gd name="T60" fmla="*/ 14 w 20000"/>
                  <a:gd name="T61" fmla="*/ 0 h 20000"/>
                  <a:gd name="T62" fmla="*/ 15 w 20000"/>
                  <a:gd name="T63" fmla="*/ 0 h 20000"/>
                  <a:gd name="T64" fmla="*/ 16 w 20000"/>
                  <a:gd name="T65" fmla="*/ 0 h 20000"/>
                  <a:gd name="T66" fmla="*/ 16 w 20000"/>
                  <a:gd name="T67" fmla="*/ 0 h 20000"/>
                  <a:gd name="T68" fmla="*/ 16 w 20000"/>
                  <a:gd name="T69" fmla="*/ 0 h 20000"/>
                  <a:gd name="T70" fmla="*/ 16 w 20000"/>
                  <a:gd name="T71" fmla="*/ 0 h 20000"/>
                  <a:gd name="T72" fmla="*/ 16 w 20000"/>
                  <a:gd name="T73" fmla="*/ 0 h 20000"/>
                  <a:gd name="T74" fmla="*/ 16 w 20000"/>
                  <a:gd name="T75" fmla="*/ 0 h 20000"/>
                  <a:gd name="T76" fmla="*/ 15 w 20000"/>
                  <a:gd name="T77" fmla="*/ 0 h 20000"/>
                  <a:gd name="T78" fmla="*/ 14 w 20000"/>
                  <a:gd name="T79" fmla="*/ 0 h 20000"/>
                  <a:gd name="T80" fmla="*/ 13 w 20000"/>
                  <a:gd name="T81" fmla="*/ 0 h 20000"/>
                  <a:gd name="T82" fmla="*/ 12 w 20000"/>
                  <a:gd name="T83" fmla="*/ 0 h 20000"/>
                  <a:gd name="T84" fmla="*/ 11 w 20000"/>
                  <a:gd name="T85" fmla="*/ 0 h 20000"/>
                  <a:gd name="T86" fmla="*/ 10 w 20000"/>
                  <a:gd name="T87" fmla="*/ 0 h 20000"/>
                  <a:gd name="T88" fmla="*/ 9 w 20000"/>
                  <a:gd name="T89" fmla="*/ 0 h 20000"/>
                  <a:gd name="T90" fmla="*/ 9 w 20000"/>
                  <a:gd name="T91" fmla="*/ 0 h 20000"/>
                  <a:gd name="T92" fmla="*/ 9 w 20000"/>
                  <a:gd name="T93" fmla="*/ 0 h 20000"/>
                  <a:gd name="T94" fmla="*/ 9 w 20000"/>
                  <a:gd name="T95" fmla="*/ 0 h 2000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20000"/>
                  <a:gd name="T145" fmla="*/ 0 h 20000"/>
                  <a:gd name="T146" fmla="*/ 20000 w 20000"/>
                  <a:gd name="T147" fmla="*/ 20000 h 20000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20000" h="20000">
                    <a:moveTo>
                      <a:pt x="10000" y="5920"/>
                    </a:moveTo>
                    <a:lnTo>
                      <a:pt x="9937" y="5600"/>
                    </a:lnTo>
                    <a:lnTo>
                      <a:pt x="9843" y="5280"/>
                    </a:lnTo>
                    <a:lnTo>
                      <a:pt x="9780" y="4960"/>
                    </a:lnTo>
                    <a:lnTo>
                      <a:pt x="9717" y="4640"/>
                    </a:lnTo>
                    <a:lnTo>
                      <a:pt x="9654" y="4320"/>
                    </a:lnTo>
                    <a:lnTo>
                      <a:pt x="9591" y="4320"/>
                    </a:lnTo>
                    <a:lnTo>
                      <a:pt x="9528" y="4000"/>
                    </a:lnTo>
                    <a:lnTo>
                      <a:pt x="9465" y="3680"/>
                    </a:lnTo>
                    <a:lnTo>
                      <a:pt x="9403" y="3360"/>
                    </a:lnTo>
                    <a:lnTo>
                      <a:pt x="9340" y="3360"/>
                    </a:lnTo>
                    <a:lnTo>
                      <a:pt x="9245" y="3040"/>
                    </a:lnTo>
                    <a:lnTo>
                      <a:pt x="9182" y="3040"/>
                    </a:lnTo>
                    <a:lnTo>
                      <a:pt x="9119" y="2720"/>
                    </a:lnTo>
                    <a:lnTo>
                      <a:pt x="9057" y="2400"/>
                    </a:lnTo>
                    <a:lnTo>
                      <a:pt x="8994" y="2080"/>
                    </a:lnTo>
                    <a:lnTo>
                      <a:pt x="8868" y="2080"/>
                    </a:lnTo>
                    <a:lnTo>
                      <a:pt x="8585" y="1600"/>
                    </a:lnTo>
                    <a:lnTo>
                      <a:pt x="8270" y="1280"/>
                    </a:lnTo>
                    <a:lnTo>
                      <a:pt x="7987" y="960"/>
                    </a:lnTo>
                    <a:lnTo>
                      <a:pt x="7736" y="640"/>
                    </a:lnTo>
                    <a:lnTo>
                      <a:pt x="7421" y="320"/>
                    </a:lnTo>
                    <a:lnTo>
                      <a:pt x="7138" y="320"/>
                    </a:lnTo>
                    <a:lnTo>
                      <a:pt x="6824" y="0"/>
                    </a:lnTo>
                    <a:lnTo>
                      <a:pt x="6541" y="0"/>
                    </a:lnTo>
                    <a:lnTo>
                      <a:pt x="6289" y="0"/>
                    </a:lnTo>
                    <a:lnTo>
                      <a:pt x="5943" y="320"/>
                    </a:lnTo>
                    <a:lnTo>
                      <a:pt x="5692" y="320"/>
                    </a:lnTo>
                    <a:lnTo>
                      <a:pt x="5346" y="640"/>
                    </a:lnTo>
                    <a:lnTo>
                      <a:pt x="5094" y="960"/>
                    </a:lnTo>
                    <a:lnTo>
                      <a:pt x="4811" y="1280"/>
                    </a:lnTo>
                    <a:lnTo>
                      <a:pt x="4497" y="1600"/>
                    </a:lnTo>
                    <a:lnTo>
                      <a:pt x="4214" y="1760"/>
                    </a:lnTo>
                    <a:lnTo>
                      <a:pt x="3962" y="2400"/>
                    </a:lnTo>
                    <a:lnTo>
                      <a:pt x="3711" y="2720"/>
                    </a:lnTo>
                    <a:lnTo>
                      <a:pt x="3365" y="3360"/>
                    </a:lnTo>
                    <a:lnTo>
                      <a:pt x="3113" y="4000"/>
                    </a:lnTo>
                    <a:lnTo>
                      <a:pt x="2830" y="4320"/>
                    </a:lnTo>
                    <a:lnTo>
                      <a:pt x="2579" y="4960"/>
                    </a:lnTo>
                    <a:lnTo>
                      <a:pt x="2296" y="5600"/>
                    </a:lnTo>
                    <a:lnTo>
                      <a:pt x="2044" y="6400"/>
                    </a:lnTo>
                    <a:lnTo>
                      <a:pt x="1792" y="7040"/>
                    </a:lnTo>
                    <a:lnTo>
                      <a:pt x="1509" y="7680"/>
                    </a:lnTo>
                    <a:lnTo>
                      <a:pt x="1258" y="8320"/>
                    </a:lnTo>
                    <a:lnTo>
                      <a:pt x="975" y="9280"/>
                    </a:lnTo>
                    <a:lnTo>
                      <a:pt x="723" y="9920"/>
                    </a:lnTo>
                    <a:lnTo>
                      <a:pt x="440" y="10720"/>
                    </a:lnTo>
                    <a:lnTo>
                      <a:pt x="252" y="11360"/>
                    </a:lnTo>
                    <a:lnTo>
                      <a:pt x="0" y="12320"/>
                    </a:lnTo>
                    <a:lnTo>
                      <a:pt x="0" y="19840"/>
                    </a:lnTo>
                    <a:lnTo>
                      <a:pt x="126" y="19520"/>
                    </a:lnTo>
                    <a:lnTo>
                      <a:pt x="189" y="19520"/>
                    </a:lnTo>
                    <a:lnTo>
                      <a:pt x="314" y="19200"/>
                    </a:lnTo>
                    <a:lnTo>
                      <a:pt x="440" y="18880"/>
                    </a:lnTo>
                    <a:lnTo>
                      <a:pt x="535" y="18880"/>
                    </a:lnTo>
                    <a:lnTo>
                      <a:pt x="660" y="18560"/>
                    </a:lnTo>
                    <a:lnTo>
                      <a:pt x="786" y="18240"/>
                    </a:lnTo>
                    <a:lnTo>
                      <a:pt x="912" y="17920"/>
                    </a:lnTo>
                    <a:lnTo>
                      <a:pt x="1038" y="17920"/>
                    </a:lnTo>
                    <a:lnTo>
                      <a:pt x="1195" y="17600"/>
                    </a:lnTo>
                    <a:lnTo>
                      <a:pt x="1258" y="17280"/>
                    </a:lnTo>
                    <a:lnTo>
                      <a:pt x="1384" y="17280"/>
                    </a:lnTo>
                    <a:lnTo>
                      <a:pt x="1509" y="16960"/>
                    </a:lnTo>
                    <a:lnTo>
                      <a:pt x="1635" y="16640"/>
                    </a:lnTo>
                    <a:lnTo>
                      <a:pt x="1792" y="16320"/>
                    </a:lnTo>
                    <a:lnTo>
                      <a:pt x="1855" y="16320"/>
                    </a:lnTo>
                    <a:lnTo>
                      <a:pt x="2107" y="15680"/>
                    </a:lnTo>
                    <a:lnTo>
                      <a:pt x="2390" y="15360"/>
                    </a:lnTo>
                    <a:lnTo>
                      <a:pt x="2642" y="15200"/>
                    </a:lnTo>
                    <a:lnTo>
                      <a:pt x="2893" y="14560"/>
                    </a:lnTo>
                    <a:lnTo>
                      <a:pt x="3113" y="14240"/>
                    </a:lnTo>
                    <a:lnTo>
                      <a:pt x="3365" y="13920"/>
                    </a:lnTo>
                    <a:lnTo>
                      <a:pt x="3648" y="13600"/>
                    </a:lnTo>
                    <a:lnTo>
                      <a:pt x="3899" y="13280"/>
                    </a:lnTo>
                    <a:lnTo>
                      <a:pt x="4151" y="12640"/>
                    </a:lnTo>
                    <a:lnTo>
                      <a:pt x="4434" y="12320"/>
                    </a:lnTo>
                    <a:lnTo>
                      <a:pt x="4686" y="12000"/>
                    </a:lnTo>
                    <a:lnTo>
                      <a:pt x="4969" y="12000"/>
                    </a:lnTo>
                    <a:lnTo>
                      <a:pt x="5220" y="11680"/>
                    </a:lnTo>
                    <a:lnTo>
                      <a:pt x="5472" y="11360"/>
                    </a:lnTo>
                    <a:lnTo>
                      <a:pt x="5755" y="11360"/>
                    </a:lnTo>
                    <a:lnTo>
                      <a:pt x="6006" y="11040"/>
                    </a:lnTo>
                    <a:lnTo>
                      <a:pt x="6289" y="11040"/>
                    </a:lnTo>
                    <a:lnTo>
                      <a:pt x="6541" y="11040"/>
                    </a:lnTo>
                    <a:lnTo>
                      <a:pt x="6824" y="11040"/>
                    </a:lnTo>
                    <a:lnTo>
                      <a:pt x="7013" y="11040"/>
                    </a:lnTo>
                    <a:lnTo>
                      <a:pt x="7264" y="11360"/>
                    </a:lnTo>
                    <a:lnTo>
                      <a:pt x="7547" y="11360"/>
                    </a:lnTo>
                    <a:lnTo>
                      <a:pt x="7799" y="11680"/>
                    </a:lnTo>
                    <a:lnTo>
                      <a:pt x="8082" y="12000"/>
                    </a:lnTo>
                    <a:lnTo>
                      <a:pt x="8333" y="12320"/>
                    </a:lnTo>
                    <a:lnTo>
                      <a:pt x="8522" y="12640"/>
                    </a:lnTo>
                    <a:lnTo>
                      <a:pt x="8805" y="13280"/>
                    </a:lnTo>
                    <a:lnTo>
                      <a:pt x="9057" y="13600"/>
                    </a:lnTo>
                    <a:lnTo>
                      <a:pt x="9245" y="14240"/>
                    </a:lnTo>
                    <a:lnTo>
                      <a:pt x="9528" y="14880"/>
                    </a:lnTo>
                    <a:lnTo>
                      <a:pt x="9717" y="15680"/>
                    </a:lnTo>
                    <a:lnTo>
                      <a:pt x="10000" y="16320"/>
                    </a:lnTo>
                    <a:lnTo>
                      <a:pt x="10189" y="15680"/>
                    </a:lnTo>
                    <a:lnTo>
                      <a:pt x="10440" y="14880"/>
                    </a:lnTo>
                    <a:lnTo>
                      <a:pt x="10660" y="14240"/>
                    </a:lnTo>
                    <a:lnTo>
                      <a:pt x="10912" y="13600"/>
                    </a:lnTo>
                    <a:lnTo>
                      <a:pt x="11164" y="13280"/>
                    </a:lnTo>
                    <a:lnTo>
                      <a:pt x="11384" y="12640"/>
                    </a:lnTo>
                    <a:lnTo>
                      <a:pt x="11635" y="12320"/>
                    </a:lnTo>
                    <a:lnTo>
                      <a:pt x="11918" y="12000"/>
                    </a:lnTo>
                    <a:lnTo>
                      <a:pt x="12170" y="11680"/>
                    </a:lnTo>
                    <a:lnTo>
                      <a:pt x="12421" y="11360"/>
                    </a:lnTo>
                    <a:lnTo>
                      <a:pt x="12642" y="11360"/>
                    </a:lnTo>
                    <a:lnTo>
                      <a:pt x="12893" y="11040"/>
                    </a:lnTo>
                    <a:lnTo>
                      <a:pt x="13176" y="11040"/>
                    </a:lnTo>
                    <a:lnTo>
                      <a:pt x="13428" y="11040"/>
                    </a:lnTo>
                    <a:lnTo>
                      <a:pt x="13679" y="11040"/>
                    </a:lnTo>
                    <a:lnTo>
                      <a:pt x="13962" y="11040"/>
                    </a:lnTo>
                    <a:lnTo>
                      <a:pt x="14214" y="11360"/>
                    </a:lnTo>
                    <a:lnTo>
                      <a:pt x="14497" y="11360"/>
                    </a:lnTo>
                    <a:lnTo>
                      <a:pt x="14748" y="11680"/>
                    </a:lnTo>
                    <a:lnTo>
                      <a:pt x="15031" y="12000"/>
                    </a:lnTo>
                    <a:lnTo>
                      <a:pt x="15283" y="12000"/>
                    </a:lnTo>
                    <a:lnTo>
                      <a:pt x="15535" y="12320"/>
                    </a:lnTo>
                    <a:lnTo>
                      <a:pt x="15818" y="12640"/>
                    </a:lnTo>
                    <a:lnTo>
                      <a:pt x="16006" y="13280"/>
                    </a:lnTo>
                    <a:lnTo>
                      <a:pt x="16289" y="13600"/>
                    </a:lnTo>
                    <a:lnTo>
                      <a:pt x="16541" y="13920"/>
                    </a:lnTo>
                    <a:lnTo>
                      <a:pt x="16792" y="14240"/>
                    </a:lnTo>
                    <a:lnTo>
                      <a:pt x="17075" y="14560"/>
                    </a:lnTo>
                    <a:lnTo>
                      <a:pt x="17327" y="15200"/>
                    </a:lnTo>
                    <a:lnTo>
                      <a:pt x="17610" y="15360"/>
                    </a:lnTo>
                    <a:lnTo>
                      <a:pt x="17799" y="15680"/>
                    </a:lnTo>
                    <a:lnTo>
                      <a:pt x="18050" y="16320"/>
                    </a:lnTo>
                    <a:lnTo>
                      <a:pt x="18208" y="16320"/>
                    </a:lnTo>
                    <a:lnTo>
                      <a:pt x="18333" y="16640"/>
                    </a:lnTo>
                    <a:lnTo>
                      <a:pt x="18459" y="16960"/>
                    </a:lnTo>
                    <a:lnTo>
                      <a:pt x="18522" y="17280"/>
                    </a:lnTo>
                    <a:lnTo>
                      <a:pt x="18648" y="17280"/>
                    </a:lnTo>
                    <a:lnTo>
                      <a:pt x="18805" y="17600"/>
                    </a:lnTo>
                    <a:lnTo>
                      <a:pt x="18931" y="17920"/>
                    </a:lnTo>
                    <a:lnTo>
                      <a:pt x="19057" y="17920"/>
                    </a:lnTo>
                    <a:lnTo>
                      <a:pt x="19182" y="18240"/>
                    </a:lnTo>
                    <a:lnTo>
                      <a:pt x="19245" y="18560"/>
                    </a:lnTo>
                    <a:lnTo>
                      <a:pt x="19403" y="18880"/>
                    </a:lnTo>
                    <a:lnTo>
                      <a:pt x="19528" y="18880"/>
                    </a:lnTo>
                    <a:lnTo>
                      <a:pt x="19654" y="19200"/>
                    </a:lnTo>
                    <a:lnTo>
                      <a:pt x="19717" y="19520"/>
                    </a:lnTo>
                    <a:lnTo>
                      <a:pt x="19843" y="19520"/>
                    </a:lnTo>
                    <a:lnTo>
                      <a:pt x="19969" y="19840"/>
                    </a:lnTo>
                    <a:lnTo>
                      <a:pt x="19969" y="12320"/>
                    </a:lnTo>
                    <a:lnTo>
                      <a:pt x="19717" y="11360"/>
                    </a:lnTo>
                    <a:lnTo>
                      <a:pt x="19465" y="10720"/>
                    </a:lnTo>
                    <a:lnTo>
                      <a:pt x="19245" y="9920"/>
                    </a:lnTo>
                    <a:lnTo>
                      <a:pt x="18994" y="9280"/>
                    </a:lnTo>
                    <a:lnTo>
                      <a:pt x="18711" y="8320"/>
                    </a:lnTo>
                    <a:lnTo>
                      <a:pt x="18459" y="7680"/>
                    </a:lnTo>
                    <a:lnTo>
                      <a:pt x="18208" y="7040"/>
                    </a:lnTo>
                    <a:lnTo>
                      <a:pt x="17925" y="6400"/>
                    </a:lnTo>
                    <a:lnTo>
                      <a:pt x="17673" y="5600"/>
                    </a:lnTo>
                    <a:lnTo>
                      <a:pt x="17390" y="4960"/>
                    </a:lnTo>
                    <a:lnTo>
                      <a:pt x="17138" y="4320"/>
                    </a:lnTo>
                    <a:lnTo>
                      <a:pt x="16887" y="4000"/>
                    </a:lnTo>
                    <a:lnTo>
                      <a:pt x="16541" y="3360"/>
                    </a:lnTo>
                    <a:lnTo>
                      <a:pt x="16289" y="2720"/>
                    </a:lnTo>
                    <a:lnTo>
                      <a:pt x="16006" y="2400"/>
                    </a:lnTo>
                    <a:lnTo>
                      <a:pt x="15755" y="1760"/>
                    </a:lnTo>
                    <a:lnTo>
                      <a:pt x="15409" y="1600"/>
                    </a:lnTo>
                    <a:lnTo>
                      <a:pt x="15157" y="1280"/>
                    </a:lnTo>
                    <a:lnTo>
                      <a:pt x="14874" y="960"/>
                    </a:lnTo>
                    <a:lnTo>
                      <a:pt x="14560" y="640"/>
                    </a:lnTo>
                    <a:lnTo>
                      <a:pt x="14277" y="320"/>
                    </a:lnTo>
                    <a:lnTo>
                      <a:pt x="14025" y="320"/>
                    </a:lnTo>
                    <a:lnTo>
                      <a:pt x="13679" y="0"/>
                    </a:lnTo>
                    <a:lnTo>
                      <a:pt x="13428" y="0"/>
                    </a:lnTo>
                    <a:lnTo>
                      <a:pt x="13113" y="0"/>
                    </a:lnTo>
                    <a:lnTo>
                      <a:pt x="12830" y="320"/>
                    </a:lnTo>
                    <a:lnTo>
                      <a:pt x="12579" y="320"/>
                    </a:lnTo>
                    <a:lnTo>
                      <a:pt x="12233" y="640"/>
                    </a:lnTo>
                    <a:lnTo>
                      <a:pt x="11981" y="960"/>
                    </a:lnTo>
                    <a:lnTo>
                      <a:pt x="11635" y="1280"/>
                    </a:lnTo>
                    <a:lnTo>
                      <a:pt x="11384" y="1600"/>
                    </a:lnTo>
                    <a:lnTo>
                      <a:pt x="11101" y="2080"/>
                    </a:lnTo>
                    <a:lnTo>
                      <a:pt x="10975" y="2080"/>
                    </a:lnTo>
                    <a:lnTo>
                      <a:pt x="10912" y="2400"/>
                    </a:lnTo>
                    <a:lnTo>
                      <a:pt x="10849" y="2720"/>
                    </a:lnTo>
                    <a:lnTo>
                      <a:pt x="10786" y="3040"/>
                    </a:lnTo>
                    <a:lnTo>
                      <a:pt x="10660" y="3040"/>
                    </a:lnTo>
                    <a:lnTo>
                      <a:pt x="10597" y="3360"/>
                    </a:lnTo>
                    <a:lnTo>
                      <a:pt x="10503" y="3360"/>
                    </a:lnTo>
                    <a:lnTo>
                      <a:pt x="10440" y="3680"/>
                    </a:lnTo>
                    <a:lnTo>
                      <a:pt x="10377" y="4000"/>
                    </a:lnTo>
                    <a:lnTo>
                      <a:pt x="10314" y="4320"/>
                    </a:lnTo>
                    <a:lnTo>
                      <a:pt x="10252" y="4320"/>
                    </a:lnTo>
                    <a:lnTo>
                      <a:pt x="10252" y="4640"/>
                    </a:lnTo>
                    <a:lnTo>
                      <a:pt x="10189" y="4960"/>
                    </a:lnTo>
                    <a:lnTo>
                      <a:pt x="10126" y="5280"/>
                    </a:lnTo>
                    <a:lnTo>
                      <a:pt x="10063" y="5600"/>
                    </a:lnTo>
                    <a:lnTo>
                      <a:pt x="10000" y="5920"/>
                    </a:lnTo>
                    <a:close/>
                  </a:path>
                </a:pathLst>
              </a:custGeom>
              <a:grpFill/>
              <a:ln w="1333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5" name="Freeform 24"/>
              <p:cNvSpPr>
                <a:spLocks/>
              </p:cNvSpPr>
              <p:nvPr/>
            </p:nvSpPr>
            <p:spPr bwMode="auto">
              <a:xfrm>
                <a:off x="9253" y="13906"/>
                <a:ext cx="1452" cy="2506"/>
              </a:xfrm>
              <a:custGeom>
                <a:avLst/>
                <a:gdLst>
                  <a:gd name="T0" fmla="*/ 0 w 20000"/>
                  <a:gd name="T1" fmla="*/ 0 h 20000"/>
                  <a:gd name="T2" fmla="*/ 0 w 20000"/>
                  <a:gd name="T3" fmla="*/ 0 h 20000"/>
                  <a:gd name="T4" fmla="*/ 0 w 20000"/>
                  <a:gd name="T5" fmla="*/ 0 h 20000"/>
                  <a:gd name="T6" fmla="*/ 0 w 20000"/>
                  <a:gd name="T7" fmla="*/ 0 h 20000"/>
                  <a:gd name="T8" fmla="*/ 0 w 20000"/>
                  <a:gd name="T9" fmla="*/ 0 h 20000"/>
                  <a:gd name="T10" fmla="*/ 0 w 20000"/>
                  <a:gd name="T11" fmla="*/ 0 h 20000"/>
                  <a:gd name="T12" fmla="*/ 0 w 20000"/>
                  <a:gd name="T13" fmla="*/ 0 h 20000"/>
                  <a:gd name="T14" fmla="*/ 0 w 20000"/>
                  <a:gd name="T15" fmla="*/ 0 h 20000"/>
                  <a:gd name="T16" fmla="*/ 0 w 20000"/>
                  <a:gd name="T17" fmla="*/ 0 h 20000"/>
                  <a:gd name="T18" fmla="*/ 0 w 20000"/>
                  <a:gd name="T19" fmla="*/ 0 h 20000"/>
                  <a:gd name="T20" fmla="*/ 0 w 20000"/>
                  <a:gd name="T21" fmla="*/ 0 h 20000"/>
                  <a:gd name="T22" fmla="*/ 0 w 20000"/>
                  <a:gd name="T23" fmla="*/ 0 h 20000"/>
                  <a:gd name="T24" fmla="*/ 0 w 20000"/>
                  <a:gd name="T25" fmla="*/ 0 h 20000"/>
                  <a:gd name="T26" fmla="*/ 0 w 20000"/>
                  <a:gd name="T27" fmla="*/ 0 h 20000"/>
                  <a:gd name="T28" fmla="*/ 0 w 20000"/>
                  <a:gd name="T29" fmla="*/ 0 h 20000"/>
                  <a:gd name="T30" fmla="*/ 0 w 20000"/>
                  <a:gd name="T31" fmla="*/ 0 h 20000"/>
                  <a:gd name="T32" fmla="*/ 0 w 20000"/>
                  <a:gd name="T33" fmla="*/ 0 h 20000"/>
                  <a:gd name="T34" fmla="*/ 0 w 20000"/>
                  <a:gd name="T35" fmla="*/ 0 h 20000"/>
                  <a:gd name="T36" fmla="*/ 0 w 20000"/>
                  <a:gd name="T37" fmla="*/ 0 h 20000"/>
                  <a:gd name="T38" fmla="*/ 0 w 20000"/>
                  <a:gd name="T39" fmla="*/ 0 h 20000"/>
                  <a:gd name="T40" fmla="*/ 0 w 20000"/>
                  <a:gd name="T41" fmla="*/ 0 h 20000"/>
                  <a:gd name="T42" fmla="*/ 0 w 20000"/>
                  <a:gd name="T43" fmla="*/ 0 h 20000"/>
                  <a:gd name="T44" fmla="*/ 0 w 20000"/>
                  <a:gd name="T45" fmla="*/ 0 h 20000"/>
                  <a:gd name="T46" fmla="*/ 0 w 20000"/>
                  <a:gd name="T47" fmla="*/ 0 h 20000"/>
                  <a:gd name="T48" fmla="*/ 0 w 20000"/>
                  <a:gd name="T49" fmla="*/ 0 h 20000"/>
                  <a:gd name="T50" fmla="*/ 0 w 20000"/>
                  <a:gd name="T51" fmla="*/ 0 h 20000"/>
                  <a:gd name="T52" fmla="*/ 0 w 20000"/>
                  <a:gd name="T53" fmla="*/ 0 h 20000"/>
                  <a:gd name="T54" fmla="*/ 0 w 20000"/>
                  <a:gd name="T55" fmla="*/ 0 h 20000"/>
                  <a:gd name="T56" fmla="*/ 0 w 20000"/>
                  <a:gd name="T57" fmla="*/ 0 h 20000"/>
                  <a:gd name="T58" fmla="*/ 0 w 20000"/>
                  <a:gd name="T59" fmla="*/ 0 h 20000"/>
                  <a:gd name="T60" fmla="*/ 0 w 20000"/>
                  <a:gd name="T61" fmla="*/ 0 h 20000"/>
                  <a:gd name="T62" fmla="*/ 0 w 20000"/>
                  <a:gd name="T63" fmla="*/ 0 h 20000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20000"/>
                  <a:gd name="T97" fmla="*/ 0 h 20000"/>
                  <a:gd name="T98" fmla="*/ 20000 w 20000"/>
                  <a:gd name="T99" fmla="*/ 20000 h 20000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20000" h="20000">
                    <a:moveTo>
                      <a:pt x="10286" y="19820"/>
                    </a:moveTo>
                    <a:lnTo>
                      <a:pt x="8857" y="19099"/>
                    </a:lnTo>
                    <a:lnTo>
                      <a:pt x="8286" y="18018"/>
                    </a:lnTo>
                    <a:lnTo>
                      <a:pt x="7143" y="17297"/>
                    </a:lnTo>
                    <a:lnTo>
                      <a:pt x="6000" y="16396"/>
                    </a:lnTo>
                    <a:lnTo>
                      <a:pt x="5429" y="15676"/>
                    </a:lnTo>
                    <a:lnTo>
                      <a:pt x="4286" y="14595"/>
                    </a:lnTo>
                    <a:lnTo>
                      <a:pt x="3429" y="13514"/>
                    </a:lnTo>
                    <a:lnTo>
                      <a:pt x="2286" y="12432"/>
                    </a:lnTo>
                    <a:lnTo>
                      <a:pt x="1714" y="11532"/>
                    </a:lnTo>
                    <a:lnTo>
                      <a:pt x="1143" y="10450"/>
                    </a:lnTo>
                    <a:lnTo>
                      <a:pt x="1143" y="9730"/>
                    </a:lnTo>
                    <a:lnTo>
                      <a:pt x="571" y="8649"/>
                    </a:lnTo>
                    <a:lnTo>
                      <a:pt x="0" y="7568"/>
                    </a:lnTo>
                    <a:lnTo>
                      <a:pt x="0" y="6486"/>
                    </a:lnTo>
                    <a:lnTo>
                      <a:pt x="571" y="5225"/>
                    </a:lnTo>
                    <a:lnTo>
                      <a:pt x="1143" y="4144"/>
                    </a:lnTo>
                    <a:lnTo>
                      <a:pt x="1143" y="3423"/>
                    </a:lnTo>
                    <a:lnTo>
                      <a:pt x="1714" y="3063"/>
                    </a:lnTo>
                    <a:lnTo>
                      <a:pt x="1714" y="2703"/>
                    </a:lnTo>
                    <a:lnTo>
                      <a:pt x="2286" y="1982"/>
                    </a:lnTo>
                    <a:lnTo>
                      <a:pt x="2857" y="1622"/>
                    </a:lnTo>
                    <a:lnTo>
                      <a:pt x="3429" y="1622"/>
                    </a:lnTo>
                    <a:lnTo>
                      <a:pt x="4286" y="1261"/>
                    </a:lnTo>
                    <a:lnTo>
                      <a:pt x="4857" y="1081"/>
                    </a:lnTo>
                    <a:lnTo>
                      <a:pt x="5429" y="721"/>
                    </a:lnTo>
                    <a:lnTo>
                      <a:pt x="6000" y="721"/>
                    </a:lnTo>
                    <a:lnTo>
                      <a:pt x="6571" y="360"/>
                    </a:lnTo>
                    <a:lnTo>
                      <a:pt x="7143" y="360"/>
                    </a:lnTo>
                    <a:lnTo>
                      <a:pt x="7714" y="360"/>
                    </a:lnTo>
                    <a:lnTo>
                      <a:pt x="8286" y="0"/>
                    </a:lnTo>
                    <a:lnTo>
                      <a:pt x="9714" y="0"/>
                    </a:lnTo>
                    <a:lnTo>
                      <a:pt x="10286" y="0"/>
                    </a:lnTo>
                    <a:lnTo>
                      <a:pt x="10857" y="0"/>
                    </a:lnTo>
                    <a:lnTo>
                      <a:pt x="11429" y="0"/>
                    </a:lnTo>
                    <a:lnTo>
                      <a:pt x="12000" y="360"/>
                    </a:lnTo>
                    <a:lnTo>
                      <a:pt x="13143" y="360"/>
                    </a:lnTo>
                    <a:lnTo>
                      <a:pt x="13714" y="360"/>
                    </a:lnTo>
                    <a:lnTo>
                      <a:pt x="14286" y="721"/>
                    </a:lnTo>
                    <a:lnTo>
                      <a:pt x="14857" y="721"/>
                    </a:lnTo>
                    <a:lnTo>
                      <a:pt x="15714" y="1081"/>
                    </a:lnTo>
                    <a:lnTo>
                      <a:pt x="16286" y="1261"/>
                    </a:lnTo>
                    <a:lnTo>
                      <a:pt x="16857" y="1622"/>
                    </a:lnTo>
                    <a:lnTo>
                      <a:pt x="17429" y="1622"/>
                    </a:lnTo>
                    <a:lnTo>
                      <a:pt x="18000" y="1982"/>
                    </a:lnTo>
                    <a:lnTo>
                      <a:pt x="18000" y="2703"/>
                    </a:lnTo>
                    <a:lnTo>
                      <a:pt x="18571" y="3063"/>
                    </a:lnTo>
                    <a:lnTo>
                      <a:pt x="19143" y="3423"/>
                    </a:lnTo>
                    <a:lnTo>
                      <a:pt x="19143" y="4144"/>
                    </a:lnTo>
                    <a:lnTo>
                      <a:pt x="19714" y="5225"/>
                    </a:lnTo>
                    <a:lnTo>
                      <a:pt x="19714" y="6486"/>
                    </a:lnTo>
                    <a:lnTo>
                      <a:pt x="19714" y="7568"/>
                    </a:lnTo>
                    <a:lnTo>
                      <a:pt x="19714" y="8649"/>
                    </a:lnTo>
                    <a:lnTo>
                      <a:pt x="19143" y="9730"/>
                    </a:lnTo>
                    <a:lnTo>
                      <a:pt x="18571" y="10450"/>
                    </a:lnTo>
                    <a:lnTo>
                      <a:pt x="18000" y="11532"/>
                    </a:lnTo>
                    <a:lnTo>
                      <a:pt x="18000" y="12432"/>
                    </a:lnTo>
                    <a:lnTo>
                      <a:pt x="16857" y="13514"/>
                    </a:lnTo>
                    <a:lnTo>
                      <a:pt x="16286" y="14595"/>
                    </a:lnTo>
                    <a:lnTo>
                      <a:pt x="14857" y="15315"/>
                    </a:lnTo>
                    <a:lnTo>
                      <a:pt x="14286" y="16396"/>
                    </a:lnTo>
                    <a:lnTo>
                      <a:pt x="13143" y="16937"/>
                    </a:lnTo>
                    <a:lnTo>
                      <a:pt x="12571" y="18018"/>
                    </a:lnTo>
                    <a:lnTo>
                      <a:pt x="11429" y="19099"/>
                    </a:lnTo>
                    <a:lnTo>
                      <a:pt x="10286" y="19820"/>
                    </a:lnTo>
                    <a:close/>
                  </a:path>
                </a:pathLst>
              </a:custGeom>
              <a:grpFill/>
              <a:ln w="1333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d-ID">
                  <a:cs typeface="+mn-cs"/>
                </a:endParaRPr>
              </a:p>
            </p:txBody>
          </p:sp>
          <p:sp>
            <p:nvSpPr>
              <p:cNvPr id="26" name="Freeform 25"/>
              <p:cNvSpPr>
                <a:spLocks/>
              </p:cNvSpPr>
              <p:nvPr/>
            </p:nvSpPr>
            <p:spPr bwMode="auto">
              <a:xfrm>
                <a:off x="11290" y="8370"/>
                <a:ext cx="1925" cy="3654"/>
              </a:xfrm>
              <a:custGeom>
                <a:avLst/>
                <a:gdLst>
                  <a:gd name="T0" fmla="*/ 0 w 20000"/>
                  <a:gd name="T1" fmla="*/ 0 h 20000"/>
                  <a:gd name="T2" fmla="*/ 0 w 20000"/>
                  <a:gd name="T3" fmla="*/ 0 h 20000"/>
                  <a:gd name="T4" fmla="*/ 0 w 20000"/>
                  <a:gd name="T5" fmla="*/ 0 h 20000"/>
                  <a:gd name="T6" fmla="*/ 0 w 20000"/>
                  <a:gd name="T7" fmla="*/ 0 h 20000"/>
                  <a:gd name="T8" fmla="*/ 0 w 20000"/>
                  <a:gd name="T9" fmla="*/ 0 h 20000"/>
                  <a:gd name="T10" fmla="*/ 0 w 20000"/>
                  <a:gd name="T11" fmla="*/ 0 h 20000"/>
                  <a:gd name="T12" fmla="*/ 0 w 20000"/>
                  <a:gd name="T13" fmla="*/ 0 h 20000"/>
                  <a:gd name="T14" fmla="*/ 0 w 20000"/>
                  <a:gd name="T15" fmla="*/ 0 h 20000"/>
                  <a:gd name="T16" fmla="*/ 0 w 20000"/>
                  <a:gd name="T17" fmla="*/ 0 h 20000"/>
                  <a:gd name="T18" fmla="*/ 0 w 20000"/>
                  <a:gd name="T19" fmla="*/ 0 h 20000"/>
                  <a:gd name="T20" fmla="*/ 0 w 20000"/>
                  <a:gd name="T21" fmla="*/ 0 h 20000"/>
                  <a:gd name="T22" fmla="*/ 0 w 20000"/>
                  <a:gd name="T23" fmla="*/ 0 h 20000"/>
                  <a:gd name="T24" fmla="*/ 0 w 20000"/>
                  <a:gd name="T25" fmla="*/ 0 h 20000"/>
                  <a:gd name="T26" fmla="*/ 0 w 20000"/>
                  <a:gd name="T27" fmla="*/ 0 h 20000"/>
                  <a:gd name="T28" fmla="*/ 0 w 20000"/>
                  <a:gd name="T29" fmla="*/ 0 h 20000"/>
                  <a:gd name="T30" fmla="*/ 0 w 20000"/>
                  <a:gd name="T31" fmla="*/ 0 h 20000"/>
                  <a:gd name="T32" fmla="*/ 0 w 20000"/>
                  <a:gd name="T33" fmla="*/ 0 h 20000"/>
                  <a:gd name="T34" fmla="*/ 0 w 20000"/>
                  <a:gd name="T35" fmla="*/ 0 h 20000"/>
                  <a:gd name="T36" fmla="*/ 0 w 20000"/>
                  <a:gd name="T37" fmla="*/ 0 h 20000"/>
                  <a:gd name="T38" fmla="*/ 0 w 20000"/>
                  <a:gd name="T39" fmla="*/ 0 h 20000"/>
                  <a:gd name="T40" fmla="*/ 0 w 20000"/>
                  <a:gd name="T41" fmla="*/ 0 h 20000"/>
                  <a:gd name="T42" fmla="*/ 0 w 20000"/>
                  <a:gd name="T43" fmla="*/ 0 h 20000"/>
                  <a:gd name="T44" fmla="*/ 0 w 20000"/>
                  <a:gd name="T45" fmla="*/ 0 h 20000"/>
                  <a:gd name="T46" fmla="*/ 0 w 20000"/>
                  <a:gd name="T47" fmla="*/ 0 h 20000"/>
                  <a:gd name="T48" fmla="*/ 0 w 20000"/>
                  <a:gd name="T49" fmla="*/ 0 h 20000"/>
                  <a:gd name="T50" fmla="*/ 0 w 20000"/>
                  <a:gd name="T51" fmla="*/ 0 h 20000"/>
                  <a:gd name="T52" fmla="*/ 0 w 20000"/>
                  <a:gd name="T53" fmla="*/ 0 h 20000"/>
                  <a:gd name="T54" fmla="*/ 0 w 20000"/>
                  <a:gd name="T55" fmla="*/ 0 h 20000"/>
                  <a:gd name="T56" fmla="*/ 0 w 20000"/>
                  <a:gd name="T57" fmla="*/ 0 h 20000"/>
                  <a:gd name="T58" fmla="*/ 0 w 20000"/>
                  <a:gd name="T59" fmla="*/ 0 h 20000"/>
                  <a:gd name="T60" fmla="*/ 0 w 20000"/>
                  <a:gd name="T61" fmla="*/ 0 h 20000"/>
                  <a:gd name="T62" fmla="*/ 0 w 20000"/>
                  <a:gd name="T63" fmla="*/ 0 h 20000"/>
                  <a:gd name="T64" fmla="*/ 0 w 20000"/>
                  <a:gd name="T65" fmla="*/ 0 h 20000"/>
                  <a:gd name="T66" fmla="*/ 0 w 20000"/>
                  <a:gd name="T67" fmla="*/ 0 h 20000"/>
                  <a:gd name="T68" fmla="*/ 0 w 20000"/>
                  <a:gd name="T69" fmla="*/ 0 h 20000"/>
                  <a:gd name="T70" fmla="*/ 0 w 20000"/>
                  <a:gd name="T71" fmla="*/ 0 h 20000"/>
                  <a:gd name="T72" fmla="*/ 0 w 20000"/>
                  <a:gd name="T73" fmla="*/ 0 h 20000"/>
                  <a:gd name="T74" fmla="*/ 0 w 20000"/>
                  <a:gd name="T75" fmla="*/ 0 h 20000"/>
                  <a:gd name="T76" fmla="*/ 0 w 20000"/>
                  <a:gd name="T77" fmla="*/ 0 h 20000"/>
                  <a:gd name="T78" fmla="*/ 0 w 20000"/>
                  <a:gd name="T79" fmla="*/ 0 h 20000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20000"/>
                  <a:gd name="T121" fmla="*/ 0 h 20000"/>
                  <a:gd name="T122" fmla="*/ 20000 w 20000"/>
                  <a:gd name="T123" fmla="*/ 20000 h 20000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20000" h="20000">
                    <a:moveTo>
                      <a:pt x="421" y="0"/>
                    </a:moveTo>
                    <a:lnTo>
                      <a:pt x="0" y="247"/>
                    </a:lnTo>
                    <a:lnTo>
                      <a:pt x="0" y="741"/>
                    </a:lnTo>
                    <a:lnTo>
                      <a:pt x="0" y="1235"/>
                    </a:lnTo>
                    <a:lnTo>
                      <a:pt x="0" y="1728"/>
                    </a:lnTo>
                    <a:lnTo>
                      <a:pt x="421" y="2222"/>
                    </a:lnTo>
                    <a:lnTo>
                      <a:pt x="842" y="2963"/>
                    </a:lnTo>
                    <a:lnTo>
                      <a:pt x="842" y="3580"/>
                    </a:lnTo>
                    <a:lnTo>
                      <a:pt x="1684" y="4321"/>
                    </a:lnTo>
                    <a:lnTo>
                      <a:pt x="2105" y="4815"/>
                    </a:lnTo>
                    <a:lnTo>
                      <a:pt x="2526" y="5556"/>
                    </a:lnTo>
                    <a:lnTo>
                      <a:pt x="2947" y="6296"/>
                    </a:lnTo>
                    <a:lnTo>
                      <a:pt x="3368" y="6790"/>
                    </a:lnTo>
                    <a:lnTo>
                      <a:pt x="4421" y="7160"/>
                    </a:lnTo>
                    <a:lnTo>
                      <a:pt x="4842" y="7654"/>
                    </a:lnTo>
                    <a:lnTo>
                      <a:pt x="5263" y="8148"/>
                    </a:lnTo>
                    <a:lnTo>
                      <a:pt x="5684" y="8395"/>
                    </a:lnTo>
                    <a:lnTo>
                      <a:pt x="6947" y="8889"/>
                    </a:lnTo>
                    <a:lnTo>
                      <a:pt x="8000" y="9630"/>
                    </a:lnTo>
                    <a:lnTo>
                      <a:pt x="8842" y="10247"/>
                    </a:lnTo>
                    <a:lnTo>
                      <a:pt x="10105" y="10988"/>
                    </a:lnTo>
                    <a:lnTo>
                      <a:pt x="10947" y="11481"/>
                    </a:lnTo>
                    <a:lnTo>
                      <a:pt x="11789" y="12222"/>
                    </a:lnTo>
                    <a:lnTo>
                      <a:pt x="12421" y="12963"/>
                    </a:lnTo>
                    <a:lnTo>
                      <a:pt x="13263" y="13704"/>
                    </a:lnTo>
                    <a:lnTo>
                      <a:pt x="14105" y="14321"/>
                    </a:lnTo>
                    <a:lnTo>
                      <a:pt x="14526" y="15062"/>
                    </a:lnTo>
                    <a:lnTo>
                      <a:pt x="15368" y="15802"/>
                    </a:lnTo>
                    <a:lnTo>
                      <a:pt x="15789" y="16790"/>
                    </a:lnTo>
                    <a:lnTo>
                      <a:pt x="16421" y="17407"/>
                    </a:lnTo>
                    <a:lnTo>
                      <a:pt x="16842" y="18148"/>
                    </a:lnTo>
                    <a:lnTo>
                      <a:pt x="17263" y="19136"/>
                    </a:lnTo>
                    <a:lnTo>
                      <a:pt x="17263" y="19877"/>
                    </a:lnTo>
                    <a:lnTo>
                      <a:pt x="17684" y="19630"/>
                    </a:lnTo>
                    <a:lnTo>
                      <a:pt x="18105" y="19136"/>
                    </a:lnTo>
                    <a:lnTo>
                      <a:pt x="18105" y="18889"/>
                    </a:lnTo>
                    <a:lnTo>
                      <a:pt x="18526" y="18642"/>
                    </a:lnTo>
                    <a:lnTo>
                      <a:pt x="18526" y="18148"/>
                    </a:lnTo>
                    <a:lnTo>
                      <a:pt x="18947" y="17654"/>
                    </a:lnTo>
                    <a:lnTo>
                      <a:pt x="18947" y="17407"/>
                    </a:lnTo>
                    <a:lnTo>
                      <a:pt x="18947" y="17037"/>
                    </a:lnTo>
                    <a:lnTo>
                      <a:pt x="19368" y="15556"/>
                    </a:lnTo>
                    <a:lnTo>
                      <a:pt x="19789" y="13827"/>
                    </a:lnTo>
                    <a:lnTo>
                      <a:pt x="19789" y="12716"/>
                    </a:lnTo>
                    <a:lnTo>
                      <a:pt x="19368" y="11235"/>
                    </a:lnTo>
                    <a:lnTo>
                      <a:pt x="18947" y="10123"/>
                    </a:lnTo>
                    <a:lnTo>
                      <a:pt x="17684" y="8889"/>
                    </a:lnTo>
                    <a:lnTo>
                      <a:pt x="16421" y="7407"/>
                    </a:lnTo>
                    <a:lnTo>
                      <a:pt x="14947" y="6296"/>
                    </a:lnTo>
                    <a:lnTo>
                      <a:pt x="14105" y="6049"/>
                    </a:lnTo>
                    <a:lnTo>
                      <a:pt x="13263" y="5556"/>
                    </a:lnTo>
                    <a:lnTo>
                      <a:pt x="12842" y="5309"/>
                    </a:lnTo>
                    <a:lnTo>
                      <a:pt x="12421" y="5062"/>
                    </a:lnTo>
                    <a:lnTo>
                      <a:pt x="11789" y="4815"/>
                    </a:lnTo>
                    <a:lnTo>
                      <a:pt x="11368" y="4815"/>
                    </a:lnTo>
                    <a:lnTo>
                      <a:pt x="10947" y="4568"/>
                    </a:lnTo>
                    <a:lnTo>
                      <a:pt x="10526" y="4321"/>
                    </a:lnTo>
                    <a:lnTo>
                      <a:pt x="10105" y="4321"/>
                    </a:lnTo>
                    <a:lnTo>
                      <a:pt x="9684" y="4074"/>
                    </a:lnTo>
                    <a:lnTo>
                      <a:pt x="9263" y="3827"/>
                    </a:lnTo>
                    <a:lnTo>
                      <a:pt x="8842" y="3827"/>
                    </a:lnTo>
                    <a:lnTo>
                      <a:pt x="8421" y="3580"/>
                    </a:lnTo>
                    <a:lnTo>
                      <a:pt x="8000" y="3333"/>
                    </a:lnTo>
                    <a:lnTo>
                      <a:pt x="7368" y="3333"/>
                    </a:lnTo>
                    <a:lnTo>
                      <a:pt x="7368" y="3210"/>
                    </a:lnTo>
                    <a:lnTo>
                      <a:pt x="6526" y="2963"/>
                    </a:lnTo>
                    <a:lnTo>
                      <a:pt x="6105" y="2716"/>
                    </a:lnTo>
                    <a:lnTo>
                      <a:pt x="5684" y="2716"/>
                    </a:lnTo>
                    <a:lnTo>
                      <a:pt x="4842" y="2469"/>
                    </a:lnTo>
                    <a:lnTo>
                      <a:pt x="4421" y="2222"/>
                    </a:lnTo>
                    <a:lnTo>
                      <a:pt x="4000" y="2222"/>
                    </a:lnTo>
                    <a:lnTo>
                      <a:pt x="3368" y="1975"/>
                    </a:lnTo>
                    <a:lnTo>
                      <a:pt x="2947" y="1728"/>
                    </a:lnTo>
                    <a:lnTo>
                      <a:pt x="2526" y="1481"/>
                    </a:lnTo>
                    <a:lnTo>
                      <a:pt x="2526" y="1235"/>
                    </a:lnTo>
                    <a:lnTo>
                      <a:pt x="2105" y="988"/>
                    </a:lnTo>
                    <a:lnTo>
                      <a:pt x="1684" y="741"/>
                    </a:lnTo>
                    <a:lnTo>
                      <a:pt x="1263" y="494"/>
                    </a:lnTo>
                    <a:lnTo>
                      <a:pt x="842" y="494"/>
                    </a:lnTo>
                    <a:lnTo>
                      <a:pt x="421" y="0"/>
                    </a:lnTo>
                    <a:close/>
                  </a:path>
                </a:pathLst>
              </a:custGeom>
              <a:grpFill/>
              <a:ln w="1333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7" name="Freeform 26"/>
              <p:cNvSpPr>
                <a:spLocks/>
              </p:cNvSpPr>
              <p:nvPr/>
            </p:nvSpPr>
            <p:spPr bwMode="auto">
              <a:xfrm>
                <a:off x="4839" y="6890"/>
                <a:ext cx="10353" cy="8233"/>
              </a:xfrm>
              <a:custGeom>
                <a:avLst/>
                <a:gdLst>
                  <a:gd name="T0" fmla="*/ 1 w 20000"/>
                  <a:gd name="T1" fmla="*/ 0 h 20000"/>
                  <a:gd name="T2" fmla="*/ 1 w 20000"/>
                  <a:gd name="T3" fmla="*/ 0 h 20000"/>
                  <a:gd name="T4" fmla="*/ 1 w 20000"/>
                  <a:gd name="T5" fmla="*/ 0 h 20000"/>
                  <a:gd name="T6" fmla="*/ 1 w 20000"/>
                  <a:gd name="T7" fmla="*/ 0 h 20000"/>
                  <a:gd name="T8" fmla="*/ 1 w 20000"/>
                  <a:gd name="T9" fmla="*/ 0 h 20000"/>
                  <a:gd name="T10" fmla="*/ 1 w 20000"/>
                  <a:gd name="T11" fmla="*/ 0 h 20000"/>
                  <a:gd name="T12" fmla="*/ 1 w 20000"/>
                  <a:gd name="T13" fmla="*/ 0 h 20000"/>
                  <a:gd name="T14" fmla="*/ 1 w 20000"/>
                  <a:gd name="T15" fmla="*/ 0 h 20000"/>
                  <a:gd name="T16" fmla="*/ 1 w 20000"/>
                  <a:gd name="T17" fmla="*/ 0 h 20000"/>
                  <a:gd name="T18" fmla="*/ 1 w 20000"/>
                  <a:gd name="T19" fmla="*/ 0 h 20000"/>
                  <a:gd name="T20" fmla="*/ 1 w 20000"/>
                  <a:gd name="T21" fmla="*/ 0 h 20000"/>
                  <a:gd name="T22" fmla="*/ 1 w 20000"/>
                  <a:gd name="T23" fmla="*/ 0 h 20000"/>
                  <a:gd name="T24" fmla="*/ 1 w 20000"/>
                  <a:gd name="T25" fmla="*/ 0 h 20000"/>
                  <a:gd name="T26" fmla="*/ 1 w 20000"/>
                  <a:gd name="T27" fmla="*/ 0 h 20000"/>
                  <a:gd name="T28" fmla="*/ 1 w 20000"/>
                  <a:gd name="T29" fmla="*/ 0 h 20000"/>
                  <a:gd name="T30" fmla="*/ 1 w 20000"/>
                  <a:gd name="T31" fmla="*/ 0 h 20000"/>
                  <a:gd name="T32" fmla="*/ 1 w 20000"/>
                  <a:gd name="T33" fmla="*/ 0 h 20000"/>
                  <a:gd name="T34" fmla="*/ 1 w 20000"/>
                  <a:gd name="T35" fmla="*/ 0 h 20000"/>
                  <a:gd name="T36" fmla="*/ 1 w 20000"/>
                  <a:gd name="T37" fmla="*/ 0 h 20000"/>
                  <a:gd name="T38" fmla="*/ 1 w 20000"/>
                  <a:gd name="T39" fmla="*/ 0 h 20000"/>
                  <a:gd name="T40" fmla="*/ 1 w 20000"/>
                  <a:gd name="T41" fmla="*/ 0 h 20000"/>
                  <a:gd name="T42" fmla="*/ 1 w 20000"/>
                  <a:gd name="T43" fmla="*/ 0 h 20000"/>
                  <a:gd name="T44" fmla="*/ 1 w 20000"/>
                  <a:gd name="T45" fmla="*/ 0 h 20000"/>
                  <a:gd name="T46" fmla="*/ 1 w 20000"/>
                  <a:gd name="T47" fmla="*/ 0 h 20000"/>
                  <a:gd name="T48" fmla="*/ 1 w 20000"/>
                  <a:gd name="T49" fmla="*/ 0 h 20000"/>
                  <a:gd name="T50" fmla="*/ 1 w 20000"/>
                  <a:gd name="T51" fmla="*/ 0 h 20000"/>
                  <a:gd name="T52" fmla="*/ 1 w 20000"/>
                  <a:gd name="T53" fmla="*/ 0 h 20000"/>
                  <a:gd name="T54" fmla="*/ 1 w 20000"/>
                  <a:gd name="T55" fmla="*/ 0 h 20000"/>
                  <a:gd name="T56" fmla="*/ 1 w 20000"/>
                  <a:gd name="T57" fmla="*/ 0 h 20000"/>
                  <a:gd name="T58" fmla="*/ 1 w 20000"/>
                  <a:gd name="T59" fmla="*/ 0 h 20000"/>
                  <a:gd name="T60" fmla="*/ 1 w 20000"/>
                  <a:gd name="T61" fmla="*/ 0 h 20000"/>
                  <a:gd name="T62" fmla="*/ 1 w 20000"/>
                  <a:gd name="T63" fmla="*/ 0 h 20000"/>
                  <a:gd name="T64" fmla="*/ 1 w 20000"/>
                  <a:gd name="T65" fmla="*/ 0 h 20000"/>
                  <a:gd name="T66" fmla="*/ 1 w 20000"/>
                  <a:gd name="T67" fmla="*/ 0 h 20000"/>
                  <a:gd name="T68" fmla="*/ 1 w 20000"/>
                  <a:gd name="T69" fmla="*/ 0 h 20000"/>
                  <a:gd name="T70" fmla="*/ 1 w 20000"/>
                  <a:gd name="T71" fmla="*/ 0 h 20000"/>
                  <a:gd name="T72" fmla="*/ 1 w 20000"/>
                  <a:gd name="T73" fmla="*/ 0 h 20000"/>
                  <a:gd name="T74" fmla="*/ 1 w 20000"/>
                  <a:gd name="T75" fmla="*/ 0 h 20000"/>
                  <a:gd name="T76" fmla="*/ 1 w 20000"/>
                  <a:gd name="T77" fmla="*/ 0 h 20000"/>
                  <a:gd name="T78" fmla="*/ 1 w 20000"/>
                  <a:gd name="T79" fmla="*/ 0 h 20000"/>
                  <a:gd name="T80" fmla="*/ 1 w 20000"/>
                  <a:gd name="T81" fmla="*/ 0 h 20000"/>
                  <a:gd name="T82" fmla="*/ 1 w 20000"/>
                  <a:gd name="T83" fmla="*/ 0 h 20000"/>
                  <a:gd name="T84" fmla="*/ 1 w 20000"/>
                  <a:gd name="T85" fmla="*/ 0 h 20000"/>
                  <a:gd name="T86" fmla="*/ 1 w 20000"/>
                  <a:gd name="T87" fmla="*/ 0 h 20000"/>
                  <a:gd name="T88" fmla="*/ 1 w 20000"/>
                  <a:gd name="T89" fmla="*/ 0 h 20000"/>
                  <a:gd name="T90" fmla="*/ 1 w 20000"/>
                  <a:gd name="T91" fmla="*/ 0 h 20000"/>
                  <a:gd name="T92" fmla="*/ 1 w 20000"/>
                  <a:gd name="T93" fmla="*/ 0 h 20000"/>
                  <a:gd name="T94" fmla="*/ 1 w 20000"/>
                  <a:gd name="T95" fmla="*/ 0 h 20000"/>
                  <a:gd name="T96" fmla="*/ 1 w 20000"/>
                  <a:gd name="T97" fmla="*/ 0 h 20000"/>
                  <a:gd name="T98" fmla="*/ 1 w 20000"/>
                  <a:gd name="T99" fmla="*/ 0 h 20000"/>
                  <a:gd name="T100" fmla="*/ 1 w 20000"/>
                  <a:gd name="T101" fmla="*/ 0 h 20000"/>
                  <a:gd name="T102" fmla="*/ 1 w 20000"/>
                  <a:gd name="T103" fmla="*/ 0 h 20000"/>
                  <a:gd name="T104" fmla="*/ 1 w 20000"/>
                  <a:gd name="T105" fmla="*/ 0 h 20000"/>
                  <a:gd name="T106" fmla="*/ 1 w 20000"/>
                  <a:gd name="T107" fmla="*/ 0 h 20000"/>
                  <a:gd name="T108" fmla="*/ 1 w 20000"/>
                  <a:gd name="T109" fmla="*/ 0 h 20000"/>
                  <a:gd name="T110" fmla="*/ 1 w 20000"/>
                  <a:gd name="T111" fmla="*/ 0 h 20000"/>
                  <a:gd name="T112" fmla="*/ 1 w 20000"/>
                  <a:gd name="T113" fmla="*/ 0 h 20000"/>
                  <a:gd name="T114" fmla="*/ 1 w 20000"/>
                  <a:gd name="T115" fmla="*/ 0 h 20000"/>
                  <a:gd name="T116" fmla="*/ 1 w 20000"/>
                  <a:gd name="T117" fmla="*/ 0 h 20000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20000"/>
                  <a:gd name="T178" fmla="*/ 0 h 20000"/>
                  <a:gd name="T179" fmla="*/ 20000 w 20000"/>
                  <a:gd name="T180" fmla="*/ 20000 h 20000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20000" h="20000">
                    <a:moveTo>
                      <a:pt x="10000" y="2198"/>
                    </a:moveTo>
                    <a:lnTo>
                      <a:pt x="9920" y="2088"/>
                    </a:lnTo>
                    <a:lnTo>
                      <a:pt x="9719" y="1923"/>
                    </a:lnTo>
                    <a:lnTo>
                      <a:pt x="9639" y="1813"/>
                    </a:lnTo>
                    <a:lnTo>
                      <a:pt x="9558" y="1703"/>
                    </a:lnTo>
                    <a:lnTo>
                      <a:pt x="9478" y="1593"/>
                    </a:lnTo>
                    <a:lnTo>
                      <a:pt x="9317" y="1484"/>
                    </a:lnTo>
                    <a:lnTo>
                      <a:pt x="9237" y="1264"/>
                    </a:lnTo>
                    <a:lnTo>
                      <a:pt x="9157" y="1154"/>
                    </a:lnTo>
                    <a:lnTo>
                      <a:pt x="8956" y="1044"/>
                    </a:lnTo>
                    <a:lnTo>
                      <a:pt x="8876" y="934"/>
                    </a:lnTo>
                    <a:lnTo>
                      <a:pt x="8795" y="714"/>
                    </a:lnTo>
                    <a:lnTo>
                      <a:pt x="8715" y="604"/>
                    </a:lnTo>
                    <a:lnTo>
                      <a:pt x="8635" y="495"/>
                    </a:lnTo>
                    <a:lnTo>
                      <a:pt x="8554" y="330"/>
                    </a:lnTo>
                    <a:lnTo>
                      <a:pt x="8474" y="220"/>
                    </a:lnTo>
                    <a:lnTo>
                      <a:pt x="8313" y="0"/>
                    </a:lnTo>
                    <a:lnTo>
                      <a:pt x="8394" y="330"/>
                    </a:lnTo>
                    <a:lnTo>
                      <a:pt x="8313" y="714"/>
                    </a:lnTo>
                    <a:lnTo>
                      <a:pt x="8313" y="1154"/>
                    </a:lnTo>
                    <a:lnTo>
                      <a:pt x="8313" y="1703"/>
                    </a:lnTo>
                    <a:lnTo>
                      <a:pt x="8193" y="2198"/>
                    </a:lnTo>
                    <a:lnTo>
                      <a:pt x="8112" y="2747"/>
                    </a:lnTo>
                    <a:lnTo>
                      <a:pt x="8032" y="3297"/>
                    </a:lnTo>
                    <a:lnTo>
                      <a:pt x="7952" y="3791"/>
                    </a:lnTo>
                    <a:lnTo>
                      <a:pt x="7871" y="4341"/>
                    </a:lnTo>
                    <a:lnTo>
                      <a:pt x="7791" y="4890"/>
                    </a:lnTo>
                    <a:lnTo>
                      <a:pt x="7711" y="5385"/>
                    </a:lnTo>
                    <a:lnTo>
                      <a:pt x="7550" y="5824"/>
                    </a:lnTo>
                    <a:lnTo>
                      <a:pt x="7430" y="6264"/>
                    </a:lnTo>
                    <a:lnTo>
                      <a:pt x="7269" y="6593"/>
                    </a:lnTo>
                    <a:lnTo>
                      <a:pt x="7189" y="6868"/>
                    </a:lnTo>
                    <a:lnTo>
                      <a:pt x="7028" y="7088"/>
                    </a:lnTo>
                    <a:lnTo>
                      <a:pt x="6787" y="7527"/>
                    </a:lnTo>
                    <a:lnTo>
                      <a:pt x="6707" y="7747"/>
                    </a:lnTo>
                    <a:lnTo>
                      <a:pt x="6586" y="7747"/>
                    </a:lnTo>
                    <a:lnTo>
                      <a:pt x="6586" y="7857"/>
                    </a:lnTo>
                    <a:lnTo>
                      <a:pt x="6506" y="7857"/>
                    </a:lnTo>
                    <a:lnTo>
                      <a:pt x="6426" y="8077"/>
                    </a:lnTo>
                    <a:lnTo>
                      <a:pt x="6265" y="8352"/>
                    </a:lnTo>
                    <a:lnTo>
                      <a:pt x="5944" y="8901"/>
                    </a:lnTo>
                    <a:lnTo>
                      <a:pt x="5743" y="9121"/>
                    </a:lnTo>
                    <a:lnTo>
                      <a:pt x="5663" y="9341"/>
                    </a:lnTo>
                    <a:lnTo>
                      <a:pt x="5582" y="9560"/>
                    </a:lnTo>
                    <a:lnTo>
                      <a:pt x="5422" y="9725"/>
                    </a:lnTo>
                    <a:lnTo>
                      <a:pt x="5341" y="9945"/>
                    </a:lnTo>
                    <a:lnTo>
                      <a:pt x="5261" y="10165"/>
                    </a:lnTo>
                    <a:lnTo>
                      <a:pt x="5181" y="10385"/>
                    </a:lnTo>
                    <a:lnTo>
                      <a:pt x="5181" y="10604"/>
                    </a:lnTo>
                    <a:lnTo>
                      <a:pt x="5100" y="10824"/>
                    </a:lnTo>
                    <a:lnTo>
                      <a:pt x="4980" y="11044"/>
                    </a:lnTo>
                    <a:lnTo>
                      <a:pt x="4900" y="11319"/>
                    </a:lnTo>
                    <a:lnTo>
                      <a:pt x="4819" y="11538"/>
                    </a:lnTo>
                    <a:lnTo>
                      <a:pt x="4819" y="11868"/>
                    </a:lnTo>
                    <a:lnTo>
                      <a:pt x="4739" y="12198"/>
                    </a:lnTo>
                    <a:lnTo>
                      <a:pt x="4659" y="12637"/>
                    </a:lnTo>
                    <a:lnTo>
                      <a:pt x="4578" y="13022"/>
                    </a:lnTo>
                    <a:lnTo>
                      <a:pt x="4498" y="13022"/>
                    </a:lnTo>
                    <a:lnTo>
                      <a:pt x="4337" y="13022"/>
                    </a:lnTo>
                    <a:lnTo>
                      <a:pt x="4137" y="13132"/>
                    </a:lnTo>
                    <a:lnTo>
                      <a:pt x="4056" y="13132"/>
                    </a:lnTo>
                    <a:lnTo>
                      <a:pt x="3896" y="13132"/>
                    </a:lnTo>
                    <a:lnTo>
                      <a:pt x="3815" y="13132"/>
                    </a:lnTo>
                    <a:lnTo>
                      <a:pt x="3655" y="13132"/>
                    </a:lnTo>
                    <a:lnTo>
                      <a:pt x="3494" y="13022"/>
                    </a:lnTo>
                    <a:lnTo>
                      <a:pt x="3373" y="13022"/>
                    </a:lnTo>
                    <a:lnTo>
                      <a:pt x="3213" y="13022"/>
                    </a:lnTo>
                    <a:lnTo>
                      <a:pt x="3052" y="12912"/>
                    </a:lnTo>
                    <a:lnTo>
                      <a:pt x="2972" y="12802"/>
                    </a:lnTo>
                    <a:lnTo>
                      <a:pt x="2811" y="12802"/>
                    </a:lnTo>
                    <a:lnTo>
                      <a:pt x="2610" y="12747"/>
                    </a:lnTo>
                    <a:lnTo>
                      <a:pt x="2450" y="12527"/>
                    </a:lnTo>
                    <a:lnTo>
                      <a:pt x="2369" y="12418"/>
                    </a:lnTo>
                    <a:lnTo>
                      <a:pt x="2129" y="12088"/>
                    </a:lnTo>
                    <a:lnTo>
                      <a:pt x="1968" y="11648"/>
                    </a:lnTo>
                    <a:lnTo>
                      <a:pt x="1888" y="11264"/>
                    </a:lnTo>
                    <a:lnTo>
                      <a:pt x="1888" y="10824"/>
                    </a:lnTo>
                    <a:lnTo>
                      <a:pt x="1888" y="10275"/>
                    </a:lnTo>
                    <a:lnTo>
                      <a:pt x="1968" y="9835"/>
                    </a:lnTo>
                    <a:lnTo>
                      <a:pt x="2048" y="9341"/>
                    </a:lnTo>
                    <a:lnTo>
                      <a:pt x="2129" y="8791"/>
                    </a:lnTo>
                    <a:lnTo>
                      <a:pt x="2209" y="8242"/>
                    </a:lnTo>
                    <a:lnTo>
                      <a:pt x="2289" y="7747"/>
                    </a:lnTo>
                    <a:lnTo>
                      <a:pt x="2369" y="7308"/>
                    </a:lnTo>
                    <a:lnTo>
                      <a:pt x="2369" y="6758"/>
                    </a:lnTo>
                    <a:lnTo>
                      <a:pt x="2369" y="6374"/>
                    </a:lnTo>
                    <a:lnTo>
                      <a:pt x="2369" y="5934"/>
                    </a:lnTo>
                    <a:lnTo>
                      <a:pt x="2289" y="5604"/>
                    </a:lnTo>
                    <a:lnTo>
                      <a:pt x="2048" y="5275"/>
                    </a:lnTo>
                    <a:lnTo>
                      <a:pt x="1968" y="5275"/>
                    </a:lnTo>
                    <a:lnTo>
                      <a:pt x="1888" y="5165"/>
                    </a:lnTo>
                    <a:lnTo>
                      <a:pt x="1767" y="5055"/>
                    </a:lnTo>
                    <a:lnTo>
                      <a:pt x="1687" y="5000"/>
                    </a:lnTo>
                    <a:lnTo>
                      <a:pt x="1606" y="5000"/>
                    </a:lnTo>
                    <a:lnTo>
                      <a:pt x="1446" y="4890"/>
                    </a:lnTo>
                    <a:lnTo>
                      <a:pt x="1365" y="4780"/>
                    </a:lnTo>
                    <a:lnTo>
                      <a:pt x="1285" y="4780"/>
                    </a:lnTo>
                    <a:lnTo>
                      <a:pt x="1124" y="4670"/>
                    </a:lnTo>
                    <a:lnTo>
                      <a:pt x="1004" y="4670"/>
                    </a:lnTo>
                    <a:lnTo>
                      <a:pt x="924" y="4670"/>
                    </a:lnTo>
                    <a:lnTo>
                      <a:pt x="763" y="4560"/>
                    </a:lnTo>
                    <a:lnTo>
                      <a:pt x="683" y="4560"/>
                    </a:lnTo>
                    <a:lnTo>
                      <a:pt x="522" y="4560"/>
                    </a:lnTo>
                    <a:lnTo>
                      <a:pt x="442" y="4560"/>
                    </a:lnTo>
                    <a:lnTo>
                      <a:pt x="361" y="4560"/>
                    </a:lnTo>
                    <a:lnTo>
                      <a:pt x="442" y="4670"/>
                    </a:lnTo>
                    <a:lnTo>
                      <a:pt x="522" y="4780"/>
                    </a:lnTo>
                    <a:lnTo>
                      <a:pt x="602" y="4780"/>
                    </a:lnTo>
                    <a:lnTo>
                      <a:pt x="683" y="4890"/>
                    </a:lnTo>
                    <a:lnTo>
                      <a:pt x="763" y="5000"/>
                    </a:lnTo>
                    <a:lnTo>
                      <a:pt x="763" y="5055"/>
                    </a:lnTo>
                    <a:lnTo>
                      <a:pt x="843" y="5165"/>
                    </a:lnTo>
                    <a:lnTo>
                      <a:pt x="924" y="5275"/>
                    </a:lnTo>
                    <a:lnTo>
                      <a:pt x="924" y="5604"/>
                    </a:lnTo>
                    <a:lnTo>
                      <a:pt x="1004" y="6044"/>
                    </a:lnTo>
                    <a:lnTo>
                      <a:pt x="1004" y="6484"/>
                    </a:lnTo>
                    <a:lnTo>
                      <a:pt x="924" y="6868"/>
                    </a:lnTo>
                    <a:lnTo>
                      <a:pt x="843" y="7418"/>
                    </a:lnTo>
                    <a:lnTo>
                      <a:pt x="763" y="7967"/>
                    </a:lnTo>
                    <a:lnTo>
                      <a:pt x="683" y="8462"/>
                    </a:lnTo>
                    <a:lnTo>
                      <a:pt x="522" y="9011"/>
                    </a:lnTo>
                    <a:lnTo>
                      <a:pt x="442" y="9560"/>
                    </a:lnTo>
                    <a:lnTo>
                      <a:pt x="361" y="10165"/>
                    </a:lnTo>
                    <a:lnTo>
                      <a:pt x="161" y="10714"/>
                    </a:lnTo>
                    <a:lnTo>
                      <a:pt x="80" y="11264"/>
                    </a:lnTo>
                    <a:lnTo>
                      <a:pt x="80" y="11868"/>
                    </a:lnTo>
                    <a:lnTo>
                      <a:pt x="0" y="12418"/>
                    </a:lnTo>
                    <a:lnTo>
                      <a:pt x="0" y="13022"/>
                    </a:lnTo>
                    <a:lnTo>
                      <a:pt x="80" y="13571"/>
                    </a:lnTo>
                    <a:lnTo>
                      <a:pt x="80" y="14121"/>
                    </a:lnTo>
                    <a:lnTo>
                      <a:pt x="161" y="14615"/>
                    </a:lnTo>
                    <a:lnTo>
                      <a:pt x="361" y="15165"/>
                    </a:lnTo>
                    <a:lnTo>
                      <a:pt x="442" y="15604"/>
                    </a:lnTo>
                    <a:lnTo>
                      <a:pt x="683" y="16099"/>
                    </a:lnTo>
                    <a:lnTo>
                      <a:pt x="843" y="16538"/>
                    </a:lnTo>
                    <a:lnTo>
                      <a:pt x="1124" y="16978"/>
                    </a:lnTo>
                    <a:lnTo>
                      <a:pt x="1365" y="17308"/>
                    </a:lnTo>
                    <a:lnTo>
                      <a:pt x="1606" y="17582"/>
                    </a:lnTo>
                    <a:lnTo>
                      <a:pt x="1968" y="17912"/>
                    </a:lnTo>
                    <a:lnTo>
                      <a:pt x="2209" y="18242"/>
                    </a:lnTo>
                    <a:lnTo>
                      <a:pt x="2530" y="18462"/>
                    </a:lnTo>
                    <a:lnTo>
                      <a:pt x="2811" y="18681"/>
                    </a:lnTo>
                    <a:lnTo>
                      <a:pt x="3133" y="18901"/>
                    </a:lnTo>
                    <a:lnTo>
                      <a:pt x="3494" y="19011"/>
                    </a:lnTo>
                    <a:lnTo>
                      <a:pt x="3815" y="19066"/>
                    </a:lnTo>
                    <a:lnTo>
                      <a:pt x="3976" y="19011"/>
                    </a:lnTo>
                    <a:lnTo>
                      <a:pt x="4137" y="19011"/>
                    </a:lnTo>
                    <a:lnTo>
                      <a:pt x="4418" y="19011"/>
                    </a:lnTo>
                    <a:lnTo>
                      <a:pt x="4739" y="19011"/>
                    </a:lnTo>
                    <a:lnTo>
                      <a:pt x="4980" y="19011"/>
                    </a:lnTo>
                    <a:lnTo>
                      <a:pt x="5341" y="19011"/>
                    </a:lnTo>
                    <a:lnTo>
                      <a:pt x="5663" y="19011"/>
                    </a:lnTo>
                    <a:lnTo>
                      <a:pt x="6024" y="19011"/>
                    </a:lnTo>
                    <a:lnTo>
                      <a:pt x="6345" y="19011"/>
                    </a:lnTo>
                    <a:lnTo>
                      <a:pt x="6707" y="19066"/>
                    </a:lnTo>
                    <a:lnTo>
                      <a:pt x="6948" y="19066"/>
                    </a:lnTo>
                    <a:lnTo>
                      <a:pt x="7269" y="19176"/>
                    </a:lnTo>
                    <a:lnTo>
                      <a:pt x="7550" y="19286"/>
                    </a:lnTo>
                    <a:lnTo>
                      <a:pt x="7791" y="19505"/>
                    </a:lnTo>
                    <a:lnTo>
                      <a:pt x="8032" y="19725"/>
                    </a:lnTo>
                    <a:lnTo>
                      <a:pt x="8193" y="19945"/>
                    </a:lnTo>
                    <a:lnTo>
                      <a:pt x="8112" y="19615"/>
                    </a:lnTo>
                    <a:lnTo>
                      <a:pt x="8112" y="19176"/>
                    </a:lnTo>
                    <a:lnTo>
                      <a:pt x="8112" y="18901"/>
                    </a:lnTo>
                    <a:lnTo>
                      <a:pt x="8112" y="18571"/>
                    </a:lnTo>
                    <a:lnTo>
                      <a:pt x="8193" y="18132"/>
                    </a:lnTo>
                    <a:lnTo>
                      <a:pt x="8313" y="17802"/>
                    </a:lnTo>
                    <a:lnTo>
                      <a:pt x="8394" y="17582"/>
                    </a:lnTo>
                    <a:lnTo>
                      <a:pt x="8554" y="17308"/>
                    </a:lnTo>
                    <a:lnTo>
                      <a:pt x="8474" y="17198"/>
                    </a:lnTo>
                    <a:lnTo>
                      <a:pt x="8313" y="17088"/>
                    </a:lnTo>
                    <a:lnTo>
                      <a:pt x="8193" y="16868"/>
                    </a:lnTo>
                    <a:lnTo>
                      <a:pt x="8032" y="16758"/>
                    </a:lnTo>
                    <a:lnTo>
                      <a:pt x="7952" y="16538"/>
                    </a:lnTo>
                    <a:lnTo>
                      <a:pt x="7791" y="16319"/>
                    </a:lnTo>
                    <a:lnTo>
                      <a:pt x="7711" y="16209"/>
                    </a:lnTo>
                    <a:lnTo>
                      <a:pt x="7631" y="15989"/>
                    </a:lnTo>
                    <a:lnTo>
                      <a:pt x="7430" y="15824"/>
                    </a:lnTo>
                    <a:lnTo>
                      <a:pt x="7349" y="15714"/>
                    </a:lnTo>
                    <a:lnTo>
                      <a:pt x="7269" y="15495"/>
                    </a:lnTo>
                    <a:lnTo>
                      <a:pt x="7189" y="15275"/>
                    </a:lnTo>
                    <a:lnTo>
                      <a:pt x="7028" y="15055"/>
                    </a:lnTo>
                    <a:lnTo>
                      <a:pt x="6948" y="14835"/>
                    </a:lnTo>
                    <a:lnTo>
                      <a:pt x="6867" y="14615"/>
                    </a:lnTo>
                    <a:lnTo>
                      <a:pt x="6787" y="14396"/>
                    </a:lnTo>
                    <a:lnTo>
                      <a:pt x="6707" y="14121"/>
                    </a:lnTo>
                    <a:lnTo>
                      <a:pt x="6586" y="13681"/>
                    </a:lnTo>
                    <a:lnTo>
                      <a:pt x="6506" y="13132"/>
                    </a:lnTo>
                    <a:lnTo>
                      <a:pt x="6426" y="12747"/>
                    </a:lnTo>
                    <a:lnTo>
                      <a:pt x="6426" y="12308"/>
                    </a:lnTo>
                    <a:lnTo>
                      <a:pt x="6426" y="11758"/>
                    </a:lnTo>
                    <a:lnTo>
                      <a:pt x="6506" y="11319"/>
                    </a:lnTo>
                    <a:lnTo>
                      <a:pt x="6707" y="10824"/>
                    </a:lnTo>
                    <a:lnTo>
                      <a:pt x="6867" y="10385"/>
                    </a:lnTo>
                    <a:lnTo>
                      <a:pt x="7028" y="9945"/>
                    </a:lnTo>
                    <a:lnTo>
                      <a:pt x="7189" y="9560"/>
                    </a:lnTo>
                    <a:lnTo>
                      <a:pt x="7430" y="9121"/>
                    </a:lnTo>
                    <a:lnTo>
                      <a:pt x="7631" y="8571"/>
                    </a:lnTo>
                    <a:lnTo>
                      <a:pt x="7871" y="8077"/>
                    </a:lnTo>
                    <a:lnTo>
                      <a:pt x="8112" y="7527"/>
                    </a:lnTo>
                    <a:lnTo>
                      <a:pt x="8394" y="6868"/>
                    </a:lnTo>
                    <a:lnTo>
                      <a:pt x="8554" y="6374"/>
                    </a:lnTo>
                    <a:lnTo>
                      <a:pt x="8795" y="5824"/>
                    </a:lnTo>
                    <a:lnTo>
                      <a:pt x="9036" y="5275"/>
                    </a:lnTo>
                    <a:lnTo>
                      <a:pt x="9237" y="4780"/>
                    </a:lnTo>
                    <a:lnTo>
                      <a:pt x="9478" y="4231"/>
                    </a:lnTo>
                    <a:lnTo>
                      <a:pt x="9639" y="3791"/>
                    </a:lnTo>
                    <a:lnTo>
                      <a:pt x="9799" y="3407"/>
                    </a:lnTo>
                    <a:lnTo>
                      <a:pt x="10000" y="2967"/>
                    </a:lnTo>
                    <a:lnTo>
                      <a:pt x="10161" y="3407"/>
                    </a:lnTo>
                    <a:lnTo>
                      <a:pt x="10321" y="3791"/>
                    </a:lnTo>
                    <a:lnTo>
                      <a:pt x="10482" y="4231"/>
                    </a:lnTo>
                    <a:lnTo>
                      <a:pt x="10763" y="4780"/>
                    </a:lnTo>
                    <a:lnTo>
                      <a:pt x="10924" y="5275"/>
                    </a:lnTo>
                    <a:lnTo>
                      <a:pt x="11165" y="5824"/>
                    </a:lnTo>
                    <a:lnTo>
                      <a:pt x="11325" y="6374"/>
                    </a:lnTo>
                    <a:lnTo>
                      <a:pt x="11606" y="6868"/>
                    </a:lnTo>
                    <a:lnTo>
                      <a:pt x="11847" y="7527"/>
                    </a:lnTo>
                    <a:lnTo>
                      <a:pt x="12088" y="8077"/>
                    </a:lnTo>
                    <a:lnTo>
                      <a:pt x="12249" y="8571"/>
                    </a:lnTo>
                    <a:lnTo>
                      <a:pt x="12530" y="9121"/>
                    </a:lnTo>
                    <a:lnTo>
                      <a:pt x="12691" y="9560"/>
                    </a:lnTo>
                    <a:lnTo>
                      <a:pt x="12932" y="9945"/>
                    </a:lnTo>
                    <a:lnTo>
                      <a:pt x="13092" y="10385"/>
                    </a:lnTo>
                    <a:lnTo>
                      <a:pt x="13293" y="10824"/>
                    </a:lnTo>
                    <a:lnTo>
                      <a:pt x="13373" y="11319"/>
                    </a:lnTo>
                    <a:lnTo>
                      <a:pt x="13454" y="11758"/>
                    </a:lnTo>
                    <a:lnTo>
                      <a:pt x="13534" y="12308"/>
                    </a:lnTo>
                    <a:lnTo>
                      <a:pt x="13454" y="12747"/>
                    </a:lnTo>
                    <a:lnTo>
                      <a:pt x="13454" y="13132"/>
                    </a:lnTo>
                    <a:lnTo>
                      <a:pt x="13373" y="13681"/>
                    </a:lnTo>
                    <a:lnTo>
                      <a:pt x="13293" y="14121"/>
                    </a:lnTo>
                    <a:lnTo>
                      <a:pt x="13213" y="14396"/>
                    </a:lnTo>
                    <a:lnTo>
                      <a:pt x="13092" y="14615"/>
                    </a:lnTo>
                    <a:lnTo>
                      <a:pt x="13012" y="14835"/>
                    </a:lnTo>
                    <a:lnTo>
                      <a:pt x="12851" y="15055"/>
                    </a:lnTo>
                    <a:lnTo>
                      <a:pt x="12771" y="15275"/>
                    </a:lnTo>
                    <a:lnTo>
                      <a:pt x="12691" y="15495"/>
                    </a:lnTo>
                    <a:lnTo>
                      <a:pt x="12610" y="15714"/>
                    </a:lnTo>
                    <a:lnTo>
                      <a:pt x="12450" y="15824"/>
                    </a:lnTo>
                    <a:lnTo>
                      <a:pt x="12369" y="15989"/>
                    </a:lnTo>
                    <a:lnTo>
                      <a:pt x="12249" y="16209"/>
                    </a:lnTo>
                    <a:lnTo>
                      <a:pt x="12088" y="16319"/>
                    </a:lnTo>
                    <a:lnTo>
                      <a:pt x="12008" y="16538"/>
                    </a:lnTo>
                    <a:lnTo>
                      <a:pt x="11847" y="16758"/>
                    </a:lnTo>
                    <a:lnTo>
                      <a:pt x="11767" y="16868"/>
                    </a:lnTo>
                    <a:lnTo>
                      <a:pt x="11687" y="17088"/>
                    </a:lnTo>
                    <a:lnTo>
                      <a:pt x="11486" y="17198"/>
                    </a:lnTo>
                    <a:lnTo>
                      <a:pt x="11406" y="17308"/>
                    </a:lnTo>
                    <a:lnTo>
                      <a:pt x="11606" y="17582"/>
                    </a:lnTo>
                    <a:lnTo>
                      <a:pt x="11687" y="17802"/>
                    </a:lnTo>
                    <a:lnTo>
                      <a:pt x="11767" y="18132"/>
                    </a:lnTo>
                    <a:lnTo>
                      <a:pt x="11847" y="18571"/>
                    </a:lnTo>
                    <a:lnTo>
                      <a:pt x="11847" y="18901"/>
                    </a:lnTo>
                    <a:lnTo>
                      <a:pt x="11847" y="19176"/>
                    </a:lnTo>
                    <a:lnTo>
                      <a:pt x="11847" y="19615"/>
                    </a:lnTo>
                    <a:lnTo>
                      <a:pt x="11767" y="19945"/>
                    </a:lnTo>
                    <a:lnTo>
                      <a:pt x="11928" y="19725"/>
                    </a:lnTo>
                    <a:lnTo>
                      <a:pt x="12169" y="19505"/>
                    </a:lnTo>
                    <a:lnTo>
                      <a:pt x="12450" y="19286"/>
                    </a:lnTo>
                    <a:lnTo>
                      <a:pt x="12691" y="19176"/>
                    </a:lnTo>
                    <a:lnTo>
                      <a:pt x="12932" y="19066"/>
                    </a:lnTo>
                    <a:lnTo>
                      <a:pt x="13293" y="19066"/>
                    </a:lnTo>
                    <a:lnTo>
                      <a:pt x="13614" y="19011"/>
                    </a:lnTo>
                    <a:lnTo>
                      <a:pt x="13976" y="19011"/>
                    </a:lnTo>
                    <a:lnTo>
                      <a:pt x="14297" y="19011"/>
                    </a:lnTo>
                    <a:lnTo>
                      <a:pt x="14618" y="19011"/>
                    </a:lnTo>
                    <a:lnTo>
                      <a:pt x="14900" y="19011"/>
                    </a:lnTo>
                    <a:lnTo>
                      <a:pt x="15221" y="19011"/>
                    </a:lnTo>
                    <a:lnTo>
                      <a:pt x="15462" y="19011"/>
                    </a:lnTo>
                    <a:lnTo>
                      <a:pt x="15743" y="19011"/>
                    </a:lnTo>
                    <a:lnTo>
                      <a:pt x="15984" y="19011"/>
                    </a:lnTo>
                    <a:lnTo>
                      <a:pt x="16145" y="19066"/>
                    </a:lnTo>
                    <a:lnTo>
                      <a:pt x="16506" y="19011"/>
                    </a:lnTo>
                    <a:lnTo>
                      <a:pt x="16827" y="18901"/>
                    </a:lnTo>
                    <a:lnTo>
                      <a:pt x="17068" y="18681"/>
                    </a:lnTo>
                    <a:lnTo>
                      <a:pt x="17430" y="18462"/>
                    </a:lnTo>
                    <a:lnTo>
                      <a:pt x="17751" y="18242"/>
                    </a:lnTo>
                    <a:lnTo>
                      <a:pt x="18032" y="17912"/>
                    </a:lnTo>
                    <a:lnTo>
                      <a:pt x="18353" y="17582"/>
                    </a:lnTo>
                    <a:lnTo>
                      <a:pt x="18594" y="17308"/>
                    </a:lnTo>
                    <a:lnTo>
                      <a:pt x="18876" y="16978"/>
                    </a:lnTo>
                    <a:lnTo>
                      <a:pt x="19116" y="16538"/>
                    </a:lnTo>
                    <a:lnTo>
                      <a:pt x="19277" y="16099"/>
                    </a:lnTo>
                    <a:lnTo>
                      <a:pt x="19438" y="15604"/>
                    </a:lnTo>
                    <a:lnTo>
                      <a:pt x="19639" y="15165"/>
                    </a:lnTo>
                    <a:lnTo>
                      <a:pt x="19719" y="14615"/>
                    </a:lnTo>
                    <a:lnTo>
                      <a:pt x="19880" y="14121"/>
                    </a:lnTo>
                    <a:lnTo>
                      <a:pt x="19880" y="13571"/>
                    </a:lnTo>
                    <a:lnTo>
                      <a:pt x="19960" y="13022"/>
                    </a:lnTo>
                    <a:lnTo>
                      <a:pt x="19960" y="12418"/>
                    </a:lnTo>
                    <a:lnTo>
                      <a:pt x="19880" y="11868"/>
                    </a:lnTo>
                    <a:lnTo>
                      <a:pt x="19799" y="11264"/>
                    </a:lnTo>
                    <a:lnTo>
                      <a:pt x="19719" y="10714"/>
                    </a:lnTo>
                    <a:lnTo>
                      <a:pt x="19639" y="10165"/>
                    </a:lnTo>
                    <a:lnTo>
                      <a:pt x="19518" y="9560"/>
                    </a:lnTo>
                    <a:lnTo>
                      <a:pt x="19357" y="9011"/>
                    </a:lnTo>
                    <a:lnTo>
                      <a:pt x="19277" y="8462"/>
                    </a:lnTo>
                    <a:lnTo>
                      <a:pt x="19197" y="7967"/>
                    </a:lnTo>
                    <a:lnTo>
                      <a:pt x="19116" y="7418"/>
                    </a:lnTo>
                    <a:lnTo>
                      <a:pt x="19036" y="6868"/>
                    </a:lnTo>
                    <a:lnTo>
                      <a:pt x="18956" y="6484"/>
                    </a:lnTo>
                    <a:lnTo>
                      <a:pt x="18956" y="6044"/>
                    </a:lnTo>
                    <a:lnTo>
                      <a:pt x="18956" y="5604"/>
                    </a:lnTo>
                    <a:lnTo>
                      <a:pt x="19036" y="5275"/>
                    </a:lnTo>
                    <a:lnTo>
                      <a:pt x="19116" y="5165"/>
                    </a:lnTo>
                    <a:lnTo>
                      <a:pt x="19116" y="5055"/>
                    </a:lnTo>
                    <a:lnTo>
                      <a:pt x="19197" y="5000"/>
                    </a:lnTo>
                    <a:lnTo>
                      <a:pt x="19277" y="4890"/>
                    </a:lnTo>
                    <a:lnTo>
                      <a:pt x="19357" y="4780"/>
                    </a:lnTo>
                    <a:lnTo>
                      <a:pt x="19438" y="4780"/>
                    </a:lnTo>
                    <a:lnTo>
                      <a:pt x="19518" y="4670"/>
                    </a:lnTo>
                    <a:lnTo>
                      <a:pt x="19639" y="4560"/>
                    </a:lnTo>
                    <a:lnTo>
                      <a:pt x="19518" y="4560"/>
                    </a:lnTo>
                    <a:lnTo>
                      <a:pt x="19357" y="4560"/>
                    </a:lnTo>
                    <a:lnTo>
                      <a:pt x="19277" y="4560"/>
                    </a:lnTo>
                    <a:lnTo>
                      <a:pt x="19197" y="4560"/>
                    </a:lnTo>
                    <a:lnTo>
                      <a:pt x="19036" y="4670"/>
                    </a:lnTo>
                    <a:lnTo>
                      <a:pt x="18956" y="4670"/>
                    </a:lnTo>
                    <a:lnTo>
                      <a:pt x="18795" y="4670"/>
                    </a:lnTo>
                    <a:lnTo>
                      <a:pt x="18675" y="4780"/>
                    </a:lnTo>
                    <a:lnTo>
                      <a:pt x="18594" y="4780"/>
                    </a:lnTo>
                    <a:lnTo>
                      <a:pt x="18434" y="4890"/>
                    </a:lnTo>
                    <a:lnTo>
                      <a:pt x="18353" y="5000"/>
                    </a:lnTo>
                    <a:lnTo>
                      <a:pt x="18273" y="5000"/>
                    </a:lnTo>
                    <a:lnTo>
                      <a:pt x="18112" y="5055"/>
                    </a:lnTo>
                    <a:lnTo>
                      <a:pt x="18032" y="5165"/>
                    </a:lnTo>
                    <a:lnTo>
                      <a:pt x="17912" y="5275"/>
                    </a:lnTo>
                    <a:lnTo>
                      <a:pt x="17831" y="5275"/>
                    </a:lnTo>
                    <a:lnTo>
                      <a:pt x="17671" y="5604"/>
                    </a:lnTo>
                    <a:lnTo>
                      <a:pt x="17590" y="5934"/>
                    </a:lnTo>
                    <a:lnTo>
                      <a:pt x="17510" y="6374"/>
                    </a:lnTo>
                    <a:lnTo>
                      <a:pt x="17510" y="6758"/>
                    </a:lnTo>
                    <a:lnTo>
                      <a:pt x="17590" y="7308"/>
                    </a:lnTo>
                    <a:lnTo>
                      <a:pt x="17671" y="7747"/>
                    </a:lnTo>
                    <a:lnTo>
                      <a:pt x="17751" y="8242"/>
                    </a:lnTo>
                    <a:lnTo>
                      <a:pt x="17831" y="8791"/>
                    </a:lnTo>
                    <a:lnTo>
                      <a:pt x="17912" y="9341"/>
                    </a:lnTo>
                    <a:lnTo>
                      <a:pt x="18032" y="9835"/>
                    </a:lnTo>
                    <a:lnTo>
                      <a:pt x="18032" y="10275"/>
                    </a:lnTo>
                    <a:lnTo>
                      <a:pt x="18112" y="10824"/>
                    </a:lnTo>
                    <a:lnTo>
                      <a:pt x="18032" y="11264"/>
                    </a:lnTo>
                    <a:lnTo>
                      <a:pt x="17912" y="11648"/>
                    </a:lnTo>
                    <a:lnTo>
                      <a:pt x="17831" y="12088"/>
                    </a:lnTo>
                    <a:lnTo>
                      <a:pt x="17590" y="12418"/>
                    </a:lnTo>
                    <a:lnTo>
                      <a:pt x="17430" y="12527"/>
                    </a:lnTo>
                    <a:lnTo>
                      <a:pt x="17349" y="12747"/>
                    </a:lnTo>
                    <a:lnTo>
                      <a:pt x="17189" y="12802"/>
                    </a:lnTo>
                    <a:lnTo>
                      <a:pt x="16988" y="12802"/>
                    </a:lnTo>
                    <a:lnTo>
                      <a:pt x="16827" y="12912"/>
                    </a:lnTo>
                    <a:lnTo>
                      <a:pt x="16747" y="13022"/>
                    </a:lnTo>
                    <a:lnTo>
                      <a:pt x="16586" y="13022"/>
                    </a:lnTo>
                    <a:lnTo>
                      <a:pt x="16426" y="13022"/>
                    </a:lnTo>
                    <a:lnTo>
                      <a:pt x="16305" y="13132"/>
                    </a:lnTo>
                    <a:lnTo>
                      <a:pt x="16145" y="13132"/>
                    </a:lnTo>
                    <a:lnTo>
                      <a:pt x="15984" y="13132"/>
                    </a:lnTo>
                    <a:lnTo>
                      <a:pt x="15904" y="13132"/>
                    </a:lnTo>
                    <a:lnTo>
                      <a:pt x="15743" y="13132"/>
                    </a:lnTo>
                    <a:lnTo>
                      <a:pt x="15663" y="13022"/>
                    </a:lnTo>
                    <a:lnTo>
                      <a:pt x="15462" y="13022"/>
                    </a:lnTo>
                    <a:lnTo>
                      <a:pt x="15382" y="13022"/>
                    </a:lnTo>
                    <a:lnTo>
                      <a:pt x="15301" y="12637"/>
                    </a:lnTo>
                    <a:lnTo>
                      <a:pt x="15221" y="12198"/>
                    </a:lnTo>
                    <a:lnTo>
                      <a:pt x="15141" y="11868"/>
                    </a:lnTo>
                    <a:lnTo>
                      <a:pt x="15060" y="11538"/>
                    </a:lnTo>
                    <a:lnTo>
                      <a:pt x="15060" y="11319"/>
                    </a:lnTo>
                    <a:lnTo>
                      <a:pt x="14980" y="11044"/>
                    </a:lnTo>
                    <a:lnTo>
                      <a:pt x="14900" y="10824"/>
                    </a:lnTo>
                    <a:lnTo>
                      <a:pt x="14819" y="10604"/>
                    </a:lnTo>
                    <a:lnTo>
                      <a:pt x="14699" y="10385"/>
                    </a:lnTo>
                    <a:lnTo>
                      <a:pt x="14618" y="10165"/>
                    </a:lnTo>
                    <a:lnTo>
                      <a:pt x="14538" y="9945"/>
                    </a:lnTo>
                    <a:lnTo>
                      <a:pt x="14458" y="9725"/>
                    </a:lnTo>
                    <a:lnTo>
                      <a:pt x="14378" y="9560"/>
                    </a:lnTo>
                    <a:lnTo>
                      <a:pt x="14297" y="9341"/>
                    </a:lnTo>
                    <a:lnTo>
                      <a:pt x="14137" y="9121"/>
                    </a:lnTo>
                    <a:lnTo>
                      <a:pt x="14056" y="8901"/>
                    </a:lnTo>
                    <a:lnTo>
                      <a:pt x="13695" y="8352"/>
                    </a:lnTo>
                    <a:lnTo>
                      <a:pt x="13534" y="8077"/>
                    </a:lnTo>
                    <a:lnTo>
                      <a:pt x="13454" y="7857"/>
                    </a:lnTo>
                    <a:lnTo>
                      <a:pt x="13373" y="7857"/>
                    </a:lnTo>
                    <a:lnTo>
                      <a:pt x="13293" y="7747"/>
                    </a:lnTo>
                    <a:lnTo>
                      <a:pt x="13092" y="7527"/>
                    </a:lnTo>
                    <a:lnTo>
                      <a:pt x="12932" y="7088"/>
                    </a:lnTo>
                    <a:lnTo>
                      <a:pt x="12771" y="6868"/>
                    </a:lnTo>
                    <a:lnTo>
                      <a:pt x="12610" y="6593"/>
                    </a:lnTo>
                    <a:lnTo>
                      <a:pt x="12530" y="6264"/>
                    </a:lnTo>
                    <a:lnTo>
                      <a:pt x="12450" y="5824"/>
                    </a:lnTo>
                    <a:lnTo>
                      <a:pt x="12249" y="5385"/>
                    </a:lnTo>
                    <a:lnTo>
                      <a:pt x="12169" y="4890"/>
                    </a:lnTo>
                    <a:lnTo>
                      <a:pt x="12008" y="4341"/>
                    </a:lnTo>
                    <a:lnTo>
                      <a:pt x="11928" y="3791"/>
                    </a:lnTo>
                    <a:lnTo>
                      <a:pt x="11847" y="3297"/>
                    </a:lnTo>
                    <a:lnTo>
                      <a:pt x="11767" y="2747"/>
                    </a:lnTo>
                    <a:lnTo>
                      <a:pt x="11767" y="2198"/>
                    </a:lnTo>
                    <a:lnTo>
                      <a:pt x="11687" y="1703"/>
                    </a:lnTo>
                    <a:lnTo>
                      <a:pt x="11606" y="1154"/>
                    </a:lnTo>
                    <a:lnTo>
                      <a:pt x="11606" y="714"/>
                    </a:lnTo>
                    <a:lnTo>
                      <a:pt x="11606" y="330"/>
                    </a:lnTo>
                    <a:lnTo>
                      <a:pt x="11606" y="0"/>
                    </a:lnTo>
                    <a:lnTo>
                      <a:pt x="11486" y="220"/>
                    </a:lnTo>
                    <a:lnTo>
                      <a:pt x="11406" y="330"/>
                    </a:lnTo>
                    <a:lnTo>
                      <a:pt x="11325" y="495"/>
                    </a:lnTo>
                    <a:lnTo>
                      <a:pt x="11245" y="604"/>
                    </a:lnTo>
                    <a:lnTo>
                      <a:pt x="11165" y="714"/>
                    </a:lnTo>
                    <a:lnTo>
                      <a:pt x="11004" y="934"/>
                    </a:lnTo>
                    <a:lnTo>
                      <a:pt x="10924" y="1044"/>
                    </a:lnTo>
                    <a:lnTo>
                      <a:pt x="10843" y="1154"/>
                    </a:lnTo>
                    <a:lnTo>
                      <a:pt x="10763" y="1264"/>
                    </a:lnTo>
                    <a:lnTo>
                      <a:pt x="10562" y="1484"/>
                    </a:lnTo>
                    <a:lnTo>
                      <a:pt x="10482" y="1593"/>
                    </a:lnTo>
                    <a:lnTo>
                      <a:pt x="10402" y="1703"/>
                    </a:lnTo>
                    <a:lnTo>
                      <a:pt x="10321" y="1813"/>
                    </a:lnTo>
                    <a:lnTo>
                      <a:pt x="10161" y="1923"/>
                    </a:lnTo>
                    <a:lnTo>
                      <a:pt x="10080" y="2088"/>
                    </a:lnTo>
                    <a:lnTo>
                      <a:pt x="10000" y="2198"/>
                    </a:lnTo>
                    <a:close/>
                  </a:path>
                </a:pathLst>
              </a:custGeom>
              <a:grpFill/>
              <a:ln w="1333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8" name="Freeform 27"/>
              <p:cNvSpPr>
                <a:spLocks/>
              </p:cNvSpPr>
              <p:nvPr/>
            </p:nvSpPr>
            <p:spPr bwMode="auto">
              <a:xfrm>
                <a:off x="10042" y="4948"/>
                <a:ext cx="9936" cy="11748"/>
              </a:xfrm>
              <a:custGeom>
                <a:avLst/>
                <a:gdLst>
                  <a:gd name="T0" fmla="*/ 0 w 20000"/>
                  <a:gd name="T1" fmla="*/ 1 h 20000"/>
                  <a:gd name="T2" fmla="*/ 0 w 20000"/>
                  <a:gd name="T3" fmla="*/ 1 h 20000"/>
                  <a:gd name="T4" fmla="*/ 0 w 20000"/>
                  <a:gd name="T5" fmla="*/ 1 h 20000"/>
                  <a:gd name="T6" fmla="*/ 0 w 20000"/>
                  <a:gd name="T7" fmla="*/ 1 h 20000"/>
                  <a:gd name="T8" fmla="*/ 0 w 20000"/>
                  <a:gd name="T9" fmla="*/ 1 h 20000"/>
                  <a:gd name="T10" fmla="*/ 0 w 20000"/>
                  <a:gd name="T11" fmla="*/ 1 h 20000"/>
                  <a:gd name="T12" fmla="*/ 0 w 20000"/>
                  <a:gd name="T13" fmla="*/ 1 h 20000"/>
                  <a:gd name="T14" fmla="*/ 0 w 20000"/>
                  <a:gd name="T15" fmla="*/ 1 h 20000"/>
                  <a:gd name="T16" fmla="*/ 0 w 20000"/>
                  <a:gd name="T17" fmla="*/ 1 h 20000"/>
                  <a:gd name="T18" fmla="*/ 0 w 20000"/>
                  <a:gd name="T19" fmla="*/ 1 h 20000"/>
                  <a:gd name="T20" fmla="*/ 0 w 20000"/>
                  <a:gd name="T21" fmla="*/ 1 h 20000"/>
                  <a:gd name="T22" fmla="*/ 0 w 20000"/>
                  <a:gd name="T23" fmla="*/ 1 h 20000"/>
                  <a:gd name="T24" fmla="*/ 0 w 20000"/>
                  <a:gd name="T25" fmla="*/ 1 h 20000"/>
                  <a:gd name="T26" fmla="*/ 0 w 20000"/>
                  <a:gd name="T27" fmla="*/ 2 h 20000"/>
                  <a:gd name="T28" fmla="*/ 0 w 20000"/>
                  <a:gd name="T29" fmla="*/ 2 h 20000"/>
                  <a:gd name="T30" fmla="*/ 0 w 20000"/>
                  <a:gd name="T31" fmla="*/ 2 h 20000"/>
                  <a:gd name="T32" fmla="*/ 0 w 20000"/>
                  <a:gd name="T33" fmla="*/ 2 h 20000"/>
                  <a:gd name="T34" fmla="*/ 0 w 20000"/>
                  <a:gd name="T35" fmla="*/ 2 h 20000"/>
                  <a:gd name="T36" fmla="*/ 0 w 20000"/>
                  <a:gd name="T37" fmla="*/ 2 h 20000"/>
                  <a:gd name="T38" fmla="*/ 0 w 20000"/>
                  <a:gd name="T39" fmla="*/ 2 h 20000"/>
                  <a:gd name="T40" fmla="*/ 0 w 20000"/>
                  <a:gd name="T41" fmla="*/ 2 h 20000"/>
                  <a:gd name="T42" fmla="*/ 0 w 20000"/>
                  <a:gd name="T43" fmla="*/ 2 h 20000"/>
                  <a:gd name="T44" fmla="*/ 0 w 20000"/>
                  <a:gd name="T45" fmla="*/ 2 h 20000"/>
                  <a:gd name="T46" fmla="*/ 0 w 20000"/>
                  <a:gd name="T47" fmla="*/ 2 h 20000"/>
                  <a:gd name="T48" fmla="*/ 0 w 20000"/>
                  <a:gd name="T49" fmla="*/ 2 h 20000"/>
                  <a:gd name="T50" fmla="*/ 0 w 20000"/>
                  <a:gd name="T51" fmla="*/ 2 h 20000"/>
                  <a:gd name="T52" fmla="*/ 0 w 20000"/>
                  <a:gd name="T53" fmla="*/ 2 h 20000"/>
                  <a:gd name="T54" fmla="*/ 0 w 20000"/>
                  <a:gd name="T55" fmla="*/ 2 h 20000"/>
                  <a:gd name="T56" fmla="*/ 0 w 20000"/>
                  <a:gd name="T57" fmla="*/ 2 h 20000"/>
                  <a:gd name="T58" fmla="*/ 0 w 20000"/>
                  <a:gd name="T59" fmla="*/ 2 h 20000"/>
                  <a:gd name="T60" fmla="*/ 0 w 20000"/>
                  <a:gd name="T61" fmla="*/ 2 h 20000"/>
                  <a:gd name="T62" fmla="*/ 0 w 20000"/>
                  <a:gd name="T63" fmla="*/ 2 h 20000"/>
                  <a:gd name="T64" fmla="*/ 0 w 20000"/>
                  <a:gd name="T65" fmla="*/ 2 h 20000"/>
                  <a:gd name="T66" fmla="*/ 0 w 20000"/>
                  <a:gd name="T67" fmla="*/ 2 h 20000"/>
                  <a:gd name="T68" fmla="*/ 0 w 20000"/>
                  <a:gd name="T69" fmla="*/ 2 h 20000"/>
                  <a:gd name="T70" fmla="*/ 0 w 20000"/>
                  <a:gd name="T71" fmla="*/ 2 h 20000"/>
                  <a:gd name="T72" fmla="*/ 0 w 20000"/>
                  <a:gd name="T73" fmla="*/ 2 h 20000"/>
                  <a:gd name="T74" fmla="*/ 0 w 20000"/>
                  <a:gd name="T75" fmla="*/ 2 h 20000"/>
                  <a:gd name="T76" fmla="*/ 0 w 20000"/>
                  <a:gd name="T77" fmla="*/ 2 h 20000"/>
                  <a:gd name="T78" fmla="*/ 0 w 20000"/>
                  <a:gd name="T79" fmla="*/ 2 h 20000"/>
                  <a:gd name="T80" fmla="*/ 0 w 20000"/>
                  <a:gd name="T81" fmla="*/ 2 h 20000"/>
                  <a:gd name="T82" fmla="*/ 0 w 20000"/>
                  <a:gd name="T83" fmla="*/ 2 h 20000"/>
                  <a:gd name="T84" fmla="*/ 0 w 20000"/>
                  <a:gd name="T85" fmla="*/ 1 h 20000"/>
                  <a:gd name="T86" fmla="*/ 0 w 20000"/>
                  <a:gd name="T87" fmla="*/ 2 h 20000"/>
                  <a:gd name="T88" fmla="*/ 0 w 20000"/>
                  <a:gd name="T89" fmla="*/ 2 h 20000"/>
                  <a:gd name="T90" fmla="*/ 0 w 20000"/>
                  <a:gd name="T91" fmla="*/ 1 h 20000"/>
                  <a:gd name="T92" fmla="*/ 0 w 20000"/>
                  <a:gd name="T93" fmla="*/ 1 h 20000"/>
                  <a:gd name="T94" fmla="*/ 0 w 20000"/>
                  <a:gd name="T95" fmla="*/ 1 h 20000"/>
                  <a:gd name="T96" fmla="*/ 0 w 20000"/>
                  <a:gd name="T97" fmla="*/ 1 h 20000"/>
                  <a:gd name="T98" fmla="*/ 0 w 20000"/>
                  <a:gd name="T99" fmla="*/ 1 h 20000"/>
                  <a:gd name="T100" fmla="*/ 0 w 20000"/>
                  <a:gd name="T101" fmla="*/ 1 h 20000"/>
                  <a:gd name="T102" fmla="*/ 0 w 20000"/>
                  <a:gd name="T103" fmla="*/ 1 h 20000"/>
                  <a:gd name="T104" fmla="*/ 0 w 20000"/>
                  <a:gd name="T105" fmla="*/ 1 h 20000"/>
                  <a:gd name="T106" fmla="*/ 0 w 20000"/>
                  <a:gd name="T107" fmla="*/ 1 h 20000"/>
                  <a:gd name="T108" fmla="*/ 0 w 20000"/>
                  <a:gd name="T109" fmla="*/ 1 h 20000"/>
                  <a:gd name="T110" fmla="*/ 0 w 20000"/>
                  <a:gd name="T111" fmla="*/ 1 h 20000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20000"/>
                  <a:gd name="T169" fmla="*/ 0 h 20000"/>
                  <a:gd name="T170" fmla="*/ 20000 w 20000"/>
                  <a:gd name="T171" fmla="*/ 20000 h 20000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20000" h="20000">
                    <a:moveTo>
                      <a:pt x="16952" y="0"/>
                    </a:moveTo>
                    <a:lnTo>
                      <a:pt x="17035" y="231"/>
                    </a:lnTo>
                    <a:lnTo>
                      <a:pt x="17119" y="500"/>
                    </a:lnTo>
                    <a:lnTo>
                      <a:pt x="17203" y="808"/>
                    </a:lnTo>
                    <a:lnTo>
                      <a:pt x="17411" y="1038"/>
                    </a:lnTo>
                    <a:lnTo>
                      <a:pt x="17495" y="1346"/>
                    </a:lnTo>
                    <a:lnTo>
                      <a:pt x="17578" y="1615"/>
                    </a:lnTo>
                    <a:lnTo>
                      <a:pt x="17662" y="1923"/>
                    </a:lnTo>
                    <a:lnTo>
                      <a:pt x="17745" y="2231"/>
                    </a:lnTo>
                    <a:lnTo>
                      <a:pt x="17829" y="2500"/>
                    </a:lnTo>
                    <a:lnTo>
                      <a:pt x="17912" y="2808"/>
                    </a:lnTo>
                    <a:lnTo>
                      <a:pt x="17996" y="3115"/>
                    </a:lnTo>
                    <a:lnTo>
                      <a:pt x="18163" y="3423"/>
                    </a:lnTo>
                    <a:lnTo>
                      <a:pt x="18288" y="3692"/>
                    </a:lnTo>
                    <a:lnTo>
                      <a:pt x="18372" y="4000"/>
                    </a:lnTo>
                    <a:lnTo>
                      <a:pt x="18455" y="4308"/>
                    </a:lnTo>
                    <a:lnTo>
                      <a:pt x="18539" y="4615"/>
                    </a:lnTo>
                    <a:lnTo>
                      <a:pt x="18622" y="4808"/>
                    </a:lnTo>
                    <a:lnTo>
                      <a:pt x="18706" y="5115"/>
                    </a:lnTo>
                    <a:lnTo>
                      <a:pt x="18706" y="5346"/>
                    </a:lnTo>
                    <a:lnTo>
                      <a:pt x="18706" y="5577"/>
                    </a:lnTo>
                    <a:lnTo>
                      <a:pt x="18706" y="5769"/>
                    </a:lnTo>
                    <a:lnTo>
                      <a:pt x="18706" y="6000"/>
                    </a:lnTo>
                    <a:lnTo>
                      <a:pt x="18622" y="6231"/>
                    </a:lnTo>
                    <a:lnTo>
                      <a:pt x="18622" y="6462"/>
                    </a:lnTo>
                    <a:lnTo>
                      <a:pt x="18539" y="6615"/>
                    </a:lnTo>
                    <a:lnTo>
                      <a:pt x="18455" y="6808"/>
                    </a:lnTo>
                    <a:lnTo>
                      <a:pt x="18372" y="6962"/>
                    </a:lnTo>
                    <a:lnTo>
                      <a:pt x="18163" y="7192"/>
                    </a:lnTo>
                    <a:lnTo>
                      <a:pt x="18079" y="7346"/>
                    </a:lnTo>
                    <a:lnTo>
                      <a:pt x="17912" y="7500"/>
                    </a:lnTo>
                    <a:lnTo>
                      <a:pt x="17745" y="7654"/>
                    </a:lnTo>
                    <a:lnTo>
                      <a:pt x="17578" y="7808"/>
                    </a:lnTo>
                    <a:lnTo>
                      <a:pt x="17495" y="7808"/>
                    </a:lnTo>
                    <a:lnTo>
                      <a:pt x="17411" y="7885"/>
                    </a:lnTo>
                    <a:lnTo>
                      <a:pt x="17286" y="7923"/>
                    </a:lnTo>
                    <a:lnTo>
                      <a:pt x="17035" y="8000"/>
                    </a:lnTo>
                    <a:lnTo>
                      <a:pt x="16868" y="8077"/>
                    </a:lnTo>
                    <a:lnTo>
                      <a:pt x="16618" y="8077"/>
                    </a:lnTo>
                    <a:lnTo>
                      <a:pt x="16409" y="8154"/>
                    </a:lnTo>
                    <a:lnTo>
                      <a:pt x="16242" y="8154"/>
                    </a:lnTo>
                    <a:lnTo>
                      <a:pt x="15992" y="8154"/>
                    </a:lnTo>
                    <a:lnTo>
                      <a:pt x="15825" y="8154"/>
                    </a:lnTo>
                    <a:lnTo>
                      <a:pt x="15616" y="8077"/>
                    </a:lnTo>
                    <a:lnTo>
                      <a:pt x="15449" y="8077"/>
                    </a:lnTo>
                    <a:lnTo>
                      <a:pt x="15198" y="8077"/>
                    </a:lnTo>
                    <a:lnTo>
                      <a:pt x="15031" y="8000"/>
                    </a:lnTo>
                    <a:lnTo>
                      <a:pt x="14823" y="7923"/>
                    </a:lnTo>
                    <a:lnTo>
                      <a:pt x="14656" y="7923"/>
                    </a:lnTo>
                    <a:lnTo>
                      <a:pt x="14405" y="7885"/>
                    </a:lnTo>
                    <a:lnTo>
                      <a:pt x="14238" y="7808"/>
                    </a:lnTo>
                    <a:lnTo>
                      <a:pt x="14071" y="7731"/>
                    </a:lnTo>
                    <a:lnTo>
                      <a:pt x="13862" y="7654"/>
                    </a:lnTo>
                    <a:lnTo>
                      <a:pt x="13695" y="7577"/>
                    </a:lnTo>
                    <a:lnTo>
                      <a:pt x="13528" y="7500"/>
                    </a:lnTo>
                    <a:lnTo>
                      <a:pt x="13278" y="7423"/>
                    </a:lnTo>
                    <a:lnTo>
                      <a:pt x="13069" y="7346"/>
                    </a:lnTo>
                    <a:lnTo>
                      <a:pt x="12902" y="7269"/>
                    </a:lnTo>
                    <a:lnTo>
                      <a:pt x="12735" y="7192"/>
                    </a:lnTo>
                    <a:lnTo>
                      <a:pt x="12568" y="7115"/>
                    </a:lnTo>
                    <a:lnTo>
                      <a:pt x="12276" y="7038"/>
                    </a:lnTo>
                    <a:lnTo>
                      <a:pt x="12109" y="6962"/>
                    </a:lnTo>
                    <a:lnTo>
                      <a:pt x="11942" y="6885"/>
                    </a:lnTo>
                    <a:lnTo>
                      <a:pt x="11775" y="6808"/>
                    </a:lnTo>
                    <a:lnTo>
                      <a:pt x="11482" y="6769"/>
                    </a:lnTo>
                    <a:lnTo>
                      <a:pt x="11315" y="6692"/>
                    </a:lnTo>
                    <a:lnTo>
                      <a:pt x="11148" y="6692"/>
                    </a:lnTo>
                    <a:lnTo>
                      <a:pt x="10898" y="6615"/>
                    </a:lnTo>
                    <a:lnTo>
                      <a:pt x="10731" y="6615"/>
                    </a:lnTo>
                    <a:lnTo>
                      <a:pt x="10438" y="6692"/>
                    </a:lnTo>
                    <a:lnTo>
                      <a:pt x="10271" y="6692"/>
                    </a:lnTo>
                    <a:lnTo>
                      <a:pt x="10104" y="6769"/>
                    </a:lnTo>
                    <a:lnTo>
                      <a:pt x="9937" y="6885"/>
                    </a:lnTo>
                    <a:lnTo>
                      <a:pt x="9812" y="7038"/>
                    </a:lnTo>
                    <a:lnTo>
                      <a:pt x="9729" y="7269"/>
                    </a:lnTo>
                    <a:lnTo>
                      <a:pt x="9729" y="7500"/>
                    </a:lnTo>
                    <a:lnTo>
                      <a:pt x="9812" y="7731"/>
                    </a:lnTo>
                    <a:lnTo>
                      <a:pt x="9937" y="8000"/>
                    </a:lnTo>
                    <a:lnTo>
                      <a:pt x="10021" y="8308"/>
                    </a:lnTo>
                    <a:lnTo>
                      <a:pt x="10188" y="8692"/>
                    </a:lnTo>
                    <a:lnTo>
                      <a:pt x="10271" y="9038"/>
                    </a:lnTo>
                    <a:lnTo>
                      <a:pt x="10438" y="9500"/>
                    </a:lnTo>
                    <a:lnTo>
                      <a:pt x="10522" y="9885"/>
                    </a:lnTo>
                    <a:lnTo>
                      <a:pt x="10731" y="10308"/>
                    </a:lnTo>
                    <a:lnTo>
                      <a:pt x="10814" y="10846"/>
                    </a:lnTo>
                    <a:lnTo>
                      <a:pt x="10898" y="11269"/>
                    </a:lnTo>
                    <a:lnTo>
                      <a:pt x="10898" y="11808"/>
                    </a:lnTo>
                    <a:lnTo>
                      <a:pt x="10898" y="12231"/>
                    </a:lnTo>
                    <a:lnTo>
                      <a:pt x="10898" y="12769"/>
                    </a:lnTo>
                    <a:lnTo>
                      <a:pt x="10814" y="13231"/>
                    </a:lnTo>
                    <a:lnTo>
                      <a:pt x="10731" y="13654"/>
                    </a:lnTo>
                    <a:lnTo>
                      <a:pt x="10438" y="14115"/>
                    </a:lnTo>
                    <a:lnTo>
                      <a:pt x="10438" y="14346"/>
                    </a:lnTo>
                    <a:lnTo>
                      <a:pt x="10271" y="14538"/>
                    </a:lnTo>
                    <a:lnTo>
                      <a:pt x="10188" y="14769"/>
                    </a:lnTo>
                    <a:lnTo>
                      <a:pt x="10021" y="14923"/>
                    </a:lnTo>
                    <a:lnTo>
                      <a:pt x="9937" y="15154"/>
                    </a:lnTo>
                    <a:lnTo>
                      <a:pt x="9729" y="15385"/>
                    </a:lnTo>
                    <a:lnTo>
                      <a:pt x="9562" y="15500"/>
                    </a:lnTo>
                    <a:lnTo>
                      <a:pt x="9395" y="15654"/>
                    </a:lnTo>
                    <a:lnTo>
                      <a:pt x="9144" y="15885"/>
                    </a:lnTo>
                    <a:lnTo>
                      <a:pt x="8935" y="16038"/>
                    </a:lnTo>
                    <a:lnTo>
                      <a:pt x="8768" y="16192"/>
                    </a:lnTo>
                    <a:lnTo>
                      <a:pt x="8601" y="16346"/>
                    </a:lnTo>
                    <a:lnTo>
                      <a:pt x="8351" y="16423"/>
                    </a:lnTo>
                    <a:lnTo>
                      <a:pt x="8142" y="16577"/>
                    </a:lnTo>
                    <a:lnTo>
                      <a:pt x="7975" y="16615"/>
                    </a:lnTo>
                    <a:lnTo>
                      <a:pt x="7808" y="16692"/>
                    </a:lnTo>
                    <a:lnTo>
                      <a:pt x="7557" y="16769"/>
                    </a:lnTo>
                    <a:lnTo>
                      <a:pt x="7265" y="16846"/>
                    </a:lnTo>
                    <a:lnTo>
                      <a:pt x="7098" y="16923"/>
                    </a:lnTo>
                    <a:lnTo>
                      <a:pt x="6848" y="17000"/>
                    </a:lnTo>
                    <a:lnTo>
                      <a:pt x="6681" y="17000"/>
                    </a:lnTo>
                    <a:lnTo>
                      <a:pt x="6388" y="17077"/>
                    </a:lnTo>
                    <a:lnTo>
                      <a:pt x="6221" y="17077"/>
                    </a:lnTo>
                    <a:lnTo>
                      <a:pt x="6054" y="17077"/>
                    </a:lnTo>
                    <a:lnTo>
                      <a:pt x="5804" y="17077"/>
                    </a:lnTo>
                    <a:lnTo>
                      <a:pt x="5595" y="17077"/>
                    </a:lnTo>
                    <a:lnTo>
                      <a:pt x="5428" y="17077"/>
                    </a:lnTo>
                    <a:lnTo>
                      <a:pt x="5261" y="17077"/>
                    </a:lnTo>
                    <a:lnTo>
                      <a:pt x="5094" y="17077"/>
                    </a:lnTo>
                    <a:lnTo>
                      <a:pt x="4927" y="17077"/>
                    </a:lnTo>
                    <a:lnTo>
                      <a:pt x="4718" y="17000"/>
                    </a:lnTo>
                    <a:lnTo>
                      <a:pt x="4551" y="17000"/>
                    </a:lnTo>
                    <a:lnTo>
                      <a:pt x="4384" y="17000"/>
                    </a:lnTo>
                    <a:lnTo>
                      <a:pt x="4217" y="17000"/>
                    </a:lnTo>
                    <a:lnTo>
                      <a:pt x="4134" y="16923"/>
                    </a:lnTo>
                    <a:lnTo>
                      <a:pt x="3925" y="16923"/>
                    </a:lnTo>
                    <a:lnTo>
                      <a:pt x="3758" y="16923"/>
                    </a:lnTo>
                    <a:lnTo>
                      <a:pt x="3591" y="16923"/>
                    </a:lnTo>
                    <a:lnTo>
                      <a:pt x="3424" y="16923"/>
                    </a:lnTo>
                    <a:lnTo>
                      <a:pt x="3340" y="16923"/>
                    </a:lnTo>
                    <a:lnTo>
                      <a:pt x="3132" y="17000"/>
                    </a:lnTo>
                    <a:lnTo>
                      <a:pt x="2965" y="17000"/>
                    </a:lnTo>
                    <a:lnTo>
                      <a:pt x="2881" y="17077"/>
                    </a:lnTo>
                    <a:lnTo>
                      <a:pt x="2714" y="17077"/>
                    </a:lnTo>
                    <a:lnTo>
                      <a:pt x="2547" y="17154"/>
                    </a:lnTo>
                    <a:lnTo>
                      <a:pt x="2463" y="17231"/>
                    </a:lnTo>
                    <a:lnTo>
                      <a:pt x="2255" y="17308"/>
                    </a:lnTo>
                    <a:lnTo>
                      <a:pt x="2088" y="17462"/>
                    </a:lnTo>
                    <a:lnTo>
                      <a:pt x="2004" y="17538"/>
                    </a:lnTo>
                    <a:lnTo>
                      <a:pt x="1921" y="17615"/>
                    </a:lnTo>
                    <a:lnTo>
                      <a:pt x="1837" y="17731"/>
                    </a:lnTo>
                    <a:lnTo>
                      <a:pt x="1670" y="17885"/>
                    </a:lnTo>
                    <a:lnTo>
                      <a:pt x="1461" y="18038"/>
                    </a:lnTo>
                    <a:lnTo>
                      <a:pt x="1294" y="18269"/>
                    </a:lnTo>
                    <a:lnTo>
                      <a:pt x="1127" y="18423"/>
                    </a:lnTo>
                    <a:lnTo>
                      <a:pt x="960" y="18654"/>
                    </a:lnTo>
                    <a:lnTo>
                      <a:pt x="793" y="18769"/>
                    </a:lnTo>
                    <a:lnTo>
                      <a:pt x="585" y="19000"/>
                    </a:lnTo>
                    <a:lnTo>
                      <a:pt x="418" y="19231"/>
                    </a:lnTo>
                    <a:lnTo>
                      <a:pt x="334" y="19385"/>
                    </a:lnTo>
                    <a:lnTo>
                      <a:pt x="167" y="19615"/>
                    </a:lnTo>
                    <a:lnTo>
                      <a:pt x="84" y="19769"/>
                    </a:lnTo>
                    <a:lnTo>
                      <a:pt x="0" y="19962"/>
                    </a:lnTo>
                    <a:lnTo>
                      <a:pt x="167" y="19769"/>
                    </a:lnTo>
                    <a:lnTo>
                      <a:pt x="418" y="19538"/>
                    </a:lnTo>
                    <a:lnTo>
                      <a:pt x="585" y="19308"/>
                    </a:lnTo>
                    <a:lnTo>
                      <a:pt x="877" y="19077"/>
                    </a:lnTo>
                    <a:lnTo>
                      <a:pt x="1127" y="18846"/>
                    </a:lnTo>
                    <a:lnTo>
                      <a:pt x="1294" y="18654"/>
                    </a:lnTo>
                    <a:lnTo>
                      <a:pt x="1587" y="18423"/>
                    </a:lnTo>
                    <a:lnTo>
                      <a:pt x="1837" y="18269"/>
                    </a:lnTo>
                    <a:lnTo>
                      <a:pt x="2088" y="18038"/>
                    </a:lnTo>
                    <a:lnTo>
                      <a:pt x="2380" y="17885"/>
                    </a:lnTo>
                    <a:lnTo>
                      <a:pt x="2630" y="17731"/>
                    </a:lnTo>
                    <a:lnTo>
                      <a:pt x="2965" y="17692"/>
                    </a:lnTo>
                    <a:lnTo>
                      <a:pt x="3257" y="17615"/>
                    </a:lnTo>
                    <a:lnTo>
                      <a:pt x="3507" y="17538"/>
                    </a:lnTo>
                    <a:lnTo>
                      <a:pt x="3758" y="17462"/>
                    </a:lnTo>
                    <a:lnTo>
                      <a:pt x="4050" y="17462"/>
                    </a:lnTo>
                    <a:lnTo>
                      <a:pt x="4301" y="17538"/>
                    </a:lnTo>
                    <a:lnTo>
                      <a:pt x="4635" y="17615"/>
                    </a:lnTo>
                    <a:lnTo>
                      <a:pt x="4927" y="17692"/>
                    </a:lnTo>
                    <a:lnTo>
                      <a:pt x="5261" y="17731"/>
                    </a:lnTo>
                    <a:lnTo>
                      <a:pt x="5511" y="17808"/>
                    </a:lnTo>
                    <a:lnTo>
                      <a:pt x="5971" y="17885"/>
                    </a:lnTo>
                    <a:lnTo>
                      <a:pt x="6305" y="18038"/>
                    </a:lnTo>
                    <a:lnTo>
                      <a:pt x="6681" y="18115"/>
                    </a:lnTo>
                    <a:lnTo>
                      <a:pt x="7015" y="18269"/>
                    </a:lnTo>
                    <a:lnTo>
                      <a:pt x="7474" y="18346"/>
                    </a:lnTo>
                    <a:lnTo>
                      <a:pt x="7808" y="18500"/>
                    </a:lnTo>
                    <a:lnTo>
                      <a:pt x="8267" y="18577"/>
                    </a:lnTo>
                    <a:lnTo>
                      <a:pt x="8685" y="18731"/>
                    </a:lnTo>
                    <a:lnTo>
                      <a:pt x="9144" y="18769"/>
                    </a:lnTo>
                    <a:lnTo>
                      <a:pt x="9478" y="18846"/>
                    </a:lnTo>
                    <a:lnTo>
                      <a:pt x="9937" y="18923"/>
                    </a:lnTo>
                    <a:lnTo>
                      <a:pt x="10355" y="19077"/>
                    </a:lnTo>
                    <a:lnTo>
                      <a:pt x="10814" y="19077"/>
                    </a:lnTo>
                    <a:lnTo>
                      <a:pt x="11232" y="19154"/>
                    </a:lnTo>
                    <a:lnTo>
                      <a:pt x="11691" y="19154"/>
                    </a:lnTo>
                    <a:lnTo>
                      <a:pt x="12109" y="19154"/>
                    </a:lnTo>
                    <a:lnTo>
                      <a:pt x="12568" y="19154"/>
                    </a:lnTo>
                    <a:lnTo>
                      <a:pt x="12902" y="19154"/>
                    </a:lnTo>
                    <a:lnTo>
                      <a:pt x="13361" y="19077"/>
                    </a:lnTo>
                    <a:lnTo>
                      <a:pt x="13779" y="19000"/>
                    </a:lnTo>
                    <a:lnTo>
                      <a:pt x="14154" y="18923"/>
                    </a:lnTo>
                    <a:lnTo>
                      <a:pt x="14572" y="18769"/>
                    </a:lnTo>
                    <a:lnTo>
                      <a:pt x="14948" y="18654"/>
                    </a:lnTo>
                    <a:lnTo>
                      <a:pt x="15282" y="18500"/>
                    </a:lnTo>
                    <a:lnTo>
                      <a:pt x="15616" y="18269"/>
                    </a:lnTo>
                    <a:lnTo>
                      <a:pt x="15992" y="18038"/>
                    </a:lnTo>
                    <a:lnTo>
                      <a:pt x="16326" y="17731"/>
                    </a:lnTo>
                    <a:lnTo>
                      <a:pt x="16409" y="17615"/>
                    </a:lnTo>
                    <a:lnTo>
                      <a:pt x="16493" y="17538"/>
                    </a:lnTo>
                    <a:lnTo>
                      <a:pt x="16493" y="17462"/>
                    </a:lnTo>
                    <a:lnTo>
                      <a:pt x="16618" y="17462"/>
                    </a:lnTo>
                    <a:lnTo>
                      <a:pt x="16618" y="17385"/>
                    </a:lnTo>
                    <a:lnTo>
                      <a:pt x="16618" y="17308"/>
                    </a:lnTo>
                    <a:lnTo>
                      <a:pt x="16701" y="17308"/>
                    </a:lnTo>
                    <a:lnTo>
                      <a:pt x="16701" y="17231"/>
                    </a:lnTo>
                    <a:lnTo>
                      <a:pt x="16493" y="17308"/>
                    </a:lnTo>
                    <a:lnTo>
                      <a:pt x="16326" y="17385"/>
                    </a:lnTo>
                    <a:lnTo>
                      <a:pt x="16159" y="17462"/>
                    </a:lnTo>
                    <a:lnTo>
                      <a:pt x="15992" y="17538"/>
                    </a:lnTo>
                    <a:lnTo>
                      <a:pt x="15741" y="17615"/>
                    </a:lnTo>
                    <a:lnTo>
                      <a:pt x="15532" y="17692"/>
                    </a:lnTo>
                    <a:lnTo>
                      <a:pt x="15282" y="17731"/>
                    </a:lnTo>
                    <a:lnTo>
                      <a:pt x="15115" y="17731"/>
                    </a:lnTo>
                    <a:lnTo>
                      <a:pt x="14823" y="17731"/>
                    </a:lnTo>
                    <a:lnTo>
                      <a:pt x="14656" y="17731"/>
                    </a:lnTo>
                    <a:lnTo>
                      <a:pt x="14405" y="17731"/>
                    </a:lnTo>
                    <a:lnTo>
                      <a:pt x="14154" y="17731"/>
                    </a:lnTo>
                    <a:lnTo>
                      <a:pt x="13862" y="17692"/>
                    </a:lnTo>
                    <a:lnTo>
                      <a:pt x="13612" y="17538"/>
                    </a:lnTo>
                    <a:lnTo>
                      <a:pt x="13361" y="17385"/>
                    </a:lnTo>
                    <a:lnTo>
                      <a:pt x="13069" y="17231"/>
                    </a:lnTo>
                    <a:lnTo>
                      <a:pt x="13361" y="17308"/>
                    </a:lnTo>
                    <a:lnTo>
                      <a:pt x="13612" y="17385"/>
                    </a:lnTo>
                    <a:lnTo>
                      <a:pt x="13862" y="17385"/>
                    </a:lnTo>
                    <a:lnTo>
                      <a:pt x="14238" y="17385"/>
                    </a:lnTo>
                    <a:lnTo>
                      <a:pt x="14489" y="17385"/>
                    </a:lnTo>
                    <a:lnTo>
                      <a:pt x="14739" y="17385"/>
                    </a:lnTo>
                    <a:lnTo>
                      <a:pt x="15031" y="17385"/>
                    </a:lnTo>
                    <a:lnTo>
                      <a:pt x="15198" y="17308"/>
                    </a:lnTo>
                    <a:lnTo>
                      <a:pt x="15449" y="17308"/>
                    </a:lnTo>
                    <a:lnTo>
                      <a:pt x="15741" y="17231"/>
                    </a:lnTo>
                    <a:lnTo>
                      <a:pt x="15992" y="17077"/>
                    </a:lnTo>
                    <a:lnTo>
                      <a:pt x="16159" y="17000"/>
                    </a:lnTo>
                    <a:lnTo>
                      <a:pt x="16409" y="16923"/>
                    </a:lnTo>
                    <a:lnTo>
                      <a:pt x="16618" y="16769"/>
                    </a:lnTo>
                    <a:lnTo>
                      <a:pt x="16785" y="16615"/>
                    </a:lnTo>
                    <a:lnTo>
                      <a:pt x="16952" y="16500"/>
                    </a:lnTo>
                    <a:lnTo>
                      <a:pt x="17119" y="16346"/>
                    </a:lnTo>
                    <a:lnTo>
                      <a:pt x="17286" y="16115"/>
                    </a:lnTo>
                    <a:lnTo>
                      <a:pt x="17495" y="15885"/>
                    </a:lnTo>
                    <a:lnTo>
                      <a:pt x="17662" y="15654"/>
                    </a:lnTo>
                    <a:lnTo>
                      <a:pt x="17829" y="15462"/>
                    </a:lnTo>
                    <a:lnTo>
                      <a:pt x="17912" y="15231"/>
                    </a:lnTo>
                    <a:lnTo>
                      <a:pt x="18079" y="15000"/>
                    </a:lnTo>
                    <a:lnTo>
                      <a:pt x="18163" y="14846"/>
                    </a:lnTo>
                    <a:lnTo>
                      <a:pt x="17996" y="14923"/>
                    </a:lnTo>
                    <a:lnTo>
                      <a:pt x="17829" y="15000"/>
                    </a:lnTo>
                    <a:lnTo>
                      <a:pt x="17662" y="15077"/>
                    </a:lnTo>
                    <a:lnTo>
                      <a:pt x="17495" y="15077"/>
                    </a:lnTo>
                    <a:lnTo>
                      <a:pt x="17286" y="15154"/>
                    </a:lnTo>
                    <a:lnTo>
                      <a:pt x="17035" y="15231"/>
                    </a:lnTo>
                    <a:lnTo>
                      <a:pt x="16868" y="15308"/>
                    </a:lnTo>
                    <a:lnTo>
                      <a:pt x="16618" y="15308"/>
                    </a:lnTo>
                    <a:lnTo>
                      <a:pt x="16326" y="15308"/>
                    </a:lnTo>
                    <a:lnTo>
                      <a:pt x="16159" y="15308"/>
                    </a:lnTo>
                    <a:lnTo>
                      <a:pt x="15908" y="15308"/>
                    </a:lnTo>
                    <a:lnTo>
                      <a:pt x="15616" y="15308"/>
                    </a:lnTo>
                    <a:lnTo>
                      <a:pt x="15282" y="15231"/>
                    </a:lnTo>
                    <a:lnTo>
                      <a:pt x="15031" y="15154"/>
                    </a:lnTo>
                    <a:lnTo>
                      <a:pt x="14739" y="15000"/>
                    </a:lnTo>
                    <a:lnTo>
                      <a:pt x="14405" y="14846"/>
                    </a:lnTo>
                    <a:lnTo>
                      <a:pt x="14572" y="14846"/>
                    </a:lnTo>
                    <a:lnTo>
                      <a:pt x="14823" y="14923"/>
                    </a:lnTo>
                    <a:lnTo>
                      <a:pt x="15031" y="14923"/>
                    </a:lnTo>
                    <a:lnTo>
                      <a:pt x="15282" y="14923"/>
                    </a:lnTo>
                    <a:lnTo>
                      <a:pt x="15449" y="14923"/>
                    </a:lnTo>
                    <a:lnTo>
                      <a:pt x="15741" y="14923"/>
                    </a:lnTo>
                    <a:lnTo>
                      <a:pt x="15992" y="14923"/>
                    </a:lnTo>
                    <a:lnTo>
                      <a:pt x="16159" y="14846"/>
                    </a:lnTo>
                    <a:lnTo>
                      <a:pt x="16409" y="14846"/>
                    </a:lnTo>
                    <a:lnTo>
                      <a:pt x="16701" y="14769"/>
                    </a:lnTo>
                    <a:lnTo>
                      <a:pt x="16952" y="14769"/>
                    </a:lnTo>
                    <a:lnTo>
                      <a:pt x="17119" y="14692"/>
                    </a:lnTo>
                    <a:lnTo>
                      <a:pt x="17411" y="14615"/>
                    </a:lnTo>
                    <a:lnTo>
                      <a:pt x="17578" y="14538"/>
                    </a:lnTo>
                    <a:lnTo>
                      <a:pt x="17829" y="14423"/>
                    </a:lnTo>
                    <a:lnTo>
                      <a:pt x="17996" y="14346"/>
                    </a:lnTo>
                    <a:lnTo>
                      <a:pt x="18288" y="14115"/>
                    </a:lnTo>
                    <a:lnTo>
                      <a:pt x="18455" y="13885"/>
                    </a:lnTo>
                    <a:lnTo>
                      <a:pt x="18622" y="13577"/>
                    </a:lnTo>
                    <a:lnTo>
                      <a:pt x="18789" y="13346"/>
                    </a:lnTo>
                    <a:lnTo>
                      <a:pt x="18873" y="13154"/>
                    </a:lnTo>
                    <a:lnTo>
                      <a:pt x="18956" y="12923"/>
                    </a:lnTo>
                    <a:lnTo>
                      <a:pt x="19165" y="12692"/>
                    </a:lnTo>
                    <a:lnTo>
                      <a:pt x="19248" y="12462"/>
                    </a:lnTo>
                    <a:lnTo>
                      <a:pt x="19081" y="12538"/>
                    </a:lnTo>
                    <a:lnTo>
                      <a:pt x="18956" y="12615"/>
                    </a:lnTo>
                    <a:lnTo>
                      <a:pt x="18789" y="12769"/>
                    </a:lnTo>
                    <a:lnTo>
                      <a:pt x="18539" y="12846"/>
                    </a:lnTo>
                    <a:lnTo>
                      <a:pt x="18372" y="12923"/>
                    </a:lnTo>
                    <a:lnTo>
                      <a:pt x="18163" y="13077"/>
                    </a:lnTo>
                    <a:lnTo>
                      <a:pt x="17912" y="13154"/>
                    </a:lnTo>
                    <a:lnTo>
                      <a:pt x="17662" y="13154"/>
                    </a:lnTo>
                    <a:lnTo>
                      <a:pt x="17411" y="13231"/>
                    </a:lnTo>
                    <a:lnTo>
                      <a:pt x="17119" y="13308"/>
                    </a:lnTo>
                    <a:lnTo>
                      <a:pt x="16868" y="13308"/>
                    </a:lnTo>
                    <a:lnTo>
                      <a:pt x="16618" y="13231"/>
                    </a:lnTo>
                    <a:lnTo>
                      <a:pt x="16326" y="13231"/>
                    </a:lnTo>
                    <a:lnTo>
                      <a:pt x="16075" y="13154"/>
                    </a:lnTo>
                    <a:lnTo>
                      <a:pt x="15825" y="13077"/>
                    </a:lnTo>
                    <a:lnTo>
                      <a:pt x="15616" y="12923"/>
                    </a:lnTo>
                    <a:lnTo>
                      <a:pt x="15825" y="12923"/>
                    </a:lnTo>
                    <a:lnTo>
                      <a:pt x="15992" y="12923"/>
                    </a:lnTo>
                    <a:lnTo>
                      <a:pt x="16159" y="12923"/>
                    </a:lnTo>
                    <a:lnTo>
                      <a:pt x="16326" y="12923"/>
                    </a:lnTo>
                    <a:lnTo>
                      <a:pt x="16618" y="12923"/>
                    </a:lnTo>
                    <a:lnTo>
                      <a:pt x="16785" y="12923"/>
                    </a:lnTo>
                    <a:lnTo>
                      <a:pt x="17035" y="12923"/>
                    </a:lnTo>
                    <a:lnTo>
                      <a:pt x="17203" y="12846"/>
                    </a:lnTo>
                    <a:lnTo>
                      <a:pt x="17411" y="12846"/>
                    </a:lnTo>
                    <a:lnTo>
                      <a:pt x="17662" y="12769"/>
                    </a:lnTo>
                    <a:lnTo>
                      <a:pt x="17829" y="12692"/>
                    </a:lnTo>
                    <a:lnTo>
                      <a:pt x="18079" y="12615"/>
                    </a:lnTo>
                    <a:lnTo>
                      <a:pt x="18288" y="12538"/>
                    </a:lnTo>
                    <a:lnTo>
                      <a:pt x="18455" y="12385"/>
                    </a:lnTo>
                    <a:lnTo>
                      <a:pt x="18622" y="12231"/>
                    </a:lnTo>
                    <a:lnTo>
                      <a:pt x="18789" y="12115"/>
                    </a:lnTo>
                    <a:lnTo>
                      <a:pt x="18956" y="11885"/>
                    </a:lnTo>
                    <a:lnTo>
                      <a:pt x="19165" y="11654"/>
                    </a:lnTo>
                    <a:lnTo>
                      <a:pt x="19332" y="11346"/>
                    </a:lnTo>
                    <a:lnTo>
                      <a:pt x="19415" y="11154"/>
                    </a:lnTo>
                    <a:lnTo>
                      <a:pt x="19499" y="10846"/>
                    </a:lnTo>
                    <a:lnTo>
                      <a:pt x="19582" y="10538"/>
                    </a:lnTo>
                    <a:lnTo>
                      <a:pt x="19666" y="10231"/>
                    </a:lnTo>
                    <a:lnTo>
                      <a:pt x="19749" y="9885"/>
                    </a:lnTo>
                    <a:lnTo>
                      <a:pt x="19582" y="10038"/>
                    </a:lnTo>
                    <a:lnTo>
                      <a:pt x="19415" y="10154"/>
                    </a:lnTo>
                    <a:lnTo>
                      <a:pt x="19248" y="10231"/>
                    </a:lnTo>
                    <a:lnTo>
                      <a:pt x="19081" y="10385"/>
                    </a:lnTo>
                    <a:lnTo>
                      <a:pt x="18789" y="10462"/>
                    </a:lnTo>
                    <a:lnTo>
                      <a:pt x="18539" y="10538"/>
                    </a:lnTo>
                    <a:lnTo>
                      <a:pt x="18288" y="10615"/>
                    </a:lnTo>
                    <a:lnTo>
                      <a:pt x="17996" y="10692"/>
                    </a:lnTo>
                    <a:lnTo>
                      <a:pt x="17662" y="10769"/>
                    </a:lnTo>
                    <a:lnTo>
                      <a:pt x="17411" y="10769"/>
                    </a:lnTo>
                    <a:lnTo>
                      <a:pt x="17119" y="10769"/>
                    </a:lnTo>
                    <a:lnTo>
                      <a:pt x="16868" y="10692"/>
                    </a:lnTo>
                    <a:lnTo>
                      <a:pt x="16618" y="10692"/>
                    </a:lnTo>
                    <a:lnTo>
                      <a:pt x="16326" y="10615"/>
                    </a:lnTo>
                    <a:lnTo>
                      <a:pt x="16075" y="10462"/>
                    </a:lnTo>
                    <a:lnTo>
                      <a:pt x="15908" y="10385"/>
                    </a:lnTo>
                    <a:lnTo>
                      <a:pt x="16075" y="10385"/>
                    </a:lnTo>
                    <a:lnTo>
                      <a:pt x="16326" y="10385"/>
                    </a:lnTo>
                    <a:lnTo>
                      <a:pt x="16618" y="10385"/>
                    </a:lnTo>
                    <a:lnTo>
                      <a:pt x="16785" y="10462"/>
                    </a:lnTo>
                    <a:lnTo>
                      <a:pt x="17035" y="10385"/>
                    </a:lnTo>
                    <a:lnTo>
                      <a:pt x="17286" y="10385"/>
                    </a:lnTo>
                    <a:lnTo>
                      <a:pt x="17495" y="10385"/>
                    </a:lnTo>
                    <a:lnTo>
                      <a:pt x="17745" y="10385"/>
                    </a:lnTo>
                    <a:lnTo>
                      <a:pt x="17912" y="10308"/>
                    </a:lnTo>
                    <a:lnTo>
                      <a:pt x="18163" y="10231"/>
                    </a:lnTo>
                    <a:lnTo>
                      <a:pt x="18372" y="10154"/>
                    </a:lnTo>
                    <a:lnTo>
                      <a:pt x="18539" y="10154"/>
                    </a:lnTo>
                    <a:lnTo>
                      <a:pt x="18706" y="10038"/>
                    </a:lnTo>
                    <a:lnTo>
                      <a:pt x="18873" y="9962"/>
                    </a:lnTo>
                    <a:lnTo>
                      <a:pt x="19081" y="9885"/>
                    </a:lnTo>
                    <a:lnTo>
                      <a:pt x="19248" y="9731"/>
                    </a:lnTo>
                    <a:lnTo>
                      <a:pt x="19582" y="9269"/>
                    </a:lnTo>
                    <a:lnTo>
                      <a:pt x="19833" y="8769"/>
                    </a:lnTo>
                    <a:lnTo>
                      <a:pt x="19958" y="8154"/>
                    </a:lnTo>
                    <a:lnTo>
                      <a:pt x="19958" y="7500"/>
                    </a:lnTo>
                    <a:lnTo>
                      <a:pt x="19958" y="6885"/>
                    </a:lnTo>
                    <a:lnTo>
                      <a:pt x="19749" y="6231"/>
                    </a:lnTo>
                    <a:lnTo>
                      <a:pt x="19666" y="5577"/>
                    </a:lnTo>
                    <a:lnTo>
                      <a:pt x="19415" y="4962"/>
                    </a:lnTo>
                    <a:lnTo>
                      <a:pt x="19332" y="4615"/>
                    </a:lnTo>
                    <a:lnTo>
                      <a:pt x="19248" y="4231"/>
                    </a:lnTo>
                    <a:lnTo>
                      <a:pt x="19081" y="3846"/>
                    </a:lnTo>
                    <a:lnTo>
                      <a:pt x="18956" y="3500"/>
                    </a:lnTo>
                    <a:lnTo>
                      <a:pt x="18789" y="3115"/>
                    </a:lnTo>
                    <a:lnTo>
                      <a:pt x="18622" y="2731"/>
                    </a:lnTo>
                    <a:lnTo>
                      <a:pt x="18455" y="2423"/>
                    </a:lnTo>
                    <a:lnTo>
                      <a:pt x="18372" y="2077"/>
                    </a:lnTo>
                    <a:lnTo>
                      <a:pt x="18163" y="1769"/>
                    </a:lnTo>
                    <a:lnTo>
                      <a:pt x="17996" y="1462"/>
                    </a:lnTo>
                    <a:lnTo>
                      <a:pt x="17829" y="1192"/>
                    </a:lnTo>
                    <a:lnTo>
                      <a:pt x="17662" y="885"/>
                    </a:lnTo>
                    <a:lnTo>
                      <a:pt x="17495" y="654"/>
                    </a:lnTo>
                    <a:lnTo>
                      <a:pt x="17286" y="423"/>
                    </a:lnTo>
                    <a:lnTo>
                      <a:pt x="17119" y="154"/>
                    </a:lnTo>
                    <a:lnTo>
                      <a:pt x="16952" y="0"/>
                    </a:lnTo>
                    <a:close/>
                  </a:path>
                </a:pathLst>
              </a:custGeom>
              <a:grpFill/>
              <a:ln w="1333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17414" name="Oval 4"/>
            <p:cNvSpPr>
              <a:spLocks noChangeArrowheads="1"/>
            </p:cNvSpPr>
            <p:nvPr/>
          </p:nvSpPr>
          <p:spPr bwMode="auto">
            <a:xfrm flipH="1">
              <a:off x="8067053" y="202083"/>
              <a:ext cx="33339" cy="634629"/>
            </a:xfrm>
            <a:prstGeom prst="ellipse">
              <a:avLst/>
            </a:prstGeom>
            <a:solidFill>
              <a:srgbClr val="FF99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9" name="Text Box 6"/>
          <p:cNvSpPr txBox="1">
            <a:spLocks noChangeArrowheads="1"/>
          </p:cNvSpPr>
          <p:nvPr/>
        </p:nvSpPr>
        <p:spPr bwMode="auto">
          <a:xfrm>
            <a:off x="2195736" y="5373216"/>
            <a:ext cx="4508500" cy="40011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 smtClean="0">
                <a:solidFill>
                  <a:srgbClr val="000000"/>
                </a:solidFill>
                <a:latin typeface="+mj-lt"/>
              </a:rPr>
              <a:t>NILAI-NILAI LUHUR</a:t>
            </a:r>
            <a:endParaRPr lang="en-US" sz="2000" b="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30" name="Text Box 6"/>
          <p:cNvSpPr txBox="1">
            <a:spLocks noChangeArrowheads="1"/>
          </p:cNvSpPr>
          <p:nvPr/>
        </p:nvSpPr>
        <p:spPr bwMode="auto">
          <a:xfrm>
            <a:off x="2195736" y="6093296"/>
            <a:ext cx="4508500" cy="40011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 smtClean="0">
                <a:solidFill>
                  <a:srgbClr val="000000"/>
                </a:solidFill>
                <a:latin typeface="+mj-lt"/>
              </a:rPr>
              <a:t>BUDAYA AKADEMIK</a:t>
            </a:r>
            <a:endParaRPr lang="en-US" sz="2000" b="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31" name="AutoShape 12"/>
          <p:cNvSpPr>
            <a:spLocks noChangeArrowheads="1"/>
          </p:cNvSpPr>
          <p:nvPr/>
        </p:nvSpPr>
        <p:spPr bwMode="auto">
          <a:xfrm>
            <a:off x="4067944" y="5085184"/>
            <a:ext cx="768974" cy="288032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00000"/>
          </a:solidFill>
          <a:ln>
            <a:noFill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n-US" sz="2800" b="1">
              <a:latin typeface="Arial" pitchFamily="34" charset="0"/>
            </a:endParaRPr>
          </a:p>
        </p:txBody>
      </p:sp>
      <p:sp>
        <p:nvSpPr>
          <p:cNvPr id="32" name="AutoShape 12"/>
          <p:cNvSpPr>
            <a:spLocks noChangeArrowheads="1"/>
          </p:cNvSpPr>
          <p:nvPr/>
        </p:nvSpPr>
        <p:spPr bwMode="auto">
          <a:xfrm>
            <a:off x="4067944" y="5805264"/>
            <a:ext cx="768974" cy="288032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00000"/>
          </a:solidFill>
          <a:ln>
            <a:noFill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n-US" sz="2800" b="1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381000"/>
            <a:ext cx="7743825" cy="990600"/>
          </a:xfrm>
        </p:spPr>
        <p:txBody>
          <a:bodyPr/>
          <a:lstStyle/>
          <a:p>
            <a:r>
              <a:rPr lang="en-US" sz="2800" dirty="0" smtClean="0">
                <a:latin typeface="Arial Rounded MT Bold" pitchFamily="34" charset="0"/>
              </a:rPr>
              <a:t>PEMBAHARUAN NILAI UTAMA</a:t>
            </a:r>
            <a:br>
              <a:rPr lang="en-US" sz="2800" dirty="0" smtClean="0">
                <a:latin typeface="Arial Rounded MT Bold" pitchFamily="34" charset="0"/>
              </a:rPr>
            </a:br>
            <a:r>
              <a:rPr lang="en-US" sz="2800" dirty="0" smtClean="0">
                <a:solidFill>
                  <a:srgbClr val="FF0000"/>
                </a:solidFill>
                <a:latin typeface="Arial Rounded MT Bold" pitchFamily="34" charset="0"/>
              </a:rPr>
              <a:t>EDUKASI NASIONAL  SIVITAS AKADEMIKA</a:t>
            </a:r>
            <a:endParaRPr lang="en-US" sz="2800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600200"/>
          <a:ext cx="80010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ross 5"/>
          <p:cNvSpPr/>
          <p:nvPr/>
        </p:nvSpPr>
        <p:spPr bwMode="auto">
          <a:xfrm>
            <a:off x="4495800" y="1981200"/>
            <a:ext cx="457200" cy="457200"/>
          </a:xfrm>
          <a:prstGeom prst="plus">
            <a:avLst/>
          </a:prstGeom>
          <a:solidFill>
            <a:srgbClr val="CC33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itchFamily="34" charset="0"/>
              </a:rPr>
              <a:t>PEMBAHARUAN SISTEM</a:t>
            </a:r>
            <a:endParaRPr lang="en-US" dirty="0">
              <a:latin typeface="Arial Rounded MT Bold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7200" y="1219200"/>
            <a:ext cx="8229600" cy="5334000"/>
          </a:xfrm>
          <a:prstGeom prst="rect">
            <a:avLst/>
          </a:prstGeom>
          <a:ln>
            <a:solidFill>
              <a:schemeClr val="tx1">
                <a:lumMod val="40000"/>
                <a:lumOff val="60000"/>
              </a:schemeClr>
            </a:solidFill>
          </a:ln>
        </p:spPr>
      </p:sp>
      <p:sp>
        <p:nvSpPr>
          <p:cNvPr id="13" name="Freeform 12"/>
          <p:cNvSpPr/>
          <p:nvPr/>
        </p:nvSpPr>
        <p:spPr>
          <a:xfrm>
            <a:off x="457200" y="1066800"/>
            <a:ext cx="8228510" cy="1530086"/>
          </a:xfrm>
          <a:custGeom>
            <a:avLst/>
            <a:gdLst>
              <a:gd name="connsiteX0" fmla="*/ 0 w 8228510"/>
              <a:gd name="connsiteY0" fmla="*/ 153009 h 1530086"/>
              <a:gd name="connsiteX1" fmla="*/ 44815 w 8228510"/>
              <a:gd name="connsiteY1" fmla="*/ 44815 h 1530086"/>
              <a:gd name="connsiteX2" fmla="*/ 153009 w 8228510"/>
              <a:gd name="connsiteY2" fmla="*/ 0 h 1530086"/>
              <a:gd name="connsiteX3" fmla="*/ 8075501 w 8228510"/>
              <a:gd name="connsiteY3" fmla="*/ 0 h 1530086"/>
              <a:gd name="connsiteX4" fmla="*/ 8183695 w 8228510"/>
              <a:gd name="connsiteY4" fmla="*/ 44815 h 1530086"/>
              <a:gd name="connsiteX5" fmla="*/ 8228510 w 8228510"/>
              <a:gd name="connsiteY5" fmla="*/ 153009 h 1530086"/>
              <a:gd name="connsiteX6" fmla="*/ 8228510 w 8228510"/>
              <a:gd name="connsiteY6" fmla="*/ 1377077 h 1530086"/>
              <a:gd name="connsiteX7" fmla="*/ 8183695 w 8228510"/>
              <a:gd name="connsiteY7" fmla="*/ 1485271 h 1530086"/>
              <a:gd name="connsiteX8" fmla="*/ 8075501 w 8228510"/>
              <a:gd name="connsiteY8" fmla="*/ 1530086 h 1530086"/>
              <a:gd name="connsiteX9" fmla="*/ 153009 w 8228510"/>
              <a:gd name="connsiteY9" fmla="*/ 1530086 h 1530086"/>
              <a:gd name="connsiteX10" fmla="*/ 44815 w 8228510"/>
              <a:gd name="connsiteY10" fmla="*/ 1485271 h 1530086"/>
              <a:gd name="connsiteX11" fmla="*/ 0 w 8228510"/>
              <a:gd name="connsiteY11" fmla="*/ 1377077 h 1530086"/>
              <a:gd name="connsiteX12" fmla="*/ 0 w 8228510"/>
              <a:gd name="connsiteY12" fmla="*/ 153009 h 1530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228510" h="1530086">
                <a:moveTo>
                  <a:pt x="0" y="153009"/>
                </a:moveTo>
                <a:cubicBezTo>
                  <a:pt x="0" y="112428"/>
                  <a:pt x="16121" y="73510"/>
                  <a:pt x="44815" y="44815"/>
                </a:cubicBezTo>
                <a:cubicBezTo>
                  <a:pt x="73510" y="16120"/>
                  <a:pt x="112428" y="0"/>
                  <a:pt x="153009" y="0"/>
                </a:cubicBezTo>
                <a:lnTo>
                  <a:pt x="8075501" y="0"/>
                </a:lnTo>
                <a:cubicBezTo>
                  <a:pt x="8116082" y="0"/>
                  <a:pt x="8155000" y="16121"/>
                  <a:pt x="8183695" y="44815"/>
                </a:cubicBezTo>
                <a:cubicBezTo>
                  <a:pt x="8212390" y="73510"/>
                  <a:pt x="8228510" y="112428"/>
                  <a:pt x="8228510" y="153009"/>
                </a:cubicBezTo>
                <a:lnTo>
                  <a:pt x="8228510" y="1377077"/>
                </a:lnTo>
                <a:cubicBezTo>
                  <a:pt x="8228510" y="1417658"/>
                  <a:pt x="8212389" y="1456576"/>
                  <a:pt x="8183695" y="1485271"/>
                </a:cubicBezTo>
                <a:cubicBezTo>
                  <a:pt x="8155000" y="1513966"/>
                  <a:pt x="8116082" y="1530086"/>
                  <a:pt x="8075501" y="1530086"/>
                </a:cubicBezTo>
                <a:lnTo>
                  <a:pt x="153009" y="1530086"/>
                </a:lnTo>
                <a:cubicBezTo>
                  <a:pt x="112428" y="1530086"/>
                  <a:pt x="73510" y="1513965"/>
                  <a:pt x="44815" y="1485271"/>
                </a:cubicBezTo>
                <a:cubicBezTo>
                  <a:pt x="16120" y="1456576"/>
                  <a:pt x="0" y="1417658"/>
                  <a:pt x="0" y="1377077"/>
                </a:cubicBezTo>
                <a:lnTo>
                  <a:pt x="0" y="153009"/>
                </a:lnTo>
                <a:close/>
              </a:path>
            </a:pathLst>
          </a:custGeom>
          <a:solidFill>
            <a:srgbClr val="00B0F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6255" tIns="136255" rIns="136255" bIns="136255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kern="1200" dirty="0" smtClean="0">
                <a:latin typeface="Arial Rounded MT Bold" pitchFamily="34" charset="0"/>
              </a:rPr>
              <a:t>INTEGRASI DATA:</a:t>
            </a: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kern="1200" dirty="0" smtClean="0">
                <a:latin typeface="Arial Rounded MT Bold" pitchFamily="34" charset="0"/>
              </a:rPr>
              <a:t>PERGURUAN TINGGI, PROGRAM STUDI, BIDANG ILMU, DOSEN DAN MAHASISWA</a:t>
            </a:r>
            <a:endParaRPr lang="en-US" sz="2400" kern="1200" dirty="0">
              <a:latin typeface="Arial Rounded MT Bold" pitchFamily="34" charset="0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1905000" y="2971800"/>
            <a:ext cx="5294481" cy="609600"/>
          </a:xfrm>
          <a:custGeom>
            <a:avLst/>
            <a:gdLst>
              <a:gd name="connsiteX0" fmla="*/ 0 w 5294481"/>
              <a:gd name="connsiteY0" fmla="*/ 109848 h 1098484"/>
              <a:gd name="connsiteX1" fmla="*/ 32174 w 5294481"/>
              <a:gd name="connsiteY1" fmla="*/ 32174 h 1098484"/>
              <a:gd name="connsiteX2" fmla="*/ 109848 w 5294481"/>
              <a:gd name="connsiteY2" fmla="*/ 0 h 1098484"/>
              <a:gd name="connsiteX3" fmla="*/ 5184633 w 5294481"/>
              <a:gd name="connsiteY3" fmla="*/ 0 h 1098484"/>
              <a:gd name="connsiteX4" fmla="*/ 5262307 w 5294481"/>
              <a:gd name="connsiteY4" fmla="*/ 32174 h 1098484"/>
              <a:gd name="connsiteX5" fmla="*/ 5294481 w 5294481"/>
              <a:gd name="connsiteY5" fmla="*/ 109848 h 1098484"/>
              <a:gd name="connsiteX6" fmla="*/ 5294481 w 5294481"/>
              <a:gd name="connsiteY6" fmla="*/ 988636 h 1098484"/>
              <a:gd name="connsiteX7" fmla="*/ 5262307 w 5294481"/>
              <a:gd name="connsiteY7" fmla="*/ 1066310 h 1098484"/>
              <a:gd name="connsiteX8" fmla="*/ 5184633 w 5294481"/>
              <a:gd name="connsiteY8" fmla="*/ 1098484 h 1098484"/>
              <a:gd name="connsiteX9" fmla="*/ 109848 w 5294481"/>
              <a:gd name="connsiteY9" fmla="*/ 1098484 h 1098484"/>
              <a:gd name="connsiteX10" fmla="*/ 32174 w 5294481"/>
              <a:gd name="connsiteY10" fmla="*/ 1066310 h 1098484"/>
              <a:gd name="connsiteX11" fmla="*/ 0 w 5294481"/>
              <a:gd name="connsiteY11" fmla="*/ 988636 h 1098484"/>
              <a:gd name="connsiteX12" fmla="*/ 0 w 5294481"/>
              <a:gd name="connsiteY12" fmla="*/ 109848 h 1098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294481" h="1098484">
                <a:moveTo>
                  <a:pt x="0" y="109848"/>
                </a:moveTo>
                <a:cubicBezTo>
                  <a:pt x="0" y="80714"/>
                  <a:pt x="11573" y="52774"/>
                  <a:pt x="32174" y="32174"/>
                </a:cubicBezTo>
                <a:cubicBezTo>
                  <a:pt x="52775" y="11574"/>
                  <a:pt x="80715" y="0"/>
                  <a:pt x="109848" y="0"/>
                </a:cubicBezTo>
                <a:lnTo>
                  <a:pt x="5184633" y="0"/>
                </a:lnTo>
                <a:cubicBezTo>
                  <a:pt x="5213767" y="0"/>
                  <a:pt x="5241707" y="11573"/>
                  <a:pt x="5262307" y="32174"/>
                </a:cubicBezTo>
                <a:cubicBezTo>
                  <a:pt x="5282907" y="52775"/>
                  <a:pt x="5294481" y="80715"/>
                  <a:pt x="5294481" y="109848"/>
                </a:cubicBezTo>
                <a:lnTo>
                  <a:pt x="5294481" y="988636"/>
                </a:lnTo>
                <a:cubicBezTo>
                  <a:pt x="5294481" y="1017770"/>
                  <a:pt x="5282908" y="1045710"/>
                  <a:pt x="5262307" y="1066310"/>
                </a:cubicBezTo>
                <a:cubicBezTo>
                  <a:pt x="5241706" y="1086910"/>
                  <a:pt x="5213766" y="1098484"/>
                  <a:pt x="5184633" y="1098484"/>
                </a:cubicBezTo>
                <a:lnTo>
                  <a:pt x="109848" y="1098484"/>
                </a:lnTo>
                <a:cubicBezTo>
                  <a:pt x="80714" y="1098484"/>
                  <a:pt x="52774" y="1086911"/>
                  <a:pt x="32174" y="1066310"/>
                </a:cubicBezTo>
                <a:cubicBezTo>
                  <a:pt x="11574" y="1045709"/>
                  <a:pt x="0" y="1017769"/>
                  <a:pt x="0" y="988636"/>
                </a:cubicBezTo>
                <a:lnTo>
                  <a:pt x="0" y="109848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3613" tIns="123613" rIns="123613" bIns="123613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kern="1200" dirty="0" smtClean="0">
                <a:latin typeface="Arial Rounded MT Bold" pitchFamily="34" charset="0"/>
              </a:rPr>
              <a:t>VALIDASI</a:t>
            </a:r>
            <a:endParaRPr lang="en-US" sz="2400" kern="1200" dirty="0">
              <a:latin typeface="Arial Rounded MT Bold" pitchFamily="34" charset="0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1905000" y="4038600"/>
            <a:ext cx="2388080" cy="1066800"/>
          </a:xfrm>
          <a:custGeom>
            <a:avLst/>
            <a:gdLst>
              <a:gd name="connsiteX0" fmla="*/ 0 w 2388080"/>
              <a:gd name="connsiteY0" fmla="*/ 230237 h 2302371"/>
              <a:gd name="connsiteX1" fmla="*/ 67435 w 2388080"/>
              <a:gd name="connsiteY1" fmla="*/ 67435 h 2302371"/>
              <a:gd name="connsiteX2" fmla="*/ 230237 w 2388080"/>
              <a:gd name="connsiteY2" fmla="*/ 0 h 2302371"/>
              <a:gd name="connsiteX3" fmla="*/ 2157843 w 2388080"/>
              <a:gd name="connsiteY3" fmla="*/ 0 h 2302371"/>
              <a:gd name="connsiteX4" fmla="*/ 2320645 w 2388080"/>
              <a:gd name="connsiteY4" fmla="*/ 67435 h 2302371"/>
              <a:gd name="connsiteX5" fmla="*/ 2388080 w 2388080"/>
              <a:gd name="connsiteY5" fmla="*/ 230237 h 2302371"/>
              <a:gd name="connsiteX6" fmla="*/ 2388080 w 2388080"/>
              <a:gd name="connsiteY6" fmla="*/ 2072134 h 2302371"/>
              <a:gd name="connsiteX7" fmla="*/ 2320645 w 2388080"/>
              <a:gd name="connsiteY7" fmla="*/ 2234936 h 2302371"/>
              <a:gd name="connsiteX8" fmla="*/ 2157843 w 2388080"/>
              <a:gd name="connsiteY8" fmla="*/ 2302371 h 2302371"/>
              <a:gd name="connsiteX9" fmla="*/ 230237 w 2388080"/>
              <a:gd name="connsiteY9" fmla="*/ 2302371 h 2302371"/>
              <a:gd name="connsiteX10" fmla="*/ 67435 w 2388080"/>
              <a:gd name="connsiteY10" fmla="*/ 2234936 h 2302371"/>
              <a:gd name="connsiteX11" fmla="*/ 0 w 2388080"/>
              <a:gd name="connsiteY11" fmla="*/ 2072134 h 2302371"/>
              <a:gd name="connsiteX12" fmla="*/ 0 w 2388080"/>
              <a:gd name="connsiteY12" fmla="*/ 230237 h 2302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88080" h="2302371">
                <a:moveTo>
                  <a:pt x="0" y="230237"/>
                </a:moveTo>
                <a:cubicBezTo>
                  <a:pt x="0" y="169174"/>
                  <a:pt x="24257" y="110613"/>
                  <a:pt x="67435" y="67435"/>
                </a:cubicBezTo>
                <a:cubicBezTo>
                  <a:pt x="110613" y="24257"/>
                  <a:pt x="169175" y="0"/>
                  <a:pt x="230237" y="0"/>
                </a:cubicBezTo>
                <a:lnTo>
                  <a:pt x="2157843" y="0"/>
                </a:lnTo>
                <a:cubicBezTo>
                  <a:pt x="2218906" y="0"/>
                  <a:pt x="2277467" y="24257"/>
                  <a:pt x="2320645" y="67435"/>
                </a:cubicBezTo>
                <a:cubicBezTo>
                  <a:pt x="2363823" y="110613"/>
                  <a:pt x="2388080" y="169175"/>
                  <a:pt x="2388080" y="230237"/>
                </a:cubicBezTo>
                <a:lnTo>
                  <a:pt x="2388080" y="2072134"/>
                </a:lnTo>
                <a:cubicBezTo>
                  <a:pt x="2388080" y="2133197"/>
                  <a:pt x="2363823" y="2191758"/>
                  <a:pt x="2320645" y="2234936"/>
                </a:cubicBezTo>
                <a:cubicBezTo>
                  <a:pt x="2277467" y="2278114"/>
                  <a:pt x="2218905" y="2302371"/>
                  <a:pt x="2157843" y="2302371"/>
                </a:cubicBezTo>
                <a:lnTo>
                  <a:pt x="230237" y="2302371"/>
                </a:lnTo>
                <a:cubicBezTo>
                  <a:pt x="169174" y="2302371"/>
                  <a:pt x="110613" y="2278114"/>
                  <a:pt x="67435" y="2234936"/>
                </a:cubicBezTo>
                <a:cubicBezTo>
                  <a:pt x="24257" y="2191758"/>
                  <a:pt x="0" y="2133196"/>
                  <a:pt x="0" y="2072134"/>
                </a:cubicBezTo>
                <a:lnTo>
                  <a:pt x="0" y="23023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8874" tIns="158874" rIns="158874" bIns="158874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kern="1200" dirty="0" smtClean="0">
                <a:latin typeface="Arial Rounded MT Bold" pitchFamily="34" charset="0"/>
              </a:rPr>
              <a:t>PT</a:t>
            </a:r>
            <a:endParaRPr lang="en-US" sz="2400" kern="1200" dirty="0">
              <a:latin typeface="Arial Rounded MT Bold" pitchFamily="34" charset="0"/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4724400" y="4038600"/>
            <a:ext cx="2446161" cy="1066800"/>
          </a:xfrm>
          <a:custGeom>
            <a:avLst/>
            <a:gdLst>
              <a:gd name="connsiteX0" fmla="*/ 0 w 2446161"/>
              <a:gd name="connsiteY0" fmla="*/ 230237 h 2302371"/>
              <a:gd name="connsiteX1" fmla="*/ 67435 w 2446161"/>
              <a:gd name="connsiteY1" fmla="*/ 67435 h 2302371"/>
              <a:gd name="connsiteX2" fmla="*/ 230237 w 2446161"/>
              <a:gd name="connsiteY2" fmla="*/ 0 h 2302371"/>
              <a:gd name="connsiteX3" fmla="*/ 2215924 w 2446161"/>
              <a:gd name="connsiteY3" fmla="*/ 0 h 2302371"/>
              <a:gd name="connsiteX4" fmla="*/ 2378726 w 2446161"/>
              <a:gd name="connsiteY4" fmla="*/ 67435 h 2302371"/>
              <a:gd name="connsiteX5" fmla="*/ 2446161 w 2446161"/>
              <a:gd name="connsiteY5" fmla="*/ 230237 h 2302371"/>
              <a:gd name="connsiteX6" fmla="*/ 2446161 w 2446161"/>
              <a:gd name="connsiteY6" fmla="*/ 2072134 h 2302371"/>
              <a:gd name="connsiteX7" fmla="*/ 2378726 w 2446161"/>
              <a:gd name="connsiteY7" fmla="*/ 2234936 h 2302371"/>
              <a:gd name="connsiteX8" fmla="*/ 2215924 w 2446161"/>
              <a:gd name="connsiteY8" fmla="*/ 2302371 h 2302371"/>
              <a:gd name="connsiteX9" fmla="*/ 230237 w 2446161"/>
              <a:gd name="connsiteY9" fmla="*/ 2302371 h 2302371"/>
              <a:gd name="connsiteX10" fmla="*/ 67435 w 2446161"/>
              <a:gd name="connsiteY10" fmla="*/ 2234936 h 2302371"/>
              <a:gd name="connsiteX11" fmla="*/ 0 w 2446161"/>
              <a:gd name="connsiteY11" fmla="*/ 2072134 h 2302371"/>
              <a:gd name="connsiteX12" fmla="*/ 0 w 2446161"/>
              <a:gd name="connsiteY12" fmla="*/ 230237 h 2302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446161" h="2302371">
                <a:moveTo>
                  <a:pt x="0" y="230237"/>
                </a:moveTo>
                <a:cubicBezTo>
                  <a:pt x="0" y="169174"/>
                  <a:pt x="24257" y="110613"/>
                  <a:pt x="67435" y="67435"/>
                </a:cubicBezTo>
                <a:cubicBezTo>
                  <a:pt x="110613" y="24257"/>
                  <a:pt x="169175" y="0"/>
                  <a:pt x="230237" y="0"/>
                </a:cubicBezTo>
                <a:lnTo>
                  <a:pt x="2215924" y="0"/>
                </a:lnTo>
                <a:cubicBezTo>
                  <a:pt x="2276987" y="0"/>
                  <a:pt x="2335548" y="24257"/>
                  <a:pt x="2378726" y="67435"/>
                </a:cubicBezTo>
                <a:cubicBezTo>
                  <a:pt x="2421904" y="110613"/>
                  <a:pt x="2446161" y="169175"/>
                  <a:pt x="2446161" y="230237"/>
                </a:cubicBezTo>
                <a:lnTo>
                  <a:pt x="2446161" y="2072134"/>
                </a:lnTo>
                <a:cubicBezTo>
                  <a:pt x="2446161" y="2133197"/>
                  <a:pt x="2421904" y="2191758"/>
                  <a:pt x="2378726" y="2234936"/>
                </a:cubicBezTo>
                <a:cubicBezTo>
                  <a:pt x="2335548" y="2278114"/>
                  <a:pt x="2276986" y="2302371"/>
                  <a:pt x="2215924" y="2302371"/>
                </a:cubicBezTo>
                <a:lnTo>
                  <a:pt x="230237" y="2302371"/>
                </a:lnTo>
                <a:cubicBezTo>
                  <a:pt x="169174" y="2302371"/>
                  <a:pt x="110613" y="2278114"/>
                  <a:pt x="67435" y="2234936"/>
                </a:cubicBezTo>
                <a:cubicBezTo>
                  <a:pt x="24257" y="2191758"/>
                  <a:pt x="0" y="2133196"/>
                  <a:pt x="0" y="2072134"/>
                </a:cubicBezTo>
                <a:lnTo>
                  <a:pt x="0" y="23023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8874" tIns="158874" rIns="158874" bIns="158874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kern="1200" dirty="0" smtClean="0">
                <a:latin typeface="Arial Rounded MT Bold" pitchFamily="34" charset="0"/>
              </a:rPr>
              <a:t>DIKTI</a:t>
            </a:r>
            <a:endParaRPr lang="en-US" sz="2400" kern="1200" dirty="0">
              <a:latin typeface="Arial Rounded MT Bold" pitchFamily="34" charset="0"/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3200400" y="5486400"/>
            <a:ext cx="2609380" cy="1066800"/>
          </a:xfrm>
          <a:custGeom>
            <a:avLst/>
            <a:gdLst>
              <a:gd name="connsiteX0" fmla="*/ 0 w 2609380"/>
              <a:gd name="connsiteY0" fmla="*/ 230237 h 2302371"/>
              <a:gd name="connsiteX1" fmla="*/ 67435 w 2609380"/>
              <a:gd name="connsiteY1" fmla="*/ 67435 h 2302371"/>
              <a:gd name="connsiteX2" fmla="*/ 230237 w 2609380"/>
              <a:gd name="connsiteY2" fmla="*/ 0 h 2302371"/>
              <a:gd name="connsiteX3" fmla="*/ 2379143 w 2609380"/>
              <a:gd name="connsiteY3" fmla="*/ 0 h 2302371"/>
              <a:gd name="connsiteX4" fmla="*/ 2541945 w 2609380"/>
              <a:gd name="connsiteY4" fmla="*/ 67435 h 2302371"/>
              <a:gd name="connsiteX5" fmla="*/ 2609380 w 2609380"/>
              <a:gd name="connsiteY5" fmla="*/ 230237 h 2302371"/>
              <a:gd name="connsiteX6" fmla="*/ 2609380 w 2609380"/>
              <a:gd name="connsiteY6" fmla="*/ 2072134 h 2302371"/>
              <a:gd name="connsiteX7" fmla="*/ 2541945 w 2609380"/>
              <a:gd name="connsiteY7" fmla="*/ 2234936 h 2302371"/>
              <a:gd name="connsiteX8" fmla="*/ 2379143 w 2609380"/>
              <a:gd name="connsiteY8" fmla="*/ 2302371 h 2302371"/>
              <a:gd name="connsiteX9" fmla="*/ 230237 w 2609380"/>
              <a:gd name="connsiteY9" fmla="*/ 2302371 h 2302371"/>
              <a:gd name="connsiteX10" fmla="*/ 67435 w 2609380"/>
              <a:gd name="connsiteY10" fmla="*/ 2234936 h 2302371"/>
              <a:gd name="connsiteX11" fmla="*/ 0 w 2609380"/>
              <a:gd name="connsiteY11" fmla="*/ 2072134 h 2302371"/>
              <a:gd name="connsiteX12" fmla="*/ 0 w 2609380"/>
              <a:gd name="connsiteY12" fmla="*/ 230237 h 2302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09380" h="2302371">
                <a:moveTo>
                  <a:pt x="0" y="230237"/>
                </a:moveTo>
                <a:cubicBezTo>
                  <a:pt x="0" y="169174"/>
                  <a:pt x="24257" y="110613"/>
                  <a:pt x="67435" y="67435"/>
                </a:cubicBezTo>
                <a:cubicBezTo>
                  <a:pt x="110613" y="24257"/>
                  <a:pt x="169175" y="0"/>
                  <a:pt x="230237" y="0"/>
                </a:cubicBezTo>
                <a:lnTo>
                  <a:pt x="2379143" y="0"/>
                </a:lnTo>
                <a:cubicBezTo>
                  <a:pt x="2440206" y="0"/>
                  <a:pt x="2498767" y="24257"/>
                  <a:pt x="2541945" y="67435"/>
                </a:cubicBezTo>
                <a:cubicBezTo>
                  <a:pt x="2585123" y="110613"/>
                  <a:pt x="2609380" y="169175"/>
                  <a:pt x="2609380" y="230237"/>
                </a:cubicBezTo>
                <a:lnTo>
                  <a:pt x="2609380" y="2072134"/>
                </a:lnTo>
                <a:cubicBezTo>
                  <a:pt x="2609380" y="2133197"/>
                  <a:pt x="2585123" y="2191758"/>
                  <a:pt x="2541945" y="2234936"/>
                </a:cubicBezTo>
                <a:cubicBezTo>
                  <a:pt x="2498767" y="2278114"/>
                  <a:pt x="2440205" y="2302371"/>
                  <a:pt x="2379143" y="2302371"/>
                </a:cubicBezTo>
                <a:lnTo>
                  <a:pt x="230237" y="2302371"/>
                </a:lnTo>
                <a:cubicBezTo>
                  <a:pt x="169174" y="2302371"/>
                  <a:pt x="110613" y="2278114"/>
                  <a:pt x="67435" y="2234936"/>
                </a:cubicBezTo>
                <a:cubicBezTo>
                  <a:pt x="24257" y="2191758"/>
                  <a:pt x="0" y="2133196"/>
                  <a:pt x="0" y="2072134"/>
                </a:cubicBezTo>
                <a:lnTo>
                  <a:pt x="0" y="230237"/>
                </a:lnTo>
                <a:close/>
              </a:path>
            </a:pathLst>
          </a:custGeom>
          <a:solidFill>
            <a:srgbClr val="FF0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8874" tIns="158874" rIns="158874" bIns="158874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kern="1200" dirty="0" smtClean="0">
                <a:latin typeface="Arial Rounded MT Bold" pitchFamily="34" charset="0"/>
              </a:rPr>
              <a:t>PDPT</a:t>
            </a:r>
            <a:endParaRPr lang="en-US" sz="2400" kern="1200" dirty="0">
              <a:latin typeface="Arial Rounded MT Bold" pitchFamily="34" charset="0"/>
            </a:endParaRPr>
          </a:p>
        </p:txBody>
      </p:sp>
      <p:sp>
        <p:nvSpPr>
          <p:cNvPr id="9" name="Down Arrow 8"/>
          <p:cNvSpPr/>
          <p:nvPr/>
        </p:nvSpPr>
        <p:spPr bwMode="auto">
          <a:xfrm>
            <a:off x="2057400" y="3657600"/>
            <a:ext cx="2209800" cy="381000"/>
          </a:xfrm>
          <a:prstGeom prst="downArrow">
            <a:avLst/>
          </a:prstGeom>
          <a:solidFill>
            <a:schemeClr val="tx1"/>
          </a:solidFill>
          <a:ln w="9525" cap="flat" cmpd="sng" algn="ctr">
            <a:solidFill>
              <a:schemeClr val="tx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Down Arrow 9"/>
          <p:cNvSpPr/>
          <p:nvPr/>
        </p:nvSpPr>
        <p:spPr bwMode="auto">
          <a:xfrm>
            <a:off x="4876800" y="3657600"/>
            <a:ext cx="2209800" cy="381000"/>
          </a:xfrm>
          <a:prstGeom prst="downArrow">
            <a:avLst/>
          </a:prstGeom>
          <a:solidFill>
            <a:schemeClr val="tx1"/>
          </a:solidFill>
          <a:ln w="9525" cap="flat" cmpd="sng" algn="ctr">
            <a:solidFill>
              <a:schemeClr val="tx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Down Arrow 17"/>
          <p:cNvSpPr/>
          <p:nvPr/>
        </p:nvSpPr>
        <p:spPr bwMode="auto">
          <a:xfrm>
            <a:off x="3429000" y="2590800"/>
            <a:ext cx="2209800" cy="381000"/>
          </a:xfrm>
          <a:prstGeom prst="downArrow">
            <a:avLst/>
          </a:prstGeom>
          <a:solidFill>
            <a:schemeClr val="tx1"/>
          </a:solidFill>
          <a:ln w="9525" cap="flat" cmpd="sng" algn="ctr">
            <a:solidFill>
              <a:schemeClr val="tx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Down Arrow 18"/>
          <p:cNvSpPr/>
          <p:nvPr/>
        </p:nvSpPr>
        <p:spPr bwMode="auto">
          <a:xfrm>
            <a:off x="3352800" y="5105400"/>
            <a:ext cx="2209800" cy="381000"/>
          </a:xfrm>
          <a:prstGeom prst="downArrow">
            <a:avLst/>
          </a:prstGeom>
          <a:solidFill>
            <a:schemeClr val="tx1"/>
          </a:solidFill>
          <a:ln w="9525" cap="flat" cmpd="sng" algn="ctr">
            <a:solidFill>
              <a:schemeClr val="tx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Arial Rounded MT Bold" pitchFamily="34" charset="0"/>
              </a:rPr>
              <a:t>PEMBAHARUAN SISTEM ALOKASI</a:t>
            </a:r>
            <a:endParaRPr lang="en-US" sz="3200" dirty="0">
              <a:latin typeface="Arial Rounded MT Bold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7200" y="1219200"/>
            <a:ext cx="8229600" cy="5334000"/>
          </a:xfrm>
          <a:prstGeom prst="rect">
            <a:avLst/>
          </a:prstGeom>
          <a:ln>
            <a:solidFill>
              <a:schemeClr val="tx1">
                <a:lumMod val="40000"/>
                <a:lumOff val="60000"/>
              </a:schemeClr>
            </a:solidFill>
          </a:ln>
        </p:spPr>
      </p:sp>
      <p:sp>
        <p:nvSpPr>
          <p:cNvPr id="15" name="Freeform 14"/>
          <p:cNvSpPr/>
          <p:nvPr/>
        </p:nvSpPr>
        <p:spPr>
          <a:xfrm>
            <a:off x="3048000" y="3657600"/>
            <a:ext cx="3276600" cy="1600200"/>
          </a:xfrm>
          <a:custGeom>
            <a:avLst/>
            <a:gdLst>
              <a:gd name="connsiteX0" fmla="*/ 0 w 2388080"/>
              <a:gd name="connsiteY0" fmla="*/ 230237 h 2302371"/>
              <a:gd name="connsiteX1" fmla="*/ 67435 w 2388080"/>
              <a:gd name="connsiteY1" fmla="*/ 67435 h 2302371"/>
              <a:gd name="connsiteX2" fmla="*/ 230237 w 2388080"/>
              <a:gd name="connsiteY2" fmla="*/ 0 h 2302371"/>
              <a:gd name="connsiteX3" fmla="*/ 2157843 w 2388080"/>
              <a:gd name="connsiteY3" fmla="*/ 0 h 2302371"/>
              <a:gd name="connsiteX4" fmla="*/ 2320645 w 2388080"/>
              <a:gd name="connsiteY4" fmla="*/ 67435 h 2302371"/>
              <a:gd name="connsiteX5" fmla="*/ 2388080 w 2388080"/>
              <a:gd name="connsiteY5" fmla="*/ 230237 h 2302371"/>
              <a:gd name="connsiteX6" fmla="*/ 2388080 w 2388080"/>
              <a:gd name="connsiteY6" fmla="*/ 2072134 h 2302371"/>
              <a:gd name="connsiteX7" fmla="*/ 2320645 w 2388080"/>
              <a:gd name="connsiteY7" fmla="*/ 2234936 h 2302371"/>
              <a:gd name="connsiteX8" fmla="*/ 2157843 w 2388080"/>
              <a:gd name="connsiteY8" fmla="*/ 2302371 h 2302371"/>
              <a:gd name="connsiteX9" fmla="*/ 230237 w 2388080"/>
              <a:gd name="connsiteY9" fmla="*/ 2302371 h 2302371"/>
              <a:gd name="connsiteX10" fmla="*/ 67435 w 2388080"/>
              <a:gd name="connsiteY10" fmla="*/ 2234936 h 2302371"/>
              <a:gd name="connsiteX11" fmla="*/ 0 w 2388080"/>
              <a:gd name="connsiteY11" fmla="*/ 2072134 h 2302371"/>
              <a:gd name="connsiteX12" fmla="*/ 0 w 2388080"/>
              <a:gd name="connsiteY12" fmla="*/ 230237 h 2302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88080" h="2302371">
                <a:moveTo>
                  <a:pt x="0" y="230237"/>
                </a:moveTo>
                <a:cubicBezTo>
                  <a:pt x="0" y="169174"/>
                  <a:pt x="24257" y="110613"/>
                  <a:pt x="67435" y="67435"/>
                </a:cubicBezTo>
                <a:cubicBezTo>
                  <a:pt x="110613" y="24257"/>
                  <a:pt x="169175" y="0"/>
                  <a:pt x="230237" y="0"/>
                </a:cubicBezTo>
                <a:lnTo>
                  <a:pt x="2157843" y="0"/>
                </a:lnTo>
                <a:cubicBezTo>
                  <a:pt x="2218906" y="0"/>
                  <a:pt x="2277467" y="24257"/>
                  <a:pt x="2320645" y="67435"/>
                </a:cubicBezTo>
                <a:cubicBezTo>
                  <a:pt x="2363823" y="110613"/>
                  <a:pt x="2388080" y="169175"/>
                  <a:pt x="2388080" y="230237"/>
                </a:cubicBezTo>
                <a:lnTo>
                  <a:pt x="2388080" y="2072134"/>
                </a:lnTo>
                <a:cubicBezTo>
                  <a:pt x="2388080" y="2133197"/>
                  <a:pt x="2363823" y="2191758"/>
                  <a:pt x="2320645" y="2234936"/>
                </a:cubicBezTo>
                <a:cubicBezTo>
                  <a:pt x="2277467" y="2278114"/>
                  <a:pt x="2218905" y="2302371"/>
                  <a:pt x="2157843" y="2302371"/>
                </a:cubicBezTo>
                <a:lnTo>
                  <a:pt x="230237" y="2302371"/>
                </a:lnTo>
                <a:cubicBezTo>
                  <a:pt x="169174" y="2302371"/>
                  <a:pt x="110613" y="2278114"/>
                  <a:pt x="67435" y="2234936"/>
                </a:cubicBezTo>
                <a:cubicBezTo>
                  <a:pt x="24257" y="2191758"/>
                  <a:pt x="0" y="2133196"/>
                  <a:pt x="0" y="2072134"/>
                </a:cubicBezTo>
                <a:lnTo>
                  <a:pt x="0" y="23023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8874" tIns="158874" rIns="158874" bIns="158874" numCol="1" spcCol="1270" anchor="ctr" anchorCtr="0">
            <a:noAutofit/>
          </a:bodyPr>
          <a:lstStyle/>
          <a:p>
            <a:pPr marL="91440" lvl="0" indent="-457200" algn="ctr" defTabSz="10668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dirty="0" smtClean="0">
                <a:latin typeface="Arial Rounded MT Bold" pitchFamily="34" charset="0"/>
              </a:rPr>
              <a:t>KRITERIA DAN TARGET SERDOS</a:t>
            </a:r>
          </a:p>
        </p:txBody>
      </p:sp>
      <p:sp>
        <p:nvSpPr>
          <p:cNvPr id="16" name="Freeform 15"/>
          <p:cNvSpPr/>
          <p:nvPr/>
        </p:nvSpPr>
        <p:spPr>
          <a:xfrm>
            <a:off x="5943600" y="2209800"/>
            <a:ext cx="2446161" cy="1066800"/>
          </a:xfrm>
          <a:custGeom>
            <a:avLst/>
            <a:gdLst>
              <a:gd name="connsiteX0" fmla="*/ 0 w 2446161"/>
              <a:gd name="connsiteY0" fmla="*/ 230237 h 2302371"/>
              <a:gd name="connsiteX1" fmla="*/ 67435 w 2446161"/>
              <a:gd name="connsiteY1" fmla="*/ 67435 h 2302371"/>
              <a:gd name="connsiteX2" fmla="*/ 230237 w 2446161"/>
              <a:gd name="connsiteY2" fmla="*/ 0 h 2302371"/>
              <a:gd name="connsiteX3" fmla="*/ 2215924 w 2446161"/>
              <a:gd name="connsiteY3" fmla="*/ 0 h 2302371"/>
              <a:gd name="connsiteX4" fmla="*/ 2378726 w 2446161"/>
              <a:gd name="connsiteY4" fmla="*/ 67435 h 2302371"/>
              <a:gd name="connsiteX5" fmla="*/ 2446161 w 2446161"/>
              <a:gd name="connsiteY5" fmla="*/ 230237 h 2302371"/>
              <a:gd name="connsiteX6" fmla="*/ 2446161 w 2446161"/>
              <a:gd name="connsiteY6" fmla="*/ 2072134 h 2302371"/>
              <a:gd name="connsiteX7" fmla="*/ 2378726 w 2446161"/>
              <a:gd name="connsiteY7" fmla="*/ 2234936 h 2302371"/>
              <a:gd name="connsiteX8" fmla="*/ 2215924 w 2446161"/>
              <a:gd name="connsiteY8" fmla="*/ 2302371 h 2302371"/>
              <a:gd name="connsiteX9" fmla="*/ 230237 w 2446161"/>
              <a:gd name="connsiteY9" fmla="*/ 2302371 h 2302371"/>
              <a:gd name="connsiteX10" fmla="*/ 67435 w 2446161"/>
              <a:gd name="connsiteY10" fmla="*/ 2234936 h 2302371"/>
              <a:gd name="connsiteX11" fmla="*/ 0 w 2446161"/>
              <a:gd name="connsiteY11" fmla="*/ 2072134 h 2302371"/>
              <a:gd name="connsiteX12" fmla="*/ 0 w 2446161"/>
              <a:gd name="connsiteY12" fmla="*/ 230237 h 2302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446161" h="2302371">
                <a:moveTo>
                  <a:pt x="0" y="230237"/>
                </a:moveTo>
                <a:cubicBezTo>
                  <a:pt x="0" y="169174"/>
                  <a:pt x="24257" y="110613"/>
                  <a:pt x="67435" y="67435"/>
                </a:cubicBezTo>
                <a:cubicBezTo>
                  <a:pt x="110613" y="24257"/>
                  <a:pt x="169175" y="0"/>
                  <a:pt x="230237" y="0"/>
                </a:cubicBezTo>
                <a:lnTo>
                  <a:pt x="2215924" y="0"/>
                </a:lnTo>
                <a:cubicBezTo>
                  <a:pt x="2276987" y="0"/>
                  <a:pt x="2335548" y="24257"/>
                  <a:pt x="2378726" y="67435"/>
                </a:cubicBezTo>
                <a:cubicBezTo>
                  <a:pt x="2421904" y="110613"/>
                  <a:pt x="2446161" y="169175"/>
                  <a:pt x="2446161" y="230237"/>
                </a:cubicBezTo>
                <a:lnTo>
                  <a:pt x="2446161" y="2072134"/>
                </a:lnTo>
                <a:cubicBezTo>
                  <a:pt x="2446161" y="2133197"/>
                  <a:pt x="2421904" y="2191758"/>
                  <a:pt x="2378726" y="2234936"/>
                </a:cubicBezTo>
                <a:cubicBezTo>
                  <a:pt x="2335548" y="2278114"/>
                  <a:pt x="2276986" y="2302371"/>
                  <a:pt x="2215924" y="2302371"/>
                </a:cubicBezTo>
                <a:lnTo>
                  <a:pt x="230237" y="2302371"/>
                </a:lnTo>
                <a:cubicBezTo>
                  <a:pt x="169174" y="2302371"/>
                  <a:pt x="110613" y="2278114"/>
                  <a:pt x="67435" y="2234936"/>
                </a:cubicBezTo>
                <a:cubicBezTo>
                  <a:pt x="24257" y="2191758"/>
                  <a:pt x="0" y="2133196"/>
                  <a:pt x="0" y="2072134"/>
                </a:cubicBezTo>
                <a:lnTo>
                  <a:pt x="0" y="23023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8874" tIns="158874" rIns="158874" bIns="158874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kern="1200" dirty="0" smtClean="0">
                <a:latin typeface="Arial Rounded MT Bold" pitchFamily="34" charset="0"/>
              </a:rPr>
              <a:t>ALOKASI </a:t>
            </a:r>
          </a:p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kern="1200" dirty="0" smtClean="0">
                <a:latin typeface="Arial Rounded MT Bold" pitchFamily="34" charset="0"/>
              </a:rPr>
              <a:t>DYS PTU</a:t>
            </a:r>
            <a:endParaRPr lang="en-US" sz="2400" kern="1200" dirty="0">
              <a:latin typeface="Arial Rounded MT Bold" pitchFamily="34" charset="0"/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762000" y="2133600"/>
            <a:ext cx="2609380" cy="1066800"/>
          </a:xfrm>
          <a:custGeom>
            <a:avLst/>
            <a:gdLst>
              <a:gd name="connsiteX0" fmla="*/ 0 w 2609380"/>
              <a:gd name="connsiteY0" fmla="*/ 230237 h 2302371"/>
              <a:gd name="connsiteX1" fmla="*/ 67435 w 2609380"/>
              <a:gd name="connsiteY1" fmla="*/ 67435 h 2302371"/>
              <a:gd name="connsiteX2" fmla="*/ 230237 w 2609380"/>
              <a:gd name="connsiteY2" fmla="*/ 0 h 2302371"/>
              <a:gd name="connsiteX3" fmla="*/ 2379143 w 2609380"/>
              <a:gd name="connsiteY3" fmla="*/ 0 h 2302371"/>
              <a:gd name="connsiteX4" fmla="*/ 2541945 w 2609380"/>
              <a:gd name="connsiteY4" fmla="*/ 67435 h 2302371"/>
              <a:gd name="connsiteX5" fmla="*/ 2609380 w 2609380"/>
              <a:gd name="connsiteY5" fmla="*/ 230237 h 2302371"/>
              <a:gd name="connsiteX6" fmla="*/ 2609380 w 2609380"/>
              <a:gd name="connsiteY6" fmla="*/ 2072134 h 2302371"/>
              <a:gd name="connsiteX7" fmla="*/ 2541945 w 2609380"/>
              <a:gd name="connsiteY7" fmla="*/ 2234936 h 2302371"/>
              <a:gd name="connsiteX8" fmla="*/ 2379143 w 2609380"/>
              <a:gd name="connsiteY8" fmla="*/ 2302371 h 2302371"/>
              <a:gd name="connsiteX9" fmla="*/ 230237 w 2609380"/>
              <a:gd name="connsiteY9" fmla="*/ 2302371 h 2302371"/>
              <a:gd name="connsiteX10" fmla="*/ 67435 w 2609380"/>
              <a:gd name="connsiteY10" fmla="*/ 2234936 h 2302371"/>
              <a:gd name="connsiteX11" fmla="*/ 0 w 2609380"/>
              <a:gd name="connsiteY11" fmla="*/ 2072134 h 2302371"/>
              <a:gd name="connsiteX12" fmla="*/ 0 w 2609380"/>
              <a:gd name="connsiteY12" fmla="*/ 230237 h 2302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09380" h="2302371">
                <a:moveTo>
                  <a:pt x="0" y="230237"/>
                </a:moveTo>
                <a:cubicBezTo>
                  <a:pt x="0" y="169174"/>
                  <a:pt x="24257" y="110613"/>
                  <a:pt x="67435" y="67435"/>
                </a:cubicBezTo>
                <a:cubicBezTo>
                  <a:pt x="110613" y="24257"/>
                  <a:pt x="169175" y="0"/>
                  <a:pt x="230237" y="0"/>
                </a:cubicBezTo>
                <a:lnTo>
                  <a:pt x="2379143" y="0"/>
                </a:lnTo>
                <a:cubicBezTo>
                  <a:pt x="2440206" y="0"/>
                  <a:pt x="2498767" y="24257"/>
                  <a:pt x="2541945" y="67435"/>
                </a:cubicBezTo>
                <a:cubicBezTo>
                  <a:pt x="2585123" y="110613"/>
                  <a:pt x="2609380" y="169175"/>
                  <a:pt x="2609380" y="230237"/>
                </a:cubicBezTo>
                <a:lnTo>
                  <a:pt x="2609380" y="2072134"/>
                </a:lnTo>
                <a:cubicBezTo>
                  <a:pt x="2609380" y="2133197"/>
                  <a:pt x="2585123" y="2191758"/>
                  <a:pt x="2541945" y="2234936"/>
                </a:cubicBezTo>
                <a:cubicBezTo>
                  <a:pt x="2498767" y="2278114"/>
                  <a:pt x="2440205" y="2302371"/>
                  <a:pt x="2379143" y="2302371"/>
                </a:cubicBezTo>
                <a:lnTo>
                  <a:pt x="230237" y="2302371"/>
                </a:lnTo>
                <a:cubicBezTo>
                  <a:pt x="169174" y="2302371"/>
                  <a:pt x="110613" y="2278114"/>
                  <a:pt x="67435" y="2234936"/>
                </a:cubicBezTo>
                <a:cubicBezTo>
                  <a:pt x="24257" y="2191758"/>
                  <a:pt x="0" y="2133196"/>
                  <a:pt x="0" y="2072134"/>
                </a:cubicBezTo>
                <a:lnTo>
                  <a:pt x="0" y="230237"/>
                </a:lnTo>
                <a:close/>
              </a:path>
            </a:pathLst>
          </a:custGeom>
          <a:solidFill>
            <a:srgbClr val="FF0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8874" tIns="158874" rIns="158874" bIns="158874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kern="1200" dirty="0" smtClean="0">
                <a:latin typeface="Arial Rounded MT Bold" pitchFamily="34" charset="0"/>
              </a:rPr>
              <a:t>PDPT</a:t>
            </a:r>
            <a:endParaRPr lang="en-US" sz="2400" kern="1200" dirty="0">
              <a:latin typeface="Arial Rounded MT Bold" pitchFamily="34" charset="0"/>
            </a:endParaRPr>
          </a:p>
        </p:txBody>
      </p:sp>
      <p:sp>
        <p:nvSpPr>
          <p:cNvPr id="20" name="Right Arrow 19"/>
          <p:cNvSpPr/>
          <p:nvPr/>
        </p:nvSpPr>
        <p:spPr bwMode="auto">
          <a:xfrm>
            <a:off x="3429000" y="2514600"/>
            <a:ext cx="2514600" cy="381000"/>
          </a:xfrm>
          <a:prstGeom prst="rightArrow">
            <a:avLst/>
          </a:prstGeom>
          <a:solidFill>
            <a:schemeClr val="tx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Up Arrow 20"/>
          <p:cNvSpPr/>
          <p:nvPr/>
        </p:nvSpPr>
        <p:spPr bwMode="auto">
          <a:xfrm>
            <a:off x="4495800" y="2819400"/>
            <a:ext cx="304800" cy="838200"/>
          </a:xfrm>
          <a:prstGeom prst="upArrow">
            <a:avLst/>
          </a:prstGeom>
          <a:solidFill>
            <a:schemeClr val="tx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Custom Design 1">
      <a:dk1>
        <a:srgbClr val="1D4940"/>
      </a:dk1>
      <a:lt1>
        <a:srgbClr val="FFFFFF"/>
      </a:lt1>
      <a:dk2>
        <a:srgbClr val="3F716F"/>
      </a:dk2>
      <a:lt2>
        <a:srgbClr val="C0C0C0"/>
      </a:lt2>
      <a:accent1>
        <a:srgbClr val="669E86"/>
      </a:accent1>
      <a:accent2>
        <a:srgbClr val="98C4AC"/>
      </a:accent2>
      <a:accent3>
        <a:srgbClr val="FFFFFF"/>
      </a:accent3>
      <a:accent4>
        <a:srgbClr val="173D35"/>
      </a:accent4>
      <a:accent5>
        <a:srgbClr val="B8CCC3"/>
      </a:accent5>
      <a:accent6>
        <a:srgbClr val="89B19B"/>
      </a:accent6>
      <a:hlink>
        <a:srgbClr val="8CA35F"/>
      </a:hlink>
      <a:folHlink>
        <a:srgbClr val="C1B05D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1D4940"/>
        </a:dk1>
        <a:lt1>
          <a:srgbClr val="FFFFFF"/>
        </a:lt1>
        <a:dk2>
          <a:srgbClr val="3F716F"/>
        </a:dk2>
        <a:lt2>
          <a:srgbClr val="C0C0C0"/>
        </a:lt2>
        <a:accent1>
          <a:srgbClr val="669E86"/>
        </a:accent1>
        <a:accent2>
          <a:srgbClr val="98C4AC"/>
        </a:accent2>
        <a:accent3>
          <a:srgbClr val="FFFFFF"/>
        </a:accent3>
        <a:accent4>
          <a:srgbClr val="173D35"/>
        </a:accent4>
        <a:accent5>
          <a:srgbClr val="B8CCC3"/>
        </a:accent5>
        <a:accent6>
          <a:srgbClr val="89B19B"/>
        </a:accent6>
        <a:hlink>
          <a:srgbClr val="8CA35F"/>
        </a:hlink>
        <a:folHlink>
          <a:srgbClr val="C1B05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E5D70"/>
        </a:dk1>
        <a:lt1>
          <a:srgbClr val="FFFFFF"/>
        </a:lt1>
        <a:dk2>
          <a:srgbClr val="333300"/>
        </a:dk2>
        <a:lt2>
          <a:srgbClr val="969696"/>
        </a:lt2>
        <a:accent1>
          <a:srgbClr val="DDB905"/>
        </a:accent1>
        <a:accent2>
          <a:srgbClr val="6BA919"/>
        </a:accent2>
        <a:accent3>
          <a:srgbClr val="FFFFFF"/>
        </a:accent3>
        <a:accent4>
          <a:srgbClr val="0A4E5F"/>
        </a:accent4>
        <a:accent5>
          <a:srgbClr val="EBD9AA"/>
        </a:accent5>
        <a:accent6>
          <a:srgbClr val="609916"/>
        </a:accent6>
        <a:hlink>
          <a:srgbClr val="DA8200"/>
        </a:hlink>
        <a:folHlink>
          <a:srgbClr val="33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93575"/>
        </a:dk1>
        <a:lt1>
          <a:srgbClr val="FFFFFF"/>
        </a:lt1>
        <a:dk2>
          <a:srgbClr val="000066"/>
        </a:dk2>
        <a:lt2>
          <a:srgbClr val="808080"/>
        </a:lt2>
        <a:accent1>
          <a:srgbClr val="4B92E1"/>
        </a:accent1>
        <a:accent2>
          <a:srgbClr val="99CCFF"/>
        </a:accent2>
        <a:accent3>
          <a:srgbClr val="FFFFFF"/>
        </a:accent3>
        <a:accent4>
          <a:srgbClr val="062C63"/>
        </a:accent4>
        <a:accent5>
          <a:srgbClr val="B1C7EE"/>
        </a:accent5>
        <a:accent6>
          <a:srgbClr val="8AB9E7"/>
        </a:accent6>
        <a:hlink>
          <a:srgbClr val="0066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753</TotalTime>
  <Words>738</Words>
  <Application>Microsoft Office PowerPoint</Application>
  <PresentationFormat>On-screen Show (4:3)</PresentationFormat>
  <Paragraphs>154</Paragraphs>
  <Slides>21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Theme1</vt:lpstr>
      <vt:lpstr>Office Theme</vt:lpstr>
      <vt:lpstr>Flow</vt:lpstr>
      <vt:lpstr>Document</vt:lpstr>
      <vt:lpstr>PEMBAHARUAN SISTEM SERTIFIKASI DOSEN  DALAM  PERSPEKTIF BUDAYA AKADEMIK DAN PROFESIONALISME DOSEN  SRI SUJANTI, SH  Sekretaris Pelaksana  Kopertis Wilayah VI Jawa Tengah</vt:lpstr>
      <vt:lpstr>ALUR PIKIR PEMBAHARUAN </vt:lpstr>
      <vt:lpstr>PERSPEKTIF SERDOS  KEDEPAN</vt:lpstr>
      <vt:lpstr>Slide 4</vt:lpstr>
      <vt:lpstr>PERILAKU BERKARAKTER - BUDAYA AKADEMIK</vt:lpstr>
      <vt:lpstr>Slide 6</vt:lpstr>
      <vt:lpstr>PEMBAHARUAN NILAI UTAMA EDUKASI NASIONAL  SIVITAS AKADEMIKA</vt:lpstr>
      <vt:lpstr>PEMBAHARUAN SISTEM</vt:lpstr>
      <vt:lpstr>PEMBAHARUAN SISTEM ALOKASI</vt:lpstr>
      <vt:lpstr>STRATEGI SERTIFIKASI DOSEN:  PENILAIAN PORTOFOLIO – BUDAYA AKADEMIK-NILAI LUHUR</vt:lpstr>
      <vt:lpstr>Penjaminan Mutu</vt:lpstr>
      <vt:lpstr>ASPEK PENILAIAN</vt:lpstr>
      <vt:lpstr>Lembar  Deskripsi  Diri</vt:lpstr>
      <vt:lpstr>DESKRIPSI DIRI DOSEN</vt:lpstr>
      <vt:lpstr>A. Pengembangan Kualitas Pembelajaran</vt:lpstr>
      <vt:lpstr>B. Pengembangan Keilmuan/Keahlian </vt:lpstr>
      <vt:lpstr>C. Pengabdian kepada Masyarakat</vt:lpstr>
      <vt:lpstr>D. Manajemen/Pengelolaan Institusi</vt:lpstr>
      <vt:lpstr> E. Peningkatan Kualitas Kegiatan Mahasiswa </vt:lpstr>
      <vt:lpstr> PERNYATAAN DOSEN </vt:lpstr>
      <vt:lpstr>Slide 21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PEMBAHARUAN SISTEM    SERTIFIKASI DOSEN DALAM PERSPEKTIF BUDAYA AKADEMIK DAN PROFESIONALISME DOSEN</dc:title>
  <dc:creator>Your User Name</dc:creator>
  <cp:lastModifiedBy>Kepegawaian-Mutasi</cp:lastModifiedBy>
  <cp:revision>42</cp:revision>
  <dcterms:created xsi:type="dcterms:W3CDTF">2011-05-02T05:57:06Z</dcterms:created>
  <dcterms:modified xsi:type="dcterms:W3CDTF">2012-05-06T09:28:54Z</dcterms:modified>
</cp:coreProperties>
</file>