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24" r:id="rId2"/>
    <p:sldId id="505" r:id="rId3"/>
    <p:sldId id="504" r:id="rId4"/>
    <p:sldId id="433" r:id="rId5"/>
    <p:sldId id="510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45" r:id="rId16"/>
    <p:sldId id="515" r:id="rId17"/>
    <p:sldId id="276" r:id="rId18"/>
    <p:sldId id="295" r:id="rId19"/>
    <p:sldId id="522" r:id="rId20"/>
    <p:sldId id="523" r:id="rId21"/>
    <p:sldId id="421" r:id="rId22"/>
    <p:sldId id="538" r:id="rId23"/>
    <p:sldId id="436" r:id="rId24"/>
    <p:sldId id="446" r:id="rId25"/>
    <p:sldId id="437" r:id="rId26"/>
    <p:sldId id="439" r:id="rId27"/>
    <p:sldId id="440" r:id="rId28"/>
    <p:sldId id="441" r:id="rId29"/>
    <p:sldId id="442" r:id="rId30"/>
    <p:sldId id="443" r:id="rId31"/>
    <p:sldId id="444" r:id="rId32"/>
    <p:sldId id="513" r:id="rId33"/>
    <p:sldId id="380" r:id="rId34"/>
    <p:sldId id="381" r:id="rId35"/>
    <p:sldId id="512" r:id="rId36"/>
    <p:sldId id="432" r:id="rId37"/>
    <p:sldId id="431" r:id="rId38"/>
    <p:sldId id="429" r:id="rId39"/>
    <p:sldId id="397" r:id="rId40"/>
    <p:sldId id="398" r:id="rId41"/>
    <p:sldId id="399" r:id="rId42"/>
    <p:sldId id="31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86352"/>
  </p:normalViewPr>
  <p:slideViewPr>
    <p:cSldViewPr snapToGrid="0">
      <p:cViewPr>
        <p:scale>
          <a:sx n="70" d="100"/>
          <a:sy n="70" d="100"/>
        </p:scale>
        <p:origin x="-876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D64A6-F42B-4E1B-A1B6-03EE3D3BF48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152AF0-D27E-44E8-8B50-60E66FEA8886}">
      <dgm:prSet phldrT="[Text]"/>
      <dgm:spPr/>
      <dgm:t>
        <a:bodyPr/>
        <a:lstStyle/>
        <a:p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Bagaimana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mengundang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menyambut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pejabat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?</a:t>
          </a:r>
          <a:endParaRPr lang="en-US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9A3B72E2-29C8-475C-85E0-2696D3E92D1A}" type="parTrans" cxnId="{50EAF38B-9EBA-410E-B401-7F72988CC3B2}">
      <dgm:prSet/>
      <dgm:spPr/>
      <dgm:t>
        <a:bodyPr/>
        <a:lstStyle/>
        <a:p>
          <a:endParaRPr lang="en-US"/>
        </a:p>
      </dgm:t>
    </dgm:pt>
    <dgm:pt modelId="{1922A795-28E8-4AC6-B626-095FBD90E0D1}" type="sibTrans" cxnId="{50EAF38B-9EBA-410E-B401-7F72988CC3B2}">
      <dgm:prSet/>
      <dgm:spPr/>
      <dgm:t>
        <a:bodyPr/>
        <a:lstStyle/>
        <a:p>
          <a:endParaRPr lang="en-US"/>
        </a:p>
      </dgm:t>
    </dgm:pt>
    <dgm:pt modelId="{9EB1B42A-532E-4398-9F60-E51DCD7286E3}">
      <dgm:prSet phldrT="[Text]"/>
      <dgm:spPr/>
      <dgm:t>
        <a:bodyPr/>
        <a:lstStyle/>
        <a:p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Bagaimana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mengetahui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sensitivitas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saat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menempatkan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pejabat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,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perwakilan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korporat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tamu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penting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lain?</a:t>
          </a:r>
          <a:endParaRPr lang="en-US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B8BC43BE-D239-4D70-81AB-D2C8D18AD06A}" type="parTrans" cxnId="{EA187B99-DBB0-4CB7-8E0B-2A2EFFAA7ED7}">
      <dgm:prSet/>
      <dgm:spPr/>
      <dgm:t>
        <a:bodyPr/>
        <a:lstStyle/>
        <a:p>
          <a:endParaRPr lang="en-US"/>
        </a:p>
      </dgm:t>
    </dgm:pt>
    <dgm:pt modelId="{A6AD0E41-7824-4606-9EE3-AA988DE31CE2}" type="sibTrans" cxnId="{EA187B99-DBB0-4CB7-8E0B-2A2EFFAA7ED7}">
      <dgm:prSet/>
      <dgm:spPr/>
      <dgm:t>
        <a:bodyPr/>
        <a:lstStyle/>
        <a:p>
          <a:endParaRPr lang="en-US"/>
        </a:p>
      </dgm:t>
    </dgm:pt>
    <dgm:pt modelId="{8871AEB8-F074-49C8-BCEA-0ABD717B5BEC}">
      <dgm:prSet phldrT="[Text]"/>
      <dgm:spPr/>
      <dgm:t>
        <a:bodyPr/>
        <a:lstStyle/>
        <a:p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Bagaimana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mengatur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menggunakan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lambang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kehormatan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negara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seperti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lambang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negara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,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bendera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,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lagu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kebangsaan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,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bahasa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?</a:t>
          </a:r>
          <a:endParaRPr lang="en-US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9492BC5F-8DFE-4916-BFFB-5874E928B408}" type="parTrans" cxnId="{D34F06F4-01DE-4D91-8A20-C1AEC1F0981A}">
      <dgm:prSet/>
      <dgm:spPr/>
      <dgm:t>
        <a:bodyPr/>
        <a:lstStyle/>
        <a:p>
          <a:endParaRPr lang="en-US"/>
        </a:p>
      </dgm:t>
    </dgm:pt>
    <dgm:pt modelId="{155057C8-1A8E-44E0-A23E-1C9AAC0AA25E}" type="sibTrans" cxnId="{D34F06F4-01DE-4D91-8A20-C1AEC1F0981A}">
      <dgm:prSet/>
      <dgm:spPr/>
      <dgm:t>
        <a:bodyPr/>
        <a:lstStyle/>
        <a:p>
          <a:endParaRPr lang="en-US"/>
        </a:p>
      </dgm:t>
    </dgm:pt>
    <dgm:pt modelId="{2C4CF4F2-0F2F-43C1-9FD0-F80ED609987E}">
      <dgm:prSet phldrT="[Text]"/>
      <dgm:spPr/>
      <dgm:t>
        <a:bodyPr/>
        <a:lstStyle/>
        <a:p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Bagaimana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menangani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komunikasi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tertulis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formal?</a:t>
          </a:r>
          <a:endParaRPr lang="en-US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C6871A0F-A528-4BBF-A3A2-E1C36FABD644}" type="parTrans" cxnId="{AEF85EBE-8ECB-4131-A894-21CD6EE65B21}">
      <dgm:prSet/>
      <dgm:spPr/>
      <dgm:t>
        <a:bodyPr/>
        <a:lstStyle/>
        <a:p>
          <a:endParaRPr lang="en-US"/>
        </a:p>
      </dgm:t>
    </dgm:pt>
    <dgm:pt modelId="{CCD691DE-2E3F-4578-9E28-DD390F6D453D}" type="sibTrans" cxnId="{AEF85EBE-8ECB-4131-A894-21CD6EE65B21}">
      <dgm:prSet/>
      <dgm:spPr/>
      <dgm:t>
        <a:bodyPr/>
        <a:lstStyle/>
        <a:p>
          <a:endParaRPr lang="en-US"/>
        </a:p>
      </dgm:t>
    </dgm:pt>
    <dgm:pt modelId="{3289C456-E0D1-45EA-BF8D-3FC65612BA3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Bagaimana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mengatur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acara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seperti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pelayanan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penandatanganan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dokumen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dan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pemberian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cindera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 </a:t>
          </a:r>
          <a:r>
            <a:rPr lang="en-US" b="1" dirty="0" err="1">
              <a:solidFill>
                <a:schemeClr val="bg2">
                  <a:lumMod val="50000"/>
                </a:schemeClr>
              </a:solidFill>
              <a:latin typeface="+mj-lt"/>
            </a:rPr>
            <a:t>mata-penghargaan</a:t>
          </a:r>
          <a:r>
            <a:rPr lang="en-US" b="1" dirty="0">
              <a:solidFill>
                <a:schemeClr val="bg2">
                  <a:lumMod val="50000"/>
                </a:schemeClr>
              </a:solidFill>
              <a:latin typeface="+mj-lt"/>
            </a:rPr>
            <a:t>?</a:t>
          </a:r>
          <a:endParaRPr lang="en-US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C4B8D9CE-DABB-4BBD-8CB9-8ACB7A8D01E5}" type="parTrans" cxnId="{F3D4DD84-6A49-4E14-BCAA-EB7AB30C2177}">
      <dgm:prSet/>
      <dgm:spPr/>
      <dgm:t>
        <a:bodyPr/>
        <a:lstStyle/>
        <a:p>
          <a:endParaRPr lang="en-US"/>
        </a:p>
      </dgm:t>
    </dgm:pt>
    <dgm:pt modelId="{EB38111C-AA9A-43F9-B153-47834C3A20E2}" type="sibTrans" cxnId="{F3D4DD84-6A49-4E14-BCAA-EB7AB30C2177}">
      <dgm:prSet/>
      <dgm:spPr/>
      <dgm:t>
        <a:bodyPr/>
        <a:lstStyle/>
        <a:p>
          <a:endParaRPr lang="en-US"/>
        </a:p>
      </dgm:t>
    </dgm:pt>
    <dgm:pt modelId="{FC28B543-588F-454A-B279-58B8A94963A9}" type="pres">
      <dgm:prSet presAssocID="{9ECD64A6-F42B-4E1B-A1B6-03EE3D3BF4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E3E1713-4B6E-4000-980A-7A29E97BCD12}" type="pres">
      <dgm:prSet presAssocID="{9B152AF0-D27E-44E8-8B50-60E66FEA8886}" presName="node" presStyleLbl="node1" presStyleIdx="0" presStyleCnt="5" custScaleX="77560" custScaleY="65243" custLinFactNeighborX="-29090" custLinFactNeighborY="-201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9AE195-AE08-4D29-BA83-B4DCFEB90442}" type="pres">
      <dgm:prSet presAssocID="{1922A795-28E8-4AC6-B626-095FBD90E0D1}" presName="sibTrans" presStyleCnt="0"/>
      <dgm:spPr/>
    </dgm:pt>
    <dgm:pt modelId="{F5E8A59E-0588-4533-86E5-05186E5EF981}" type="pres">
      <dgm:prSet presAssocID="{9EB1B42A-532E-4398-9F60-E51DCD7286E3}" presName="node" presStyleLbl="node1" presStyleIdx="1" presStyleCnt="5" custScaleX="68807" custScaleY="73514" custLinFactNeighborX="4032" custLinFactNeighborY="-154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FC3AC5-12BB-46D9-A074-6E38D86DC017}" type="pres">
      <dgm:prSet presAssocID="{A6AD0E41-7824-4606-9EE3-AA988DE31CE2}" presName="sibTrans" presStyleCnt="0"/>
      <dgm:spPr/>
    </dgm:pt>
    <dgm:pt modelId="{61D96062-9217-4ADF-9EE5-7D1A0AC1CEBE}" type="pres">
      <dgm:prSet presAssocID="{8871AEB8-F074-49C8-BCEA-0ABD717B5BEC}" presName="node" presStyleLbl="node1" presStyleIdx="2" presStyleCnt="5" custScaleX="80794" custScaleY="77897" custLinFactNeighborX="6913" custLinFactNeighborY="-244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112686-4B78-4EC6-991D-41FBAE7DA873}" type="pres">
      <dgm:prSet presAssocID="{155057C8-1A8E-44E0-A23E-1C9AAC0AA25E}" presName="sibTrans" presStyleCnt="0"/>
      <dgm:spPr/>
    </dgm:pt>
    <dgm:pt modelId="{3C4289D2-8718-46B4-AB56-B8EBD216B435}" type="pres">
      <dgm:prSet presAssocID="{2C4CF4F2-0F2F-43C1-9FD0-F80ED609987E}" presName="node" presStyleLbl="node1" presStyleIdx="3" presStyleCnt="5" custScaleX="75528" custScaleY="56660" custLinFactNeighborX="1918" custLinFactNeighborY="-298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E4BBC1-7951-4B07-8826-4F401CB4A790}" type="pres">
      <dgm:prSet presAssocID="{CCD691DE-2E3F-4578-9E28-DD390F6D453D}" presName="sibTrans" presStyleCnt="0"/>
      <dgm:spPr/>
    </dgm:pt>
    <dgm:pt modelId="{32F9250F-8225-49A2-A2BB-1F1905FDC6DF}" type="pres">
      <dgm:prSet presAssocID="{3289C456-E0D1-45EA-BF8D-3FC65612BA32}" presName="node" presStyleLbl="node1" presStyleIdx="4" presStyleCnt="5" custScaleX="72703" custScaleY="44997" custLinFactNeighborX="-4056" custLinFactNeighborY="-2983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4F06F4-01DE-4D91-8A20-C1AEC1F0981A}" srcId="{9ECD64A6-F42B-4E1B-A1B6-03EE3D3BF484}" destId="{8871AEB8-F074-49C8-BCEA-0ABD717B5BEC}" srcOrd="2" destOrd="0" parTransId="{9492BC5F-8DFE-4916-BFFB-5874E928B408}" sibTransId="{155057C8-1A8E-44E0-A23E-1C9AAC0AA25E}"/>
    <dgm:cxn modelId="{EA187B99-DBB0-4CB7-8E0B-2A2EFFAA7ED7}" srcId="{9ECD64A6-F42B-4E1B-A1B6-03EE3D3BF484}" destId="{9EB1B42A-532E-4398-9F60-E51DCD7286E3}" srcOrd="1" destOrd="0" parTransId="{B8BC43BE-D239-4D70-81AB-D2C8D18AD06A}" sibTransId="{A6AD0E41-7824-4606-9EE3-AA988DE31CE2}"/>
    <dgm:cxn modelId="{AEF85EBE-8ECB-4131-A894-21CD6EE65B21}" srcId="{9ECD64A6-F42B-4E1B-A1B6-03EE3D3BF484}" destId="{2C4CF4F2-0F2F-43C1-9FD0-F80ED609987E}" srcOrd="3" destOrd="0" parTransId="{C6871A0F-A528-4BBF-A3A2-E1C36FABD644}" sibTransId="{CCD691DE-2E3F-4578-9E28-DD390F6D453D}"/>
    <dgm:cxn modelId="{09FAC7A8-4513-CA43-AA94-3B6700D9B228}" type="presOf" srcId="{9B152AF0-D27E-44E8-8B50-60E66FEA8886}" destId="{BE3E1713-4B6E-4000-980A-7A29E97BCD12}" srcOrd="0" destOrd="0" presId="urn:microsoft.com/office/officeart/2005/8/layout/default"/>
    <dgm:cxn modelId="{E2551EB5-82E1-DF4A-A511-A80911B7A08B}" type="presOf" srcId="{9ECD64A6-F42B-4E1B-A1B6-03EE3D3BF484}" destId="{FC28B543-588F-454A-B279-58B8A94963A9}" srcOrd="0" destOrd="0" presId="urn:microsoft.com/office/officeart/2005/8/layout/default"/>
    <dgm:cxn modelId="{E3871D45-CCA6-304E-B777-E4D90AA1676A}" type="presOf" srcId="{9EB1B42A-532E-4398-9F60-E51DCD7286E3}" destId="{F5E8A59E-0588-4533-86E5-05186E5EF981}" srcOrd="0" destOrd="0" presId="urn:microsoft.com/office/officeart/2005/8/layout/default"/>
    <dgm:cxn modelId="{5A5B2C47-5336-7343-83F3-317D9D5F1C48}" type="presOf" srcId="{2C4CF4F2-0F2F-43C1-9FD0-F80ED609987E}" destId="{3C4289D2-8718-46B4-AB56-B8EBD216B435}" srcOrd="0" destOrd="0" presId="urn:microsoft.com/office/officeart/2005/8/layout/default"/>
    <dgm:cxn modelId="{7F1A1F17-1457-D744-ACEF-FB3FC4B9F6D6}" type="presOf" srcId="{8871AEB8-F074-49C8-BCEA-0ABD717B5BEC}" destId="{61D96062-9217-4ADF-9EE5-7D1A0AC1CEBE}" srcOrd="0" destOrd="0" presId="urn:microsoft.com/office/officeart/2005/8/layout/default"/>
    <dgm:cxn modelId="{B91DCCD3-8A28-654C-8055-3C58BB1FAEB7}" type="presOf" srcId="{3289C456-E0D1-45EA-BF8D-3FC65612BA32}" destId="{32F9250F-8225-49A2-A2BB-1F1905FDC6DF}" srcOrd="0" destOrd="0" presId="urn:microsoft.com/office/officeart/2005/8/layout/default"/>
    <dgm:cxn modelId="{50EAF38B-9EBA-410E-B401-7F72988CC3B2}" srcId="{9ECD64A6-F42B-4E1B-A1B6-03EE3D3BF484}" destId="{9B152AF0-D27E-44E8-8B50-60E66FEA8886}" srcOrd="0" destOrd="0" parTransId="{9A3B72E2-29C8-475C-85E0-2696D3E92D1A}" sibTransId="{1922A795-28E8-4AC6-B626-095FBD90E0D1}"/>
    <dgm:cxn modelId="{F3D4DD84-6A49-4E14-BCAA-EB7AB30C2177}" srcId="{9ECD64A6-F42B-4E1B-A1B6-03EE3D3BF484}" destId="{3289C456-E0D1-45EA-BF8D-3FC65612BA32}" srcOrd="4" destOrd="0" parTransId="{C4B8D9CE-DABB-4BBD-8CB9-8ACB7A8D01E5}" sibTransId="{EB38111C-AA9A-43F9-B153-47834C3A20E2}"/>
    <dgm:cxn modelId="{4F25DCB1-0712-9440-B80B-721ACC19704A}" type="presParOf" srcId="{FC28B543-588F-454A-B279-58B8A94963A9}" destId="{BE3E1713-4B6E-4000-980A-7A29E97BCD12}" srcOrd="0" destOrd="0" presId="urn:microsoft.com/office/officeart/2005/8/layout/default"/>
    <dgm:cxn modelId="{E8D16FF8-A037-F44C-836A-2CD971D8C3B0}" type="presParOf" srcId="{FC28B543-588F-454A-B279-58B8A94963A9}" destId="{DC9AE195-AE08-4D29-BA83-B4DCFEB90442}" srcOrd="1" destOrd="0" presId="urn:microsoft.com/office/officeart/2005/8/layout/default"/>
    <dgm:cxn modelId="{716E615D-5491-7A4A-858D-1E4C1A3BEC1C}" type="presParOf" srcId="{FC28B543-588F-454A-B279-58B8A94963A9}" destId="{F5E8A59E-0588-4533-86E5-05186E5EF981}" srcOrd="2" destOrd="0" presId="urn:microsoft.com/office/officeart/2005/8/layout/default"/>
    <dgm:cxn modelId="{82F6C1C8-1994-8B4C-91DC-603DF373242E}" type="presParOf" srcId="{FC28B543-588F-454A-B279-58B8A94963A9}" destId="{C2FC3AC5-12BB-46D9-A074-6E38D86DC017}" srcOrd="3" destOrd="0" presId="urn:microsoft.com/office/officeart/2005/8/layout/default"/>
    <dgm:cxn modelId="{67F1BBA6-6D2D-2E4F-9380-16485B68FF9A}" type="presParOf" srcId="{FC28B543-588F-454A-B279-58B8A94963A9}" destId="{61D96062-9217-4ADF-9EE5-7D1A0AC1CEBE}" srcOrd="4" destOrd="0" presId="urn:microsoft.com/office/officeart/2005/8/layout/default"/>
    <dgm:cxn modelId="{69F3ECA8-6F98-3E4B-87A7-2C12E3BEDEF0}" type="presParOf" srcId="{FC28B543-588F-454A-B279-58B8A94963A9}" destId="{B3112686-4B78-4EC6-991D-41FBAE7DA873}" srcOrd="5" destOrd="0" presId="urn:microsoft.com/office/officeart/2005/8/layout/default"/>
    <dgm:cxn modelId="{E86D8FC3-35F9-774B-85E3-AEE4793FE513}" type="presParOf" srcId="{FC28B543-588F-454A-B279-58B8A94963A9}" destId="{3C4289D2-8718-46B4-AB56-B8EBD216B435}" srcOrd="6" destOrd="0" presId="urn:microsoft.com/office/officeart/2005/8/layout/default"/>
    <dgm:cxn modelId="{B2F794DE-ED41-6848-BB99-E1FBFF118BED}" type="presParOf" srcId="{FC28B543-588F-454A-B279-58B8A94963A9}" destId="{D0E4BBC1-7951-4B07-8826-4F401CB4A790}" srcOrd="7" destOrd="0" presId="urn:microsoft.com/office/officeart/2005/8/layout/default"/>
    <dgm:cxn modelId="{789A0E99-7F36-3843-87AF-291755403F7E}" type="presParOf" srcId="{FC28B543-588F-454A-B279-58B8A94963A9}" destId="{32F9250F-8225-49A2-A2BB-1F1905FDC6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1EB0F-E9B7-4A41-BB71-E56A223851FF}" type="doc">
      <dgm:prSet loTypeId="urn:microsoft.com/office/officeart/2005/8/layout/vList5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123FF9A-C3F4-4A72-9DA3-0BD2FB594A6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dirty="0" err="1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rPr>
            <a:t>Persetujuan</a:t>
          </a:r>
          <a:r>
            <a:rPr lang="en-US" sz="1800" dirty="0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800" dirty="0" err="1">
              <a:solidFill>
                <a:schemeClr val="bg2">
                  <a:lumMod val="25000"/>
                </a:schemeClr>
              </a:solidFill>
              <a:latin typeface="Baskerville Old Face" panose="02020602080505020303" pitchFamily="18" charset="0"/>
            </a:rPr>
            <a:t>Internasional</a:t>
          </a:r>
          <a:endParaRPr lang="en-US" sz="1800" dirty="0">
            <a:solidFill>
              <a:schemeClr val="bg2">
                <a:lumMod val="25000"/>
              </a:schemeClr>
            </a:solidFill>
            <a:latin typeface="Baskerville Old Face" panose="02020602080505020303" pitchFamily="18" charset="0"/>
          </a:endParaRPr>
        </a:p>
      </dgm:t>
    </dgm:pt>
    <dgm:pt modelId="{54431643-8863-4B97-9F0C-2BEE978AD7A8}" type="parTrans" cxnId="{D4AB267D-DC77-496D-80A4-4D8BA1CFCF07}">
      <dgm:prSet/>
      <dgm:spPr/>
      <dgm:t>
        <a:bodyPr/>
        <a:lstStyle/>
        <a:p>
          <a:endParaRPr lang="en-US"/>
        </a:p>
      </dgm:t>
    </dgm:pt>
    <dgm:pt modelId="{DB6FA90E-563F-4E7A-B972-AFD8304299CE}" type="sibTrans" cxnId="{D4AB267D-DC77-496D-80A4-4D8BA1CFCF07}">
      <dgm:prSet/>
      <dgm:spPr/>
      <dgm:t>
        <a:bodyPr/>
        <a:lstStyle/>
        <a:p>
          <a:endParaRPr lang="en-US"/>
        </a:p>
      </dgm:t>
    </dgm:pt>
    <dgm:pt modelId="{7F608906-AD2E-4C99-8016-390847CAF92D}">
      <dgm:prSet phldrT="[Text]" custT="1"/>
      <dgm:spPr/>
      <dgm:t>
        <a:bodyPr/>
        <a:lstStyle/>
        <a:p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Konvensi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WINA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Tahun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1961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Hubungan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Diplomatik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39B67C69-0F8B-4D9A-9225-B507CF0F30C2}" type="parTrans" cxnId="{3FF0EE0A-E0DC-4E31-B12C-285DDC34E7C6}">
      <dgm:prSet/>
      <dgm:spPr/>
      <dgm:t>
        <a:bodyPr/>
        <a:lstStyle/>
        <a:p>
          <a:endParaRPr lang="en-US"/>
        </a:p>
      </dgm:t>
    </dgm:pt>
    <dgm:pt modelId="{619C847E-4B93-4BAC-AEC9-A2838C270EFE}" type="sibTrans" cxnId="{3FF0EE0A-E0DC-4E31-B12C-285DDC34E7C6}">
      <dgm:prSet/>
      <dgm:spPr/>
      <dgm:t>
        <a:bodyPr/>
        <a:lstStyle/>
        <a:p>
          <a:endParaRPr lang="en-US"/>
        </a:p>
      </dgm:t>
    </dgm:pt>
    <dgm:pt modelId="{5C376877-2C17-49AF-A7F9-B9AA83FC93ED}">
      <dgm:prSet phldrT="[Text]" custT="1"/>
      <dgm:spPr/>
      <dgm:t>
        <a:bodyPr/>
        <a:lstStyle/>
        <a:p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Konvensi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WINA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Tahun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1963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Hubungan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Konsuler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4CE5CE09-D637-4370-8A7D-989EEC88BB7C}" type="parTrans" cxnId="{7578EAC3-6AC6-4EC2-8B6F-AE8B493EE27D}">
      <dgm:prSet/>
      <dgm:spPr/>
      <dgm:t>
        <a:bodyPr/>
        <a:lstStyle/>
        <a:p>
          <a:endParaRPr lang="en-US"/>
        </a:p>
      </dgm:t>
    </dgm:pt>
    <dgm:pt modelId="{F21B9E2B-6D26-4FB3-9225-7E3CE23EFE72}" type="sibTrans" cxnId="{7578EAC3-6AC6-4EC2-8B6F-AE8B493EE27D}">
      <dgm:prSet/>
      <dgm:spPr/>
      <dgm:t>
        <a:bodyPr/>
        <a:lstStyle/>
        <a:p>
          <a:endParaRPr lang="en-US"/>
        </a:p>
      </dgm:t>
    </dgm:pt>
    <dgm:pt modelId="{43903438-E58F-4B37-BC3A-1CBA86CBAB9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2"/>
              </a:solidFill>
              <a:latin typeface="Baskerville Old Face" panose="02020602080505020303" pitchFamily="18" charset="0"/>
            </a:rPr>
            <a:t>Peraturan</a:t>
          </a:r>
          <a:r>
            <a:rPr lang="en-US" sz="2000" dirty="0">
              <a:solidFill>
                <a:schemeClr val="bg2"/>
              </a:solidFill>
              <a:latin typeface="Baskerville Old Face" panose="02020602080505020303" pitchFamily="18" charset="0"/>
            </a:rPr>
            <a:t> </a:t>
          </a:r>
          <a:r>
            <a:rPr lang="en-US" sz="2000" dirty="0" err="1">
              <a:solidFill>
                <a:schemeClr val="bg2"/>
              </a:solidFill>
              <a:latin typeface="Baskerville Old Face" panose="02020602080505020303" pitchFamily="18" charset="0"/>
            </a:rPr>
            <a:t>Nasional</a:t>
          </a:r>
          <a:endParaRPr lang="en-US" sz="2000" dirty="0">
            <a:solidFill>
              <a:schemeClr val="bg2"/>
            </a:solidFill>
            <a:latin typeface="Baskerville Old Face" panose="02020602080505020303" pitchFamily="18" charset="0"/>
          </a:endParaRPr>
        </a:p>
      </dgm:t>
    </dgm:pt>
    <dgm:pt modelId="{FCD18FF8-E40A-4F59-8EB1-FED5B98D5A16}" type="parTrans" cxnId="{8BF46B21-76C3-48B9-9853-29AD0ED123A5}">
      <dgm:prSet/>
      <dgm:spPr/>
      <dgm:t>
        <a:bodyPr/>
        <a:lstStyle/>
        <a:p>
          <a:endParaRPr lang="en-US"/>
        </a:p>
      </dgm:t>
    </dgm:pt>
    <dgm:pt modelId="{E2F1214E-79A1-480E-BB14-76B4282D5CF7}" type="sibTrans" cxnId="{8BF46B21-76C3-48B9-9853-29AD0ED123A5}">
      <dgm:prSet/>
      <dgm:spPr/>
      <dgm:t>
        <a:bodyPr/>
        <a:lstStyle/>
        <a:p>
          <a:endParaRPr lang="en-US"/>
        </a:p>
      </dgm:t>
    </dgm:pt>
    <dgm:pt modelId="{D99681CF-84C2-48B2-B31E-A7F1BB9C92E9}">
      <dgm:prSet phldrT="[Text]" custT="1"/>
      <dgm:spPr/>
      <dgm:t>
        <a:bodyPr/>
        <a:lstStyle/>
        <a:p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UU No. 9/2010 		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Keprotokolan</a:t>
          </a:r>
          <a:endParaRPr lang="en-US" sz="1700" b="1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3D1CFA6C-03FB-4B17-B514-8F9FD485236B}" type="parTrans" cxnId="{BBD2254C-C572-447F-9A3B-788D313FA09D}">
      <dgm:prSet/>
      <dgm:spPr/>
      <dgm:t>
        <a:bodyPr/>
        <a:lstStyle/>
        <a:p>
          <a:endParaRPr lang="en-US"/>
        </a:p>
      </dgm:t>
    </dgm:pt>
    <dgm:pt modelId="{00DABCC7-0461-4B12-8D34-8A8044F4BE3C}" type="sibTrans" cxnId="{BBD2254C-C572-447F-9A3B-788D313FA09D}">
      <dgm:prSet/>
      <dgm:spPr/>
      <dgm:t>
        <a:bodyPr/>
        <a:lstStyle/>
        <a:p>
          <a:endParaRPr lang="en-US"/>
        </a:p>
      </dgm:t>
    </dgm:pt>
    <dgm:pt modelId="{D147716A-B393-4A51-BD35-4796935CCD2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err="1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rPr>
            <a:t>Dasar</a:t>
          </a:r>
          <a:r>
            <a:rPr lang="en-US" sz="2000" dirty="0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rPr>
            <a:t> </a:t>
          </a:r>
        </a:p>
        <a:p>
          <a:r>
            <a:rPr lang="en-US" sz="2000" dirty="0" err="1">
              <a:solidFill>
                <a:schemeClr val="bg2">
                  <a:lumMod val="75000"/>
                </a:schemeClr>
              </a:solidFill>
              <a:latin typeface="Baskerville Old Face" panose="02020602080505020303" pitchFamily="18" charset="0"/>
            </a:rPr>
            <a:t>Nonyuridis</a:t>
          </a:r>
          <a:endParaRPr lang="en-US" sz="2000" dirty="0">
            <a:solidFill>
              <a:schemeClr val="bg2">
                <a:lumMod val="75000"/>
              </a:schemeClr>
            </a:solidFill>
            <a:latin typeface="Baskerville Old Face" panose="02020602080505020303" pitchFamily="18" charset="0"/>
          </a:endParaRPr>
        </a:p>
      </dgm:t>
    </dgm:pt>
    <dgm:pt modelId="{E7B5FAAA-CB79-4EC8-8C26-B618E8082F01}" type="parTrans" cxnId="{2952326B-5D3D-4A4D-ABCF-A141305E75EF}">
      <dgm:prSet/>
      <dgm:spPr/>
      <dgm:t>
        <a:bodyPr/>
        <a:lstStyle/>
        <a:p>
          <a:endParaRPr lang="en-US"/>
        </a:p>
      </dgm:t>
    </dgm:pt>
    <dgm:pt modelId="{4A5B66AA-8BCA-4ED7-9E59-71C77D617779}" type="sibTrans" cxnId="{2952326B-5D3D-4A4D-ABCF-A141305E75EF}">
      <dgm:prSet/>
      <dgm:spPr/>
      <dgm:t>
        <a:bodyPr/>
        <a:lstStyle/>
        <a:p>
          <a:endParaRPr lang="en-US"/>
        </a:p>
      </dgm:t>
    </dgm:pt>
    <dgm:pt modelId="{CA42EA59-A9EC-49C8-ADA1-CA6EE2FF0381}">
      <dgm:prSet phldrT="[Text]" custT="1"/>
      <dgm:spPr/>
      <dgm:t>
        <a:bodyPr/>
        <a:lstStyle/>
        <a:p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Tradition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, </a:t>
          </a:r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culture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,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local habit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;</a:t>
          </a:r>
        </a:p>
      </dgm:t>
    </dgm:pt>
    <dgm:pt modelId="{2EB37073-24A2-45DF-8FCC-6EDC5D5AB2DD}" type="parTrans" cxnId="{66DE376A-A47D-4DCA-9DC5-62243BE95287}">
      <dgm:prSet/>
      <dgm:spPr/>
      <dgm:t>
        <a:bodyPr/>
        <a:lstStyle/>
        <a:p>
          <a:endParaRPr lang="en-US"/>
        </a:p>
      </dgm:t>
    </dgm:pt>
    <dgm:pt modelId="{37FF40EE-AFBF-4A7A-BF8C-B518685988C8}" type="sibTrans" cxnId="{66DE376A-A47D-4DCA-9DC5-62243BE95287}">
      <dgm:prSet/>
      <dgm:spPr/>
      <dgm:t>
        <a:bodyPr/>
        <a:lstStyle/>
        <a:p>
          <a:endParaRPr lang="en-US"/>
        </a:p>
      </dgm:t>
    </dgm:pt>
    <dgm:pt modelId="{82752F77-6015-4FD1-B99B-EAB7429CAFED}">
      <dgm:prSet phldrT="[Text]" custT="1"/>
      <dgm:spPr/>
      <dgm:t>
        <a:bodyPr/>
        <a:lstStyle/>
        <a:p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Protocol Guidelines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dari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Organisasi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Internasional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                                                                                                                                                                                                  </a:t>
          </a:r>
        </a:p>
      </dgm:t>
    </dgm:pt>
    <dgm:pt modelId="{0531A8DE-7BBB-4E19-B936-61A75FB1F059}" type="parTrans" cxnId="{786510A1-A38F-4095-B74C-C987C6138389}">
      <dgm:prSet/>
      <dgm:spPr/>
      <dgm:t>
        <a:bodyPr/>
        <a:lstStyle/>
        <a:p>
          <a:endParaRPr lang="en-US"/>
        </a:p>
      </dgm:t>
    </dgm:pt>
    <dgm:pt modelId="{49A82FD4-65C8-4731-A02D-D2C0F26C6461}" type="sibTrans" cxnId="{786510A1-A38F-4095-B74C-C987C6138389}">
      <dgm:prSet/>
      <dgm:spPr/>
      <dgm:t>
        <a:bodyPr/>
        <a:lstStyle/>
        <a:p>
          <a:endParaRPr lang="en-US"/>
        </a:p>
      </dgm:t>
    </dgm:pt>
    <dgm:pt modelId="{1B31F5D1-2ED8-42C2-8D74-12D2014289E6}">
      <dgm:prSet phldrT="[Text]" custT="1"/>
      <dgm:spPr/>
      <dgm:t>
        <a:bodyPr/>
        <a:lstStyle/>
        <a:p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Konvensi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WINA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Tahun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1815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Dinas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Diplomatik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FA9A5AAC-60AE-4F14-A633-84BA96437E8F}" type="parTrans" cxnId="{C5718F10-8CDD-4E99-A8FB-3B6D19283B3A}">
      <dgm:prSet/>
      <dgm:spPr/>
      <dgm:t>
        <a:bodyPr/>
        <a:lstStyle/>
        <a:p>
          <a:endParaRPr lang="en-US"/>
        </a:p>
      </dgm:t>
    </dgm:pt>
    <dgm:pt modelId="{E32AB7CE-084A-44DC-8E20-DF9A078D5D4E}" type="sibTrans" cxnId="{C5718F10-8CDD-4E99-A8FB-3B6D19283B3A}">
      <dgm:prSet/>
      <dgm:spPr/>
      <dgm:t>
        <a:bodyPr/>
        <a:lstStyle/>
        <a:p>
          <a:endParaRPr lang="en-US"/>
        </a:p>
      </dgm:t>
    </dgm:pt>
    <dgm:pt modelId="{B11879D2-4838-4A8F-89E6-595847791AFC}">
      <dgm:prSet phldrT="[Text]" custT="1"/>
      <dgm:spPr/>
      <dgm:t>
        <a:bodyPr/>
        <a:lstStyle/>
        <a:p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UU No. 24/2009		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Bendera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,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Bahasa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,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dan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Lambang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Negara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serta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Lagu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Kebangsaan</a:t>
          </a:r>
          <a:endParaRPr lang="en-US" sz="1700" b="1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D530C215-3BF5-44BC-9784-4072572219CA}" type="parTrans" cxnId="{F97EB705-73FC-452B-80E2-A657DBC8EB9B}">
      <dgm:prSet/>
      <dgm:spPr/>
      <dgm:t>
        <a:bodyPr/>
        <a:lstStyle/>
        <a:p>
          <a:endParaRPr lang="en-US"/>
        </a:p>
      </dgm:t>
    </dgm:pt>
    <dgm:pt modelId="{A49624A8-65B2-4425-AFD7-52C0C69D0EE6}" type="sibTrans" cxnId="{F97EB705-73FC-452B-80E2-A657DBC8EB9B}">
      <dgm:prSet/>
      <dgm:spPr/>
      <dgm:t>
        <a:bodyPr/>
        <a:lstStyle/>
        <a:p>
          <a:endParaRPr lang="en-US"/>
        </a:p>
      </dgm:t>
    </dgm:pt>
    <dgm:pt modelId="{FA56676E-2D25-4DDC-8811-F015C15E7369}">
      <dgm:prSet phldrT="[Text]" custT="1"/>
      <dgm:spPr/>
      <dgm:t>
        <a:bodyPr/>
        <a:lstStyle/>
        <a:p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UU No. 37/1999		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Hubungan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Luar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Negeri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2C3B2BF1-3A16-479C-A17E-5B8E7CF29ADF}" type="parTrans" cxnId="{D10F9059-7C75-49C8-8C9D-BD50920B0279}">
      <dgm:prSet/>
      <dgm:spPr/>
      <dgm:t>
        <a:bodyPr/>
        <a:lstStyle/>
        <a:p>
          <a:endParaRPr lang="en-US"/>
        </a:p>
      </dgm:t>
    </dgm:pt>
    <dgm:pt modelId="{19B71545-BA7C-43A1-9F6A-DAD636DDA016}" type="sibTrans" cxnId="{D10F9059-7C75-49C8-8C9D-BD50920B0279}">
      <dgm:prSet/>
      <dgm:spPr/>
      <dgm:t>
        <a:bodyPr/>
        <a:lstStyle/>
        <a:p>
          <a:endParaRPr lang="en-US"/>
        </a:p>
      </dgm:t>
    </dgm:pt>
    <dgm:pt modelId="{1ECCAC1F-8D21-44D7-AE6E-D47EED8C5DD0}">
      <dgm:prSet phldrT="[Text]" custT="1"/>
      <dgm:spPr/>
      <dgm:t>
        <a:bodyPr/>
        <a:lstStyle/>
        <a:p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PP No. 62/1990 		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Ketentuan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Keprotokolan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mengenai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Tata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Tempat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, Tata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Upacara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				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dan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Tata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Penghormatan</a:t>
          </a:r>
          <a:endParaRPr lang="en-US" sz="1700" b="1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13C96824-63D4-4342-8E10-8478014A1D70}" type="parTrans" cxnId="{1B78D2AC-3014-4CFD-811E-5D1C3C6A06AC}">
      <dgm:prSet/>
      <dgm:spPr/>
      <dgm:t>
        <a:bodyPr/>
        <a:lstStyle/>
        <a:p>
          <a:endParaRPr lang="en-US"/>
        </a:p>
      </dgm:t>
    </dgm:pt>
    <dgm:pt modelId="{72A380AC-3E0B-4A81-BDAD-38F3A37C8760}" type="sibTrans" cxnId="{1B78D2AC-3014-4CFD-811E-5D1C3C6A06AC}">
      <dgm:prSet/>
      <dgm:spPr/>
      <dgm:t>
        <a:bodyPr/>
        <a:lstStyle/>
        <a:p>
          <a:endParaRPr lang="en-US"/>
        </a:p>
      </dgm:t>
    </dgm:pt>
    <dgm:pt modelId="{52978D48-5595-448F-8108-2AE9974A020A}">
      <dgm:prSet phldrT="[Text]" custT="1"/>
      <dgm:spPr/>
      <dgm:t>
        <a:bodyPr/>
        <a:lstStyle/>
        <a:p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Permenristekdikti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No. 65/2017  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Pedoman</a:t>
          </a:r>
          <a:r>
            <a:rPr lang="en-US" sz="17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b="1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Keprotokolan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.</a:t>
          </a:r>
        </a:p>
      </dgm:t>
    </dgm:pt>
    <dgm:pt modelId="{38B88125-8DB0-4896-B8E6-CB1189697D77}" type="parTrans" cxnId="{BA0E756A-69BB-4746-BDE2-F39835235A0A}">
      <dgm:prSet/>
      <dgm:spPr/>
      <dgm:t>
        <a:bodyPr/>
        <a:lstStyle/>
        <a:p>
          <a:endParaRPr lang="en-US"/>
        </a:p>
      </dgm:t>
    </dgm:pt>
    <dgm:pt modelId="{CF48D4A2-A426-4309-A88F-C02B78C41A75}" type="sibTrans" cxnId="{BA0E756A-69BB-4746-BDE2-F39835235A0A}">
      <dgm:prSet/>
      <dgm:spPr/>
      <dgm:t>
        <a:bodyPr/>
        <a:lstStyle/>
        <a:p>
          <a:endParaRPr lang="en-US"/>
        </a:p>
      </dgm:t>
    </dgm:pt>
    <dgm:pt modelId="{EEED5ABB-7073-49BD-9F89-1A8B706C626F}">
      <dgm:prSet phldrT="[Text]" custT="1"/>
      <dgm:spPr/>
      <dgm:t>
        <a:bodyPr/>
        <a:lstStyle/>
        <a:p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Reciprocity;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00A2338A-7CBC-45FE-81D9-400C534C88B1}" type="parTrans" cxnId="{2DB1496E-5F60-42DF-BB3B-96537E8E8E1B}">
      <dgm:prSet/>
      <dgm:spPr/>
      <dgm:t>
        <a:bodyPr/>
        <a:lstStyle/>
        <a:p>
          <a:endParaRPr lang="en-US"/>
        </a:p>
      </dgm:t>
    </dgm:pt>
    <dgm:pt modelId="{BE42FB7F-49D4-4F95-8D39-4F8D15234631}" type="sibTrans" cxnId="{2DB1496E-5F60-42DF-BB3B-96537E8E8E1B}">
      <dgm:prSet/>
      <dgm:spPr/>
      <dgm:t>
        <a:bodyPr/>
        <a:lstStyle/>
        <a:p>
          <a:endParaRPr lang="en-US"/>
        </a:p>
      </dgm:t>
    </dgm:pt>
    <dgm:pt modelId="{CD512928-BD59-4C6C-A7F4-966A3A818346}">
      <dgm:prSet phldrT="[Text]" custT="1"/>
      <dgm:spPr/>
      <dgm:t>
        <a:bodyPr/>
        <a:lstStyle/>
        <a:p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Common Sense.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D43FCDD3-6661-4927-ABE5-BC2E029B154F}" type="parTrans" cxnId="{865DCC92-0C89-414E-B83C-CA1B750ECE53}">
      <dgm:prSet/>
      <dgm:spPr/>
      <dgm:t>
        <a:bodyPr/>
        <a:lstStyle/>
        <a:p>
          <a:endParaRPr lang="en-US"/>
        </a:p>
      </dgm:t>
    </dgm:pt>
    <dgm:pt modelId="{1EC7253B-ABE2-42C9-B8AA-1BF2659559D0}" type="sibTrans" cxnId="{865DCC92-0C89-414E-B83C-CA1B750ECE53}">
      <dgm:prSet/>
      <dgm:spPr/>
      <dgm:t>
        <a:bodyPr/>
        <a:lstStyle/>
        <a:p>
          <a:endParaRPr lang="en-US"/>
        </a:p>
      </dgm:t>
    </dgm:pt>
    <dgm:pt modelId="{1D5BC263-093C-EA45-85FF-D54F10C9130C}">
      <dgm:prSet phldrT="[Text]" custT="1"/>
      <dgm:spPr/>
      <dgm:t>
        <a:bodyPr/>
        <a:lstStyle/>
        <a:p>
          <a:r>
            <a:rPr lang="en-US" sz="17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Perpres</a:t>
          </a:r>
          <a:r>
            <a:rPr lang="en-US" sz="17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No. 13 </a:t>
          </a:r>
          <a:r>
            <a:rPr lang="en-US" sz="17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Tahun</a:t>
          </a:r>
          <a:r>
            <a:rPr lang="en-US" sz="17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2015        </a:t>
          </a:r>
          <a:r>
            <a:rPr lang="en-US" sz="17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 </a:t>
          </a:r>
          <a:r>
            <a:rPr lang="en-US" sz="17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Kemenristekdikti</a:t>
          </a:r>
          <a:endParaRPr lang="en-US" sz="1700" b="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194BCCA7-F72F-7C42-B3F4-3CFB3FFD52CA}" type="parTrans" cxnId="{27D1D8B3-52D8-2240-AF38-505F37640C38}">
      <dgm:prSet/>
      <dgm:spPr/>
      <dgm:t>
        <a:bodyPr/>
        <a:lstStyle/>
        <a:p>
          <a:endParaRPr lang="en-US"/>
        </a:p>
      </dgm:t>
    </dgm:pt>
    <dgm:pt modelId="{0E0D4B59-BD1D-D546-9101-1965FD997FF9}" type="sibTrans" cxnId="{27D1D8B3-52D8-2240-AF38-505F37640C38}">
      <dgm:prSet/>
      <dgm:spPr/>
      <dgm:t>
        <a:bodyPr/>
        <a:lstStyle/>
        <a:p>
          <a:endParaRPr lang="en-US"/>
        </a:p>
      </dgm:t>
    </dgm:pt>
    <dgm:pt modelId="{75A1CC77-A8B2-144D-B875-37D1280C3D7A}">
      <dgm:prSet custT="1"/>
      <dgm:spPr/>
      <dgm:t>
        <a:bodyPr/>
        <a:lstStyle/>
        <a:p>
          <a:r>
            <a:rPr lang="en-US" sz="14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6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Permenristekdikti</a:t>
          </a:r>
          <a:r>
            <a:rPr lang="en-US" sz="16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No. 15/2015.      </a:t>
          </a:r>
          <a:r>
            <a:rPr lang="en-US" sz="16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6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OTK </a:t>
          </a:r>
          <a:r>
            <a:rPr lang="en-US" sz="1600" b="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Kemenristekdikti</a:t>
          </a:r>
          <a:r>
            <a:rPr lang="en-US" sz="1600" b="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</a:p>
      </dgm:t>
    </dgm:pt>
    <dgm:pt modelId="{DF5AD08B-5F3B-934D-9E31-E37B5AF8719B}" type="parTrans" cxnId="{28012611-631C-064A-ABF5-246C8A129ED0}">
      <dgm:prSet/>
      <dgm:spPr/>
      <dgm:t>
        <a:bodyPr/>
        <a:lstStyle/>
        <a:p>
          <a:endParaRPr lang="en-US"/>
        </a:p>
      </dgm:t>
    </dgm:pt>
    <dgm:pt modelId="{3DC33A7E-2BB4-1944-8CAC-DFD0C03F6407}" type="sibTrans" cxnId="{28012611-631C-064A-ABF5-246C8A129ED0}">
      <dgm:prSet/>
      <dgm:spPr/>
      <dgm:t>
        <a:bodyPr/>
        <a:lstStyle/>
        <a:p>
          <a:endParaRPr lang="en-US"/>
        </a:p>
      </dgm:t>
    </dgm:pt>
    <dgm:pt modelId="{592AB6D8-F9AE-2D40-AC82-B5AA27A9AE9F}">
      <dgm:prSet phldrT="[Text]" custT="1"/>
      <dgm:spPr/>
      <dgm:t>
        <a:bodyPr/>
        <a:lstStyle/>
        <a:p>
          <a:r>
            <a:rPr lang="en-US" sz="1700" i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International practices;</a:t>
          </a:r>
          <a:endParaRPr lang="en-US" sz="1700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66AF8B77-F899-EC4F-9005-4AA102AD6929}" type="parTrans" cxnId="{8D95B570-B77F-424E-87E4-0C51D20883DD}">
      <dgm:prSet/>
      <dgm:spPr/>
      <dgm:t>
        <a:bodyPr/>
        <a:lstStyle/>
        <a:p>
          <a:endParaRPr lang="en-US"/>
        </a:p>
      </dgm:t>
    </dgm:pt>
    <dgm:pt modelId="{B2E440C8-6DA9-1049-82DF-91B17190A8E8}" type="sibTrans" cxnId="{8D95B570-B77F-424E-87E4-0C51D20883DD}">
      <dgm:prSet/>
      <dgm:spPr/>
      <dgm:t>
        <a:bodyPr/>
        <a:lstStyle/>
        <a:p>
          <a:endParaRPr lang="en-US"/>
        </a:p>
      </dgm:t>
    </dgm:pt>
    <dgm:pt modelId="{436BD453-8B70-F847-A290-F3FDDE723DBF}">
      <dgm:prSet phldrT="[Text]" custT="1"/>
      <dgm:spPr/>
      <dgm:t>
        <a:bodyPr/>
        <a:lstStyle/>
        <a:p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PP No. 39/2018		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Pelaksanaan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UU No. 9/2010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tentang</a:t>
          </a:r>
          <a:r>
            <a:rPr lang="en-US" sz="17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 </a:t>
          </a:r>
          <a:r>
            <a:rPr lang="en-US" sz="1700" dirty="0" err="1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rPr>
            <a:t>Keprotokolan</a:t>
          </a:r>
          <a:endParaRPr lang="en-US" sz="1700" b="1" dirty="0">
            <a:solidFill>
              <a:schemeClr val="bg2">
                <a:lumMod val="50000"/>
              </a:schemeClr>
            </a:solidFill>
            <a:latin typeface="Baskerville Old Face" panose="02020602080505020303" pitchFamily="18" charset="0"/>
          </a:endParaRPr>
        </a:p>
      </dgm:t>
    </dgm:pt>
    <dgm:pt modelId="{1A530CC7-CB8D-E54E-A677-0CACC9C66665}" type="parTrans" cxnId="{50B1A7C2-6E73-B74A-B33A-3DB7E62F03D8}">
      <dgm:prSet/>
      <dgm:spPr/>
    </dgm:pt>
    <dgm:pt modelId="{C6C66D8D-F9CB-E243-AD9C-3061B59DBAB4}" type="sibTrans" cxnId="{50B1A7C2-6E73-B74A-B33A-3DB7E62F03D8}">
      <dgm:prSet/>
      <dgm:spPr/>
    </dgm:pt>
    <dgm:pt modelId="{155BB9B2-A387-47BE-B5CC-7035CE75EB0F}" type="pres">
      <dgm:prSet presAssocID="{CA71EB0F-E9B7-4A41-BB71-E56A223851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68A40A-2544-4F7F-B277-07C7E2EAE370}" type="pres">
      <dgm:prSet presAssocID="{5123FF9A-C3F4-4A72-9DA3-0BD2FB594A6E}" presName="linNode" presStyleCnt="0"/>
      <dgm:spPr/>
    </dgm:pt>
    <dgm:pt modelId="{8E51D372-BF31-4FDB-BE5D-E575351AADCA}" type="pres">
      <dgm:prSet presAssocID="{5123FF9A-C3F4-4A72-9DA3-0BD2FB594A6E}" presName="parentText" presStyleLbl="node1" presStyleIdx="0" presStyleCnt="3" custScaleX="36311" custScaleY="7224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24A1CC-20C9-4543-B2D9-2878C0ACA6B9}" type="pres">
      <dgm:prSet presAssocID="{5123FF9A-C3F4-4A72-9DA3-0BD2FB594A6E}" presName="descendantText" presStyleLbl="alignAccFollowNode1" presStyleIdx="0" presStyleCnt="3" custScaleX="133917" custLinFactNeighborX="325" custLinFactNeighborY="-59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259779-8416-443C-AE24-7364ABF6B47C}" type="pres">
      <dgm:prSet presAssocID="{DB6FA90E-563F-4E7A-B972-AFD8304299CE}" presName="sp" presStyleCnt="0"/>
      <dgm:spPr/>
    </dgm:pt>
    <dgm:pt modelId="{5AD9DFF5-2DF2-4E8B-8FC2-A9AF9D9E9477}" type="pres">
      <dgm:prSet presAssocID="{43903438-E58F-4B37-BC3A-1CBA86CBAB92}" presName="linNode" presStyleCnt="0"/>
      <dgm:spPr/>
    </dgm:pt>
    <dgm:pt modelId="{1946326F-353F-40D9-B231-1C8D2CF29023}" type="pres">
      <dgm:prSet presAssocID="{43903438-E58F-4B37-BC3A-1CBA86CBAB92}" presName="parentText" presStyleLbl="node1" presStyleIdx="1" presStyleCnt="3" custScaleX="40307" custScaleY="174311" custLinFactNeighborX="-2165" custLinFactNeighborY="-524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91CEBE-7D33-4E58-93A5-19080CFEA81D}" type="pres">
      <dgm:prSet presAssocID="{43903438-E58F-4B37-BC3A-1CBA86CBAB92}" presName="descendantText" presStyleLbl="alignAccFollowNode1" presStyleIdx="1" presStyleCnt="3" custScaleX="142016" custScaleY="220232" custLinFactNeighborX="80" custLinFactNeighborY="6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43C75B-F8DE-4B1F-9F45-0DBC608A2CB4}" type="pres">
      <dgm:prSet presAssocID="{E2F1214E-79A1-480E-BB14-76B4282D5CF7}" presName="sp" presStyleCnt="0"/>
      <dgm:spPr/>
    </dgm:pt>
    <dgm:pt modelId="{641898FC-4172-4F42-978B-FB88A6B63FE5}" type="pres">
      <dgm:prSet presAssocID="{D147716A-B393-4A51-BD35-4796935CCD29}" presName="linNode" presStyleCnt="0"/>
      <dgm:spPr/>
    </dgm:pt>
    <dgm:pt modelId="{81760B24-28EA-44E6-B825-FDEF404684FD}" type="pres">
      <dgm:prSet presAssocID="{D147716A-B393-4A51-BD35-4796935CCD29}" presName="parentText" presStyleLbl="node1" presStyleIdx="2" presStyleCnt="3" custScaleX="37364" custScaleY="64681" custLinFactNeighborX="636" custLinFactNeighborY="-457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59C25C-8041-440A-B37D-2EC87F78DDEC}" type="pres">
      <dgm:prSet presAssocID="{D147716A-B393-4A51-BD35-4796935CCD29}" presName="descendantText" presStyleLbl="alignAccFollowNode1" presStyleIdx="2" presStyleCnt="3" custScaleX="134216" custScaleY="81409" custLinFactNeighborX="148" custLinFactNeighborY="-68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DB1496E-5F60-42DF-BB3B-96537E8E8E1B}" srcId="{D147716A-B393-4A51-BD35-4796935CCD29}" destId="{EEED5ABB-7073-49BD-9F89-1A8B706C626F}" srcOrd="1" destOrd="0" parTransId="{00A2338A-7CBC-45FE-81D9-400C534C88B1}" sibTransId="{BE42FB7F-49D4-4F95-8D39-4F8D15234631}"/>
    <dgm:cxn modelId="{865DCC92-0C89-414E-B83C-CA1B750ECE53}" srcId="{D147716A-B393-4A51-BD35-4796935CCD29}" destId="{CD512928-BD59-4C6C-A7F4-966A3A818346}" srcOrd="3" destOrd="0" parTransId="{D43FCDD3-6661-4927-ABE5-BC2E029B154F}" sibTransId="{1EC7253B-ABE2-42C9-B8AA-1BF2659559D0}"/>
    <dgm:cxn modelId="{D8281551-A223-5748-B567-40F816EE03DF}" type="presOf" srcId="{5C376877-2C17-49AF-A7F9-B9AA83FC93ED}" destId="{1524A1CC-20C9-4543-B2D9-2878C0ACA6B9}" srcOrd="0" destOrd="2" presId="urn:microsoft.com/office/officeart/2005/8/layout/vList5"/>
    <dgm:cxn modelId="{F51F61C7-5FAF-3340-A9A7-3EB5C746D86B}" type="presOf" srcId="{436BD453-8B70-F847-A290-F3FDDE723DBF}" destId="{A991CEBE-7D33-4E58-93A5-19080CFEA81D}" srcOrd="0" destOrd="4" presId="urn:microsoft.com/office/officeart/2005/8/layout/vList5"/>
    <dgm:cxn modelId="{27D1D8B3-52D8-2240-AF38-505F37640C38}" srcId="{43903438-E58F-4B37-BC3A-1CBA86CBAB92}" destId="{1D5BC263-093C-EA45-85FF-D54F10C9130C}" srcOrd="5" destOrd="0" parTransId="{194BCCA7-F72F-7C42-B3F4-3CFB3FFD52CA}" sibTransId="{0E0D4B59-BD1D-D546-9101-1965FD997FF9}"/>
    <dgm:cxn modelId="{7578EAC3-6AC6-4EC2-8B6F-AE8B493EE27D}" srcId="{5123FF9A-C3F4-4A72-9DA3-0BD2FB594A6E}" destId="{5C376877-2C17-49AF-A7F9-B9AA83FC93ED}" srcOrd="2" destOrd="0" parTransId="{4CE5CE09-D637-4370-8A7D-989EEC88BB7C}" sibTransId="{F21B9E2B-6D26-4FB3-9225-7E3CE23EFE72}"/>
    <dgm:cxn modelId="{BBD2254C-C572-447F-9A3B-788D313FA09D}" srcId="{43903438-E58F-4B37-BC3A-1CBA86CBAB92}" destId="{D99681CF-84C2-48B2-B31E-A7F1BB9C92E9}" srcOrd="0" destOrd="0" parTransId="{3D1CFA6C-03FB-4B17-B514-8F9FD485236B}" sibTransId="{00DABCC7-0461-4B12-8D34-8A8044F4BE3C}"/>
    <dgm:cxn modelId="{8BF46B21-76C3-48B9-9853-29AD0ED123A5}" srcId="{CA71EB0F-E9B7-4A41-BB71-E56A223851FF}" destId="{43903438-E58F-4B37-BC3A-1CBA86CBAB92}" srcOrd="1" destOrd="0" parTransId="{FCD18FF8-E40A-4F59-8EB1-FED5B98D5A16}" sibTransId="{E2F1214E-79A1-480E-BB14-76B4282D5CF7}"/>
    <dgm:cxn modelId="{14F7A4D7-EFE5-5740-9061-A018B39AAA93}" type="presOf" srcId="{D147716A-B393-4A51-BD35-4796935CCD29}" destId="{81760B24-28EA-44E6-B825-FDEF404684FD}" srcOrd="0" destOrd="0" presId="urn:microsoft.com/office/officeart/2005/8/layout/vList5"/>
    <dgm:cxn modelId="{C43E693A-B459-2F4B-84EF-FCBC6C8AA874}" type="presOf" srcId="{1D5BC263-093C-EA45-85FF-D54F10C9130C}" destId="{A991CEBE-7D33-4E58-93A5-19080CFEA81D}" srcOrd="0" destOrd="5" presId="urn:microsoft.com/office/officeart/2005/8/layout/vList5"/>
    <dgm:cxn modelId="{C66CCAB2-BD66-544E-BAA8-785F137FBF05}" type="presOf" srcId="{CA42EA59-A9EC-49C8-ADA1-CA6EE2FF0381}" destId="{EF59C25C-8041-440A-B37D-2EC87F78DDEC}" srcOrd="0" destOrd="0" presId="urn:microsoft.com/office/officeart/2005/8/layout/vList5"/>
    <dgm:cxn modelId="{D4AB267D-DC77-496D-80A4-4D8BA1CFCF07}" srcId="{CA71EB0F-E9B7-4A41-BB71-E56A223851FF}" destId="{5123FF9A-C3F4-4A72-9DA3-0BD2FB594A6E}" srcOrd="0" destOrd="0" parTransId="{54431643-8863-4B97-9F0C-2BEE978AD7A8}" sibTransId="{DB6FA90E-563F-4E7A-B972-AFD8304299CE}"/>
    <dgm:cxn modelId="{82716C3B-F3D8-BB4C-8F6C-A0FDC5CA9403}" type="presOf" srcId="{592AB6D8-F9AE-2D40-AC82-B5AA27A9AE9F}" destId="{EF59C25C-8041-440A-B37D-2EC87F78DDEC}" srcOrd="0" destOrd="2" presId="urn:microsoft.com/office/officeart/2005/8/layout/vList5"/>
    <dgm:cxn modelId="{2A3BB390-2800-164D-A932-233F71501D9C}" type="presOf" srcId="{1B31F5D1-2ED8-42C2-8D74-12D2014289E6}" destId="{1524A1CC-20C9-4543-B2D9-2878C0ACA6B9}" srcOrd="0" destOrd="0" presId="urn:microsoft.com/office/officeart/2005/8/layout/vList5"/>
    <dgm:cxn modelId="{786510A1-A38F-4095-B74C-C987C6138389}" srcId="{5123FF9A-C3F4-4A72-9DA3-0BD2FB594A6E}" destId="{82752F77-6015-4FD1-B99B-EAB7429CAFED}" srcOrd="3" destOrd="0" parTransId="{0531A8DE-7BBB-4E19-B936-61A75FB1F059}" sibTransId="{49A82FD4-65C8-4731-A02D-D2C0F26C6461}"/>
    <dgm:cxn modelId="{DA078FA2-883D-144F-A071-5AE4CC2B235A}" type="presOf" srcId="{D99681CF-84C2-48B2-B31E-A7F1BB9C92E9}" destId="{A991CEBE-7D33-4E58-93A5-19080CFEA81D}" srcOrd="0" destOrd="0" presId="urn:microsoft.com/office/officeart/2005/8/layout/vList5"/>
    <dgm:cxn modelId="{8357FDF8-9F22-F14E-84DE-58EBA2332CEB}" type="presOf" srcId="{82752F77-6015-4FD1-B99B-EAB7429CAFED}" destId="{1524A1CC-20C9-4543-B2D9-2878C0ACA6B9}" srcOrd="0" destOrd="3" presId="urn:microsoft.com/office/officeart/2005/8/layout/vList5"/>
    <dgm:cxn modelId="{623DA72F-4BBE-A644-B348-86658DFD066D}" type="presOf" srcId="{FA56676E-2D25-4DDC-8811-F015C15E7369}" destId="{A991CEBE-7D33-4E58-93A5-19080CFEA81D}" srcOrd="0" destOrd="2" presId="urn:microsoft.com/office/officeart/2005/8/layout/vList5"/>
    <dgm:cxn modelId="{1D5B8253-4D6E-1D44-80ED-386D9D64B821}" type="presOf" srcId="{52978D48-5595-448F-8108-2AE9974A020A}" destId="{A991CEBE-7D33-4E58-93A5-19080CFEA81D}" srcOrd="0" destOrd="7" presId="urn:microsoft.com/office/officeart/2005/8/layout/vList5"/>
    <dgm:cxn modelId="{66DE376A-A47D-4DCA-9DC5-62243BE95287}" srcId="{D147716A-B393-4A51-BD35-4796935CCD29}" destId="{CA42EA59-A9EC-49C8-ADA1-CA6EE2FF0381}" srcOrd="0" destOrd="0" parTransId="{2EB37073-24A2-45DF-8FCC-6EDC5D5AB2DD}" sibTransId="{37FF40EE-AFBF-4A7A-BF8C-B518685988C8}"/>
    <dgm:cxn modelId="{C5718F10-8CDD-4E99-A8FB-3B6D19283B3A}" srcId="{5123FF9A-C3F4-4A72-9DA3-0BD2FB594A6E}" destId="{1B31F5D1-2ED8-42C2-8D74-12D2014289E6}" srcOrd="0" destOrd="0" parTransId="{FA9A5AAC-60AE-4F14-A633-84BA96437E8F}" sibTransId="{E32AB7CE-084A-44DC-8E20-DF9A078D5D4E}"/>
    <dgm:cxn modelId="{4C383E29-2A99-484F-BBC2-6547925C78D5}" type="presOf" srcId="{75A1CC77-A8B2-144D-B875-37D1280C3D7A}" destId="{A991CEBE-7D33-4E58-93A5-19080CFEA81D}" srcOrd="0" destOrd="6" presId="urn:microsoft.com/office/officeart/2005/8/layout/vList5"/>
    <dgm:cxn modelId="{07BA77D2-C3A8-9944-9E26-CE4459F6818A}" type="presOf" srcId="{7F608906-AD2E-4C99-8016-390847CAF92D}" destId="{1524A1CC-20C9-4543-B2D9-2878C0ACA6B9}" srcOrd="0" destOrd="1" presId="urn:microsoft.com/office/officeart/2005/8/layout/vList5"/>
    <dgm:cxn modelId="{DB533DE7-8499-7D4D-8223-77D2E30BE8D3}" type="presOf" srcId="{CA71EB0F-E9B7-4A41-BB71-E56A223851FF}" destId="{155BB9B2-A387-47BE-B5CC-7035CE75EB0F}" srcOrd="0" destOrd="0" presId="urn:microsoft.com/office/officeart/2005/8/layout/vList5"/>
    <dgm:cxn modelId="{F97EB705-73FC-452B-80E2-A657DBC8EB9B}" srcId="{43903438-E58F-4B37-BC3A-1CBA86CBAB92}" destId="{B11879D2-4838-4A8F-89E6-595847791AFC}" srcOrd="1" destOrd="0" parTransId="{D530C215-3BF5-44BC-9784-4072572219CA}" sibTransId="{A49624A8-65B2-4425-AFD7-52C0C69D0EE6}"/>
    <dgm:cxn modelId="{8D95B570-B77F-424E-87E4-0C51D20883DD}" srcId="{D147716A-B393-4A51-BD35-4796935CCD29}" destId="{592AB6D8-F9AE-2D40-AC82-B5AA27A9AE9F}" srcOrd="2" destOrd="0" parTransId="{66AF8B77-F899-EC4F-9005-4AA102AD6929}" sibTransId="{B2E440C8-6DA9-1049-82DF-91B17190A8E8}"/>
    <dgm:cxn modelId="{50B1A7C2-6E73-B74A-B33A-3DB7E62F03D8}" srcId="{43903438-E58F-4B37-BC3A-1CBA86CBAB92}" destId="{436BD453-8B70-F847-A290-F3FDDE723DBF}" srcOrd="4" destOrd="0" parTransId="{1A530CC7-CB8D-E54E-A677-0CACC9C66665}" sibTransId="{C6C66D8D-F9CB-E243-AD9C-3061B59DBAB4}"/>
    <dgm:cxn modelId="{1B78D2AC-3014-4CFD-811E-5D1C3C6A06AC}" srcId="{43903438-E58F-4B37-BC3A-1CBA86CBAB92}" destId="{1ECCAC1F-8D21-44D7-AE6E-D47EED8C5DD0}" srcOrd="3" destOrd="0" parTransId="{13C96824-63D4-4342-8E10-8478014A1D70}" sibTransId="{72A380AC-3E0B-4A81-BDAD-38F3A37C8760}"/>
    <dgm:cxn modelId="{2952326B-5D3D-4A4D-ABCF-A141305E75EF}" srcId="{CA71EB0F-E9B7-4A41-BB71-E56A223851FF}" destId="{D147716A-B393-4A51-BD35-4796935CCD29}" srcOrd="2" destOrd="0" parTransId="{E7B5FAAA-CB79-4EC8-8C26-B618E8082F01}" sibTransId="{4A5B66AA-8BCA-4ED7-9E59-71C77D617779}"/>
    <dgm:cxn modelId="{89219E7E-4DEA-7D48-9990-84352BEBB65F}" type="presOf" srcId="{1ECCAC1F-8D21-44D7-AE6E-D47EED8C5DD0}" destId="{A991CEBE-7D33-4E58-93A5-19080CFEA81D}" srcOrd="0" destOrd="3" presId="urn:microsoft.com/office/officeart/2005/8/layout/vList5"/>
    <dgm:cxn modelId="{6F9C37E4-3FB5-CC42-BBE0-99B0C930E5F1}" type="presOf" srcId="{EEED5ABB-7073-49BD-9F89-1A8B706C626F}" destId="{EF59C25C-8041-440A-B37D-2EC87F78DDEC}" srcOrd="0" destOrd="1" presId="urn:microsoft.com/office/officeart/2005/8/layout/vList5"/>
    <dgm:cxn modelId="{D10F9059-7C75-49C8-8C9D-BD50920B0279}" srcId="{43903438-E58F-4B37-BC3A-1CBA86CBAB92}" destId="{FA56676E-2D25-4DDC-8811-F015C15E7369}" srcOrd="2" destOrd="0" parTransId="{2C3B2BF1-3A16-479C-A17E-5B8E7CF29ADF}" sibTransId="{19B71545-BA7C-43A1-9F6A-DAD636DDA016}"/>
    <dgm:cxn modelId="{31A2B9D1-BFA4-B44E-A541-3BFC02FD3D3E}" type="presOf" srcId="{5123FF9A-C3F4-4A72-9DA3-0BD2FB594A6E}" destId="{8E51D372-BF31-4FDB-BE5D-E575351AADCA}" srcOrd="0" destOrd="0" presId="urn:microsoft.com/office/officeart/2005/8/layout/vList5"/>
    <dgm:cxn modelId="{BA0E756A-69BB-4746-BDE2-F39835235A0A}" srcId="{43903438-E58F-4B37-BC3A-1CBA86CBAB92}" destId="{52978D48-5595-448F-8108-2AE9974A020A}" srcOrd="7" destOrd="0" parTransId="{38B88125-8DB0-4896-B8E6-CB1189697D77}" sibTransId="{CF48D4A2-A426-4309-A88F-C02B78C41A75}"/>
    <dgm:cxn modelId="{3FF0EE0A-E0DC-4E31-B12C-285DDC34E7C6}" srcId="{5123FF9A-C3F4-4A72-9DA3-0BD2FB594A6E}" destId="{7F608906-AD2E-4C99-8016-390847CAF92D}" srcOrd="1" destOrd="0" parTransId="{39B67C69-0F8B-4D9A-9225-B507CF0F30C2}" sibTransId="{619C847E-4B93-4BAC-AEC9-A2838C270EFE}"/>
    <dgm:cxn modelId="{A0A36CCE-881D-DD43-99CC-747E0ED18FAF}" type="presOf" srcId="{43903438-E58F-4B37-BC3A-1CBA86CBAB92}" destId="{1946326F-353F-40D9-B231-1C8D2CF29023}" srcOrd="0" destOrd="0" presId="urn:microsoft.com/office/officeart/2005/8/layout/vList5"/>
    <dgm:cxn modelId="{7966C685-5AE2-AE41-A7E2-81690F11B2D5}" type="presOf" srcId="{CD512928-BD59-4C6C-A7F4-966A3A818346}" destId="{EF59C25C-8041-440A-B37D-2EC87F78DDEC}" srcOrd="0" destOrd="3" presId="urn:microsoft.com/office/officeart/2005/8/layout/vList5"/>
    <dgm:cxn modelId="{28012611-631C-064A-ABF5-246C8A129ED0}" srcId="{43903438-E58F-4B37-BC3A-1CBA86CBAB92}" destId="{75A1CC77-A8B2-144D-B875-37D1280C3D7A}" srcOrd="6" destOrd="0" parTransId="{DF5AD08B-5F3B-934D-9E31-E37B5AF8719B}" sibTransId="{3DC33A7E-2BB4-1944-8CAC-DFD0C03F6407}"/>
    <dgm:cxn modelId="{B24390B4-1D92-A647-ADCA-775E79225069}" type="presOf" srcId="{B11879D2-4838-4A8F-89E6-595847791AFC}" destId="{A991CEBE-7D33-4E58-93A5-19080CFEA81D}" srcOrd="0" destOrd="1" presId="urn:microsoft.com/office/officeart/2005/8/layout/vList5"/>
    <dgm:cxn modelId="{13D00CD8-92ED-E942-BBA3-69BAF5623170}" type="presParOf" srcId="{155BB9B2-A387-47BE-B5CC-7035CE75EB0F}" destId="{9568A40A-2544-4F7F-B277-07C7E2EAE370}" srcOrd="0" destOrd="0" presId="urn:microsoft.com/office/officeart/2005/8/layout/vList5"/>
    <dgm:cxn modelId="{521DB435-8A03-AB45-B728-F706186E1DA5}" type="presParOf" srcId="{9568A40A-2544-4F7F-B277-07C7E2EAE370}" destId="{8E51D372-BF31-4FDB-BE5D-E575351AADCA}" srcOrd="0" destOrd="0" presId="urn:microsoft.com/office/officeart/2005/8/layout/vList5"/>
    <dgm:cxn modelId="{206304AB-D4E9-D04E-B504-AF57441FB451}" type="presParOf" srcId="{9568A40A-2544-4F7F-B277-07C7E2EAE370}" destId="{1524A1CC-20C9-4543-B2D9-2878C0ACA6B9}" srcOrd="1" destOrd="0" presId="urn:microsoft.com/office/officeart/2005/8/layout/vList5"/>
    <dgm:cxn modelId="{BF5A871A-2505-A14B-894E-5AB0238A3E49}" type="presParOf" srcId="{155BB9B2-A387-47BE-B5CC-7035CE75EB0F}" destId="{B4259779-8416-443C-AE24-7364ABF6B47C}" srcOrd="1" destOrd="0" presId="urn:microsoft.com/office/officeart/2005/8/layout/vList5"/>
    <dgm:cxn modelId="{B126FEAA-1277-1E42-B05A-8830F2F8FD36}" type="presParOf" srcId="{155BB9B2-A387-47BE-B5CC-7035CE75EB0F}" destId="{5AD9DFF5-2DF2-4E8B-8FC2-A9AF9D9E9477}" srcOrd="2" destOrd="0" presId="urn:microsoft.com/office/officeart/2005/8/layout/vList5"/>
    <dgm:cxn modelId="{88F16C94-7A1E-EE43-8746-6948DBBFD20A}" type="presParOf" srcId="{5AD9DFF5-2DF2-4E8B-8FC2-A9AF9D9E9477}" destId="{1946326F-353F-40D9-B231-1C8D2CF29023}" srcOrd="0" destOrd="0" presId="urn:microsoft.com/office/officeart/2005/8/layout/vList5"/>
    <dgm:cxn modelId="{D6D3C9C1-D7A9-C74D-888D-5EADC944230B}" type="presParOf" srcId="{5AD9DFF5-2DF2-4E8B-8FC2-A9AF9D9E9477}" destId="{A991CEBE-7D33-4E58-93A5-19080CFEA81D}" srcOrd="1" destOrd="0" presId="urn:microsoft.com/office/officeart/2005/8/layout/vList5"/>
    <dgm:cxn modelId="{0949AD09-0A64-464B-80AE-8A833D8BC1D3}" type="presParOf" srcId="{155BB9B2-A387-47BE-B5CC-7035CE75EB0F}" destId="{9043C75B-F8DE-4B1F-9F45-0DBC608A2CB4}" srcOrd="3" destOrd="0" presId="urn:microsoft.com/office/officeart/2005/8/layout/vList5"/>
    <dgm:cxn modelId="{5734D416-0B92-F441-8BCB-A382C2518210}" type="presParOf" srcId="{155BB9B2-A387-47BE-B5CC-7035CE75EB0F}" destId="{641898FC-4172-4F42-978B-FB88A6B63FE5}" srcOrd="4" destOrd="0" presId="urn:microsoft.com/office/officeart/2005/8/layout/vList5"/>
    <dgm:cxn modelId="{2D6CDBCF-4A6C-0A43-B803-8953AB4B4FDC}" type="presParOf" srcId="{641898FC-4172-4F42-978B-FB88A6B63FE5}" destId="{81760B24-28EA-44E6-B825-FDEF404684FD}" srcOrd="0" destOrd="0" presId="urn:microsoft.com/office/officeart/2005/8/layout/vList5"/>
    <dgm:cxn modelId="{BA8A9E17-896B-144E-BA9B-35F30C1AEEA4}" type="presParOf" srcId="{641898FC-4172-4F42-978B-FB88A6B63FE5}" destId="{EF59C25C-8041-440A-B37D-2EC87F78DD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07AA4-A94C-4D78-9E72-38FAA979F80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8D08B-D40E-458C-8051-E84EE6055A00}">
      <dgm:prSet phldrT="[Text]"/>
      <dgm:spPr/>
      <dgm:t>
        <a:bodyPr/>
        <a:lstStyle/>
        <a:p>
          <a:r>
            <a:rPr lang="en-US" dirty="0" err="1"/>
            <a:t>Kesiapan</a:t>
          </a:r>
          <a:r>
            <a:rPr lang="en-US" dirty="0"/>
            <a:t> </a:t>
          </a:r>
          <a:r>
            <a:rPr lang="en-US" dirty="0" err="1"/>
            <a:t>Tempat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52C8A4DB-BB71-4BF5-816F-A76A138EB5D0}" type="parTrans" cxnId="{A15FF423-22FB-4547-A6AA-0279D55A43C7}">
      <dgm:prSet/>
      <dgm:spPr/>
      <dgm:t>
        <a:bodyPr/>
        <a:lstStyle/>
        <a:p>
          <a:endParaRPr lang="en-US"/>
        </a:p>
      </dgm:t>
    </dgm:pt>
    <dgm:pt modelId="{5D08F13E-3C52-4F70-B7F1-2298D3B65716}" type="sibTrans" cxnId="{A15FF423-22FB-4547-A6AA-0279D55A43C7}">
      <dgm:prSet/>
      <dgm:spPr/>
      <dgm:t>
        <a:bodyPr/>
        <a:lstStyle/>
        <a:p>
          <a:endParaRPr lang="en-US"/>
        </a:p>
      </dgm:t>
    </dgm:pt>
    <dgm:pt modelId="{B8A9E608-86BD-486E-B572-81E3BAED8518}">
      <dgm:prSet phldrT="[Text]"/>
      <dgm:spPr/>
      <dgm:t>
        <a:bodyPr/>
        <a:lstStyle/>
        <a:p>
          <a:r>
            <a:rPr lang="en-US" dirty="0" err="1"/>
            <a:t>Gedung</a:t>
          </a:r>
          <a:r>
            <a:rPr lang="en-US" dirty="0"/>
            <a:t>/</a:t>
          </a:r>
          <a:r>
            <a:rPr lang="en-US" dirty="0" err="1"/>
            <a:t>Tenda</a:t>
          </a:r>
          <a:endParaRPr lang="en-US" dirty="0"/>
        </a:p>
      </dgm:t>
    </dgm:pt>
    <dgm:pt modelId="{4A35E3F8-1115-49E4-8BE7-EDD6018F1EB1}" type="parTrans" cxnId="{46A08DB3-4B0D-4C48-AD0E-918428286A9B}">
      <dgm:prSet/>
      <dgm:spPr/>
      <dgm:t>
        <a:bodyPr/>
        <a:lstStyle/>
        <a:p>
          <a:endParaRPr lang="en-US"/>
        </a:p>
      </dgm:t>
    </dgm:pt>
    <dgm:pt modelId="{72653204-7C8F-4AD6-B775-5A1F96916547}" type="sibTrans" cxnId="{46A08DB3-4B0D-4C48-AD0E-918428286A9B}">
      <dgm:prSet/>
      <dgm:spPr/>
      <dgm:t>
        <a:bodyPr/>
        <a:lstStyle/>
        <a:p>
          <a:endParaRPr lang="en-US"/>
        </a:p>
      </dgm:t>
    </dgm:pt>
    <dgm:pt modelId="{9631C093-9669-4992-B05F-DD35418B6D17}">
      <dgm:prSet phldrT="[Text]"/>
      <dgm:spPr/>
      <dgm:t>
        <a:bodyPr/>
        <a:lstStyle/>
        <a:p>
          <a:r>
            <a:rPr lang="en-US" dirty="0"/>
            <a:t>Holding Room</a:t>
          </a:r>
        </a:p>
      </dgm:t>
    </dgm:pt>
    <dgm:pt modelId="{B675A37F-A2AA-4CAC-86B8-C3985890731E}" type="parTrans" cxnId="{25CF6D8A-EE48-4BFF-B446-C88354B20EFF}">
      <dgm:prSet/>
      <dgm:spPr/>
      <dgm:t>
        <a:bodyPr/>
        <a:lstStyle/>
        <a:p>
          <a:endParaRPr lang="en-US"/>
        </a:p>
      </dgm:t>
    </dgm:pt>
    <dgm:pt modelId="{F8CBFC64-0D04-4C89-BF03-9E62023580A5}" type="sibTrans" cxnId="{25CF6D8A-EE48-4BFF-B446-C88354B20EFF}">
      <dgm:prSet/>
      <dgm:spPr/>
      <dgm:t>
        <a:bodyPr/>
        <a:lstStyle/>
        <a:p>
          <a:endParaRPr lang="en-US"/>
        </a:p>
      </dgm:t>
    </dgm:pt>
    <dgm:pt modelId="{80531415-DAE5-481D-A2F0-4F63E7FFB98A}">
      <dgm:prSet phldrT="[Text]"/>
      <dgm:spPr/>
      <dgm:t>
        <a:bodyPr/>
        <a:lstStyle/>
        <a:p>
          <a:r>
            <a:rPr lang="en-US" dirty="0" err="1"/>
            <a:t>Acara</a:t>
          </a:r>
          <a:endParaRPr lang="en-US" dirty="0"/>
        </a:p>
      </dgm:t>
    </dgm:pt>
    <dgm:pt modelId="{BF0F0426-0A9A-4348-8F00-1A445BE804B4}" type="parTrans" cxnId="{BF1F6DD3-4209-4D6E-80EC-45351E6DA5C1}">
      <dgm:prSet/>
      <dgm:spPr/>
      <dgm:t>
        <a:bodyPr/>
        <a:lstStyle/>
        <a:p>
          <a:endParaRPr lang="en-US"/>
        </a:p>
      </dgm:t>
    </dgm:pt>
    <dgm:pt modelId="{1145E5BF-0CEF-40BB-8D92-D934425F2149}" type="sibTrans" cxnId="{BF1F6DD3-4209-4D6E-80EC-45351E6DA5C1}">
      <dgm:prSet/>
      <dgm:spPr/>
      <dgm:t>
        <a:bodyPr/>
        <a:lstStyle/>
        <a:p>
          <a:endParaRPr lang="en-US"/>
        </a:p>
      </dgm:t>
    </dgm:pt>
    <dgm:pt modelId="{1C0BD225-64FF-4608-A016-D6A5C6D78CBD}">
      <dgm:prSet phldrT="[Text]"/>
      <dgm:spPr/>
      <dgm:t>
        <a:bodyPr/>
        <a:lstStyle/>
        <a:p>
          <a:r>
            <a:rPr lang="en-US" dirty="0" err="1"/>
            <a:t>Transportasi</a:t>
          </a:r>
          <a:endParaRPr lang="en-US" dirty="0"/>
        </a:p>
      </dgm:t>
    </dgm:pt>
    <dgm:pt modelId="{CA208A1A-BD90-4D69-8F92-0629BB67B96A}" type="parTrans" cxnId="{8A7A0639-1182-442C-B884-7944D8D05545}">
      <dgm:prSet/>
      <dgm:spPr/>
      <dgm:t>
        <a:bodyPr/>
        <a:lstStyle/>
        <a:p>
          <a:endParaRPr lang="en-US"/>
        </a:p>
      </dgm:t>
    </dgm:pt>
    <dgm:pt modelId="{040E2BBA-023B-46E8-B321-F8999A42BC66}" type="sibTrans" cxnId="{8A7A0639-1182-442C-B884-7944D8D05545}">
      <dgm:prSet/>
      <dgm:spPr/>
      <dgm:t>
        <a:bodyPr/>
        <a:lstStyle/>
        <a:p>
          <a:endParaRPr lang="en-US"/>
        </a:p>
      </dgm:t>
    </dgm:pt>
    <dgm:pt modelId="{619C6189-C08D-4C25-9C36-59306012955F}">
      <dgm:prSet phldrT="[Text]"/>
      <dgm:spPr/>
      <dgm:t>
        <a:bodyPr/>
        <a:lstStyle/>
        <a:p>
          <a:r>
            <a:rPr lang="en-US" dirty="0" err="1"/>
            <a:t>Akomodasi</a:t>
          </a:r>
          <a:endParaRPr lang="en-US" dirty="0"/>
        </a:p>
      </dgm:t>
    </dgm:pt>
    <dgm:pt modelId="{0A25BFA6-13C0-4A5D-8D66-3516119B9BEB}" type="parTrans" cxnId="{A223D10A-8FCE-4111-AE0D-B0E4B293DC92}">
      <dgm:prSet/>
      <dgm:spPr/>
      <dgm:t>
        <a:bodyPr/>
        <a:lstStyle/>
        <a:p>
          <a:endParaRPr lang="en-US"/>
        </a:p>
      </dgm:t>
    </dgm:pt>
    <dgm:pt modelId="{722F2ACE-3A09-42F6-8B41-DBBB06C8E137}" type="sibTrans" cxnId="{A223D10A-8FCE-4111-AE0D-B0E4B293DC92}">
      <dgm:prSet/>
      <dgm:spPr/>
      <dgm:t>
        <a:bodyPr/>
        <a:lstStyle/>
        <a:p>
          <a:endParaRPr lang="en-US"/>
        </a:p>
      </dgm:t>
    </dgm:pt>
    <dgm:pt modelId="{56518574-0538-4D9A-A3A4-C67844B05CA2}">
      <dgm:prSet phldrT="[Text]"/>
      <dgm:spPr/>
      <dgm:t>
        <a:bodyPr/>
        <a:lstStyle/>
        <a:p>
          <a:r>
            <a:rPr lang="en-US" dirty="0" err="1"/>
            <a:t>Perlengkapan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16CD0987-F238-40CF-A9D0-8BF3A175845F}" type="parTrans" cxnId="{83D5130C-4C82-41E2-9F12-9ADAF1DBD8E8}">
      <dgm:prSet/>
      <dgm:spPr/>
      <dgm:t>
        <a:bodyPr/>
        <a:lstStyle/>
        <a:p>
          <a:endParaRPr lang="en-US"/>
        </a:p>
      </dgm:t>
    </dgm:pt>
    <dgm:pt modelId="{818964D1-2B19-4707-B17C-B70791513D65}" type="sibTrans" cxnId="{83D5130C-4C82-41E2-9F12-9ADAF1DBD8E8}">
      <dgm:prSet/>
      <dgm:spPr/>
      <dgm:t>
        <a:bodyPr/>
        <a:lstStyle/>
        <a:p>
          <a:endParaRPr lang="en-US"/>
        </a:p>
      </dgm:t>
    </dgm:pt>
    <dgm:pt modelId="{118E5BB9-BE51-4461-AA2D-8E13058298CB}">
      <dgm:prSet phldrT="[Text]"/>
      <dgm:spPr/>
      <dgm:t>
        <a:bodyPr/>
        <a:lstStyle/>
        <a:p>
          <a:r>
            <a:rPr lang="en-US" dirty="0" err="1"/>
            <a:t>Undangan</a:t>
          </a:r>
          <a:endParaRPr lang="en-US" dirty="0"/>
        </a:p>
      </dgm:t>
    </dgm:pt>
    <dgm:pt modelId="{0C4CCDEB-2A8F-48BE-ADEE-729E983283A9}" type="parTrans" cxnId="{FD17553F-2D83-43B1-ADD9-66C164A0E1FE}">
      <dgm:prSet/>
      <dgm:spPr/>
      <dgm:t>
        <a:bodyPr/>
        <a:lstStyle/>
        <a:p>
          <a:endParaRPr lang="en-US"/>
        </a:p>
      </dgm:t>
    </dgm:pt>
    <dgm:pt modelId="{0B617AC2-65A7-4D39-8C4A-EDF3252FFDFA}" type="sibTrans" cxnId="{FD17553F-2D83-43B1-ADD9-66C164A0E1FE}">
      <dgm:prSet/>
      <dgm:spPr/>
      <dgm:t>
        <a:bodyPr/>
        <a:lstStyle/>
        <a:p>
          <a:endParaRPr lang="en-US"/>
        </a:p>
      </dgm:t>
    </dgm:pt>
    <dgm:pt modelId="{8C7CE954-CD00-4B2A-B66D-B368E71C570E}">
      <dgm:prSet phldrT="[Text]"/>
      <dgm:spPr/>
      <dgm:t>
        <a:bodyPr/>
        <a:lstStyle/>
        <a:p>
          <a:r>
            <a:rPr lang="en-US" dirty="0" err="1"/>
            <a:t>Alur</a:t>
          </a:r>
          <a:r>
            <a:rPr lang="en-US" dirty="0"/>
            <a:t> </a:t>
          </a:r>
          <a:r>
            <a:rPr lang="en-US" dirty="0" err="1"/>
            <a:t>Masuk</a:t>
          </a:r>
          <a:r>
            <a:rPr lang="en-US" dirty="0"/>
            <a:t> / </a:t>
          </a:r>
          <a:r>
            <a:rPr lang="en-US" dirty="0" err="1"/>
            <a:t>Keluar</a:t>
          </a:r>
          <a:endParaRPr lang="en-US" dirty="0"/>
        </a:p>
      </dgm:t>
    </dgm:pt>
    <dgm:pt modelId="{142857A6-FFC7-4565-9C3F-09D41FCAD420}" type="parTrans" cxnId="{DF6304AA-31F2-4050-BDBB-B363B769C837}">
      <dgm:prSet/>
      <dgm:spPr/>
      <dgm:t>
        <a:bodyPr/>
        <a:lstStyle/>
        <a:p>
          <a:endParaRPr lang="en-US"/>
        </a:p>
      </dgm:t>
    </dgm:pt>
    <dgm:pt modelId="{DDCF5F0D-2AE1-4661-B17B-C66D3D77C742}" type="sibTrans" cxnId="{DF6304AA-31F2-4050-BDBB-B363B769C837}">
      <dgm:prSet/>
      <dgm:spPr/>
      <dgm:t>
        <a:bodyPr/>
        <a:lstStyle/>
        <a:p>
          <a:endParaRPr lang="en-US"/>
        </a:p>
      </dgm:t>
    </dgm:pt>
    <dgm:pt modelId="{A2EF143D-E39B-4990-99B0-B01357F84C57}">
      <dgm:prSet phldrT="[Text]"/>
      <dgm:spPr/>
      <dgm:t>
        <a:bodyPr/>
        <a:lstStyle/>
        <a:p>
          <a:r>
            <a:rPr lang="en-US" dirty="0" err="1"/>
            <a:t>Susunan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BFA42183-C729-47F5-8FD2-E33B82451F8D}" type="parTrans" cxnId="{5E28159B-174E-4F2F-986C-4D9518F1F86A}">
      <dgm:prSet/>
      <dgm:spPr/>
      <dgm:t>
        <a:bodyPr/>
        <a:lstStyle/>
        <a:p>
          <a:endParaRPr lang="en-US"/>
        </a:p>
      </dgm:t>
    </dgm:pt>
    <dgm:pt modelId="{105BFDE1-4E56-480E-AE96-6A2CE9A10B2D}" type="sibTrans" cxnId="{5E28159B-174E-4F2F-986C-4D9518F1F86A}">
      <dgm:prSet/>
      <dgm:spPr/>
      <dgm:t>
        <a:bodyPr/>
        <a:lstStyle/>
        <a:p>
          <a:endParaRPr lang="en-US"/>
        </a:p>
      </dgm:t>
    </dgm:pt>
    <dgm:pt modelId="{F2168428-AA1D-4A0B-94D5-FB1EDB0F525E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Kelengkapan</a:t>
          </a:r>
          <a:r>
            <a:rPr lang="en-US" dirty="0"/>
            <a:t>  Acara</a:t>
          </a:r>
        </a:p>
      </dgm:t>
    </dgm:pt>
    <dgm:pt modelId="{8E8C7C0B-6008-4F55-9C4E-2106BD2A3D23}" type="parTrans" cxnId="{D49FBDC2-7FDC-47B7-98E2-C3496019E6E2}">
      <dgm:prSet/>
      <dgm:spPr/>
      <dgm:t>
        <a:bodyPr/>
        <a:lstStyle/>
        <a:p>
          <a:endParaRPr lang="en-US"/>
        </a:p>
      </dgm:t>
    </dgm:pt>
    <dgm:pt modelId="{804E161D-8B7D-4E66-B4DA-E520232764A8}" type="sibTrans" cxnId="{D49FBDC2-7FDC-47B7-98E2-C3496019E6E2}">
      <dgm:prSet/>
      <dgm:spPr/>
      <dgm:t>
        <a:bodyPr/>
        <a:lstStyle/>
        <a:p>
          <a:endParaRPr lang="en-US"/>
        </a:p>
      </dgm:t>
    </dgm:pt>
    <dgm:pt modelId="{0AD3C291-42F7-4D31-825F-C0667896A8BB}">
      <dgm:prSet phldrT="[Text]"/>
      <dgm:spPr/>
      <dgm:t>
        <a:bodyPr/>
        <a:lstStyle/>
        <a:p>
          <a:r>
            <a:rPr lang="en-US" dirty="0" err="1"/>
            <a:t>Gladi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FE038327-86EC-4D70-A71E-9E3C920BEB8B}" type="parTrans" cxnId="{D1484E49-9E7E-4AA5-9B02-432E601DCD9A}">
      <dgm:prSet/>
      <dgm:spPr/>
      <dgm:t>
        <a:bodyPr/>
        <a:lstStyle/>
        <a:p>
          <a:endParaRPr lang="en-US"/>
        </a:p>
      </dgm:t>
    </dgm:pt>
    <dgm:pt modelId="{BC1F3641-2699-4FB9-9D2E-7185F2A12509}" type="sibTrans" cxnId="{D1484E49-9E7E-4AA5-9B02-432E601DCD9A}">
      <dgm:prSet/>
      <dgm:spPr/>
      <dgm:t>
        <a:bodyPr/>
        <a:lstStyle/>
        <a:p>
          <a:endParaRPr lang="en-US"/>
        </a:p>
      </dgm:t>
    </dgm:pt>
    <dgm:pt modelId="{9AC7792D-68A0-41D9-BC09-761D21644872}">
      <dgm:prSet phldrT="[Text]"/>
      <dgm:spPr/>
      <dgm:t>
        <a:bodyPr/>
        <a:lstStyle/>
        <a:p>
          <a:r>
            <a:rPr lang="en-US" dirty="0" err="1"/>
            <a:t>Kendaraan</a:t>
          </a:r>
          <a:endParaRPr lang="en-US" dirty="0"/>
        </a:p>
      </dgm:t>
    </dgm:pt>
    <dgm:pt modelId="{B71926B6-A490-46BA-9022-DD33A9922B67}" type="parTrans" cxnId="{9878FE34-3374-4495-AB7B-60DE67B527AA}">
      <dgm:prSet/>
      <dgm:spPr/>
      <dgm:t>
        <a:bodyPr/>
        <a:lstStyle/>
        <a:p>
          <a:endParaRPr lang="en-US"/>
        </a:p>
      </dgm:t>
    </dgm:pt>
    <dgm:pt modelId="{A7668225-21C4-4DDF-9279-2D4C570643C1}" type="sibTrans" cxnId="{9878FE34-3374-4495-AB7B-60DE67B527AA}">
      <dgm:prSet/>
      <dgm:spPr/>
      <dgm:t>
        <a:bodyPr/>
        <a:lstStyle/>
        <a:p>
          <a:endParaRPr lang="en-US"/>
        </a:p>
      </dgm:t>
    </dgm:pt>
    <dgm:pt modelId="{7622C15A-F04A-495F-BA87-0B382168105C}">
      <dgm:prSet phldrT="[Text]"/>
      <dgm:spPr/>
      <dgm:t>
        <a:bodyPr/>
        <a:lstStyle/>
        <a:p>
          <a:r>
            <a:rPr lang="en-US" dirty="0" err="1"/>
            <a:t>Kendaraan</a:t>
          </a:r>
          <a:r>
            <a:rPr lang="en-US" dirty="0"/>
            <a:t> </a:t>
          </a:r>
          <a:r>
            <a:rPr lang="en-US" dirty="0" err="1"/>
            <a:t>Konvoi</a:t>
          </a:r>
          <a:endParaRPr lang="en-US" dirty="0"/>
        </a:p>
      </dgm:t>
    </dgm:pt>
    <dgm:pt modelId="{D4BF4526-E83F-4083-A561-FD577A4076ED}" type="parTrans" cxnId="{5AA3CDC4-A0D2-4227-BFB1-CAAA03B341ED}">
      <dgm:prSet/>
      <dgm:spPr/>
      <dgm:t>
        <a:bodyPr/>
        <a:lstStyle/>
        <a:p>
          <a:endParaRPr lang="en-US"/>
        </a:p>
      </dgm:t>
    </dgm:pt>
    <dgm:pt modelId="{5224828A-6AB6-4A41-AE3D-9FCF7BEFC818}" type="sibTrans" cxnId="{5AA3CDC4-A0D2-4227-BFB1-CAAA03B341ED}">
      <dgm:prSet/>
      <dgm:spPr/>
      <dgm:t>
        <a:bodyPr/>
        <a:lstStyle/>
        <a:p>
          <a:endParaRPr lang="en-US"/>
        </a:p>
      </dgm:t>
    </dgm:pt>
    <dgm:pt modelId="{C4325E55-296D-4A4A-8DB3-BE2FC3CA6953}">
      <dgm:prSet phldrT="[Text]"/>
      <dgm:spPr/>
      <dgm:t>
        <a:bodyPr/>
        <a:lstStyle/>
        <a:p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Jalan</a:t>
          </a:r>
          <a:r>
            <a:rPr lang="en-US" dirty="0"/>
            <a:t>; </a:t>
          </a:r>
          <a:r>
            <a:rPr lang="en-US" dirty="0" err="1"/>
            <a:t>Jembatan</a:t>
          </a:r>
          <a:r>
            <a:rPr lang="en-US" dirty="0"/>
            <a:t>; </a:t>
          </a:r>
          <a:r>
            <a:rPr lang="en-US" dirty="0" err="1"/>
            <a:t>Rute</a:t>
          </a:r>
          <a:endParaRPr lang="en-US" dirty="0"/>
        </a:p>
      </dgm:t>
    </dgm:pt>
    <dgm:pt modelId="{FD9D196C-418B-4E25-9506-92BD7D20B46F}" type="parTrans" cxnId="{B3362A74-5064-4040-ADFF-A0FE57A9D987}">
      <dgm:prSet/>
      <dgm:spPr/>
      <dgm:t>
        <a:bodyPr/>
        <a:lstStyle/>
        <a:p>
          <a:endParaRPr lang="en-US"/>
        </a:p>
      </dgm:t>
    </dgm:pt>
    <dgm:pt modelId="{039EFEDE-A8E7-41B8-8606-60A5074CCE9D}" type="sibTrans" cxnId="{B3362A74-5064-4040-ADFF-A0FE57A9D987}">
      <dgm:prSet/>
      <dgm:spPr/>
      <dgm:t>
        <a:bodyPr/>
        <a:lstStyle/>
        <a:p>
          <a:endParaRPr lang="en-US"/>
        </a:p>
      </dgm:t>
    </dgm:pt>
    <dgm:pt modelId="{6E0F7D72-5526-474B-AD11-940DED8A7144}">
      <dgm:prSet phldrT="[Text]"/>
      <dgm:spPr/>
      <dgm:t>
        <a:bodyPr/>
        <a:lstStyle/>
        <a:p>
          <a:r>
            <a:rPr lang="en-US" dirty="0" err="1"/>
            <a:t>Pengawalan</a:t>
          </a:r>
          <a:endParaRPr lang="en-US" dirty="0"/>
        </a:p>
      </dgm:t>
    </dgm:pt>
    <dgm:pt modelId="{2893488B-3A00-4781-8445-E95A6A882002}" type="parTrans" cxnId="{0B99543F-F06E-4CC7-BC28-B5ECB7F9F721}">
      <dgm:prSet/>
      <dgm:spPr/>
      <dgm:t>
        <a:bodyPr/>
        <a:lstStyle/>
        <a:p>
          <a:endParaRPr lang="en-US"/>
        </a:p>
      </dgm:t>
    </dgm:pt>
    <dgm:pt modelId="{0C446068-A781-4ECB-8B83-BB3A642A68D7}" type="sibTrans" cxnId="{0B99543F-F06E-4CC7-BC28-B5ECB7F9F721}">
      <dgm:prSet/>
      <dgm:spPr/>
      <dgm:t>
        <a:bodyPr/>
        <a:lstStyle/>
        <a:p>
          <a:endParaRPr lang="en-US"/>
        </a:p>
      </dgm:t>
    </dgm:pt>
    <dgm:pt modelId="{E4FF9D56-41AF-48D1-8AD0-66742806A827}">
      <dgm:prSet phldrT="[Text]" custT="1"/>
      <dgm:spPr/>
      <dgm:t>
        <a:bodyPr/>
        <a:lstStyle/>
        <a:p>
          <a:r>
            <a:rPr lang="en-US" sz="1050" dirty="0" err="1"/>
            <a:t>Tempat</a:t>
          </a:r>
          <a:r>
            <a:rPr lang="en-US" sz="1050" dirty="0"/>
            <a:t> </a:t>
          </a:r>
          <a:r>
            <a:rPr lang="en-US" sz="1050" dirty="0" err="1"/>
            <a:t>Menginap</a:t>
          </a:r>
          <a:endParaRPr lang="en-US" sz="1050" dirty="0"/>
        </a:p>
      </dgm:t>
    </dgm:pt>
    <dgm:pt modelId="{C235834E-5928-45B1-AB1D-D42AE6A3DA99}" type="parTrans" cxnId="{F282EB99-9E0E-41BE-A25B-726602945079}">
      <dgm:prSet/>
      <dgm:spPr/>
      <dgm:t>
        <a:bodyPr/>
        <a:lstStyle/>
        <a:p>
          <a:endParaRPr lang="en-US"/>
        </a:p>
      </dgm:t>
    </dgm:pt>
    <dgm:pt modelId="{CFE3343D-32C8-418F-9034-F12E18D2C618}" type="sibTrans" cxnId="{F282EB99-9E0E-41BE-A25B-726602945079}">
      <dgm:prSet/>
      <dgm:spPr/>
      <dgm:t>
        <a:bodyPr/>
        <a:lstStyle/>
        <a:p>
          <a:endParaRPr lang="en-US"/>
        </a:p>
      </dgm:t>
    </dgm:pt>
    <dgm:pt modelId="{B35B53F2-4F76-4F24-9FCD-BE554ED4BF30}">
      <dgm:prSet phldrT="[Text]"/>
      <dgm:spPr/>
      <dgm:t>
        <a:bodyPr/>
        <a:lstStyle/>
        <a:p>
          <a:r>
            <a:rPr lang="en-US" dirty="0"/>
            <a:t>Sound System</a:t>
          </a:r>
        </a:p>
      </dgm:t>
    </dgm:pt>
    <dgm:pt modelId="{5AF79506-1026-462E-8481-8C06523F12EC}" type="parTrans" cxnId="{755B0386-929D-4D4D-856D-7CF3BC690691}">
      <dgm:prSet/>
      <dgm:spPr/>
      <dgm:t>
        <a:bodyPr/>
        <a:lstStyle/>
        <a:p>
          <a:endParaRPr lang="en-US"/>
        </a:p>
      </dgm:t>
    </dgm:pt>
    <dgm:pt modelId="{5A6DDAA4-5A5A-40A1-98E3-8E735E83C368}" type="sibTrans" cxnId="{755B0386-929D-4D4D-856D-7CF3BC690691}">
      <dgm:prSet/>
      <dgm:spPr/>
      <dgm:t>
        <a:bodyPr/>
        <a:lstStyle/>
        <a:p>
          <a:endParaRPr lang="en-US"/>
        </a:p>
      </dgm:t>
    </dgm:pt>
    <dgm:pt modelId="{12306516-0ED2-4EE3-BCB2-B837810B4831}">
      <dgm:prSet phldrT="[Text]"/>
      <dgm:spPr/>
      <dgm:t>
        <a:bodyPr/>
        <a:lstStyle/>
        <a:p>
          <a:r>
            <a:rPr lang="en-US" dirty="0"/>
            <a:t>Podium</a:t>
          </a:r>
        </a:p>
      </dgm:t>
    </dgm:pt>
    <dgm:pt modelId="{D9A0C6F7-C5D0-4EFF-A653-612A90CD699C}" type="parTrans" cxnId="{C1B1CD3D-FAEF-465C-A1F2-EB3221245DF8}">
      <dgm:prSet/>
      <dgm:spPr/>
      <dgm:t>
        <a:bodyPr/>
        <a:lstStyle/>
        <a:p>
          <a:endParaRPr lang="en-US"/>
        </a:p>
      </dgm:t>
    </dgm:pt>
    <dgm:pt modelId="{0DB56B5E-2A46-4CBD-9A9F-B6404A522E43}" type="sibTrans" cxnId="{C1B1CD3D-FAEF-465C-A1F2-EB3221245DF8}">
      <dgm:prSet/>
      <dgm:spPr/>
      <dgm:t>
        <a:bodyPr/>
        <a:lstStyle/>
        <a:p>
          <a:endParaRPr lang="en-US"/>
        </a:p>
      </dgm:t>
    </dgm:pt>
    <dgm:pt modelId="{88F35197-A01F-41C2-AC94-2A1D9EA885E3}">
      <dgm:prSet phldrT="[Text]"/>
      <dgm:spPr/>
      <dgm:t>
        <a:bodyPr/>
        <a:lstStyle/>
        <a:p>
          <a:r>
            <a:rPr lang="en-US" dirty="0"/>
            <a:t>AC</a:t>
          </a:r>
        </a:p>
      </dgm:t>
    </dgm:pt>
    <dgm:pt modelId="{F3B56AB3-FD53-4212-928C-E6E3942269F9}" type="parTrans" cxnId="{4EDEEC5E-F4A1-4F6E-A366-7298140A29D0}">
      <dgm:prSet/>
      <dgm:spPr/>
      <dgm:t>
        <a:bodyPr/>
        <a:lstStyle/>
        <a:p>
          <a:endParaRPr lang="en-US"/>
        </a:p>
      </dgm:t>
    </dgm:pt>
    <dgm:pt modelId="{D775E846-4076-4DA5-8FB9-F4950011732D}" type="sibTrans" cxnId="{4EDEEC5E-F4A1-4F6E-A366-7298140A29D0}">
      <dgm:prSet/>
      <dgm:spPr/>
      <dgm:t>
        <a:bodyPr/>
        <a:lstStyle/>
        <a:p>
          <a:endParaRPr lang="en-US"/>
        </a:p>
      </dgm:t>
    </dgm:pt>
    <dgm:pt modelId="{5E71D559-171F-4CBC-A658-0D6EF099E43A}">
      <dgm:prSet phldrT="[Text]"/>
      <dgm:spPr/>
      <dgm:t>
        <a:bodyPr/>
        <a:lstStyle/>
        <a:p>
          <a:r>
            <a:rPr lang="en-US" dirty="0" err="1"/>
            <a:t>Meja</a:t>
          </a:r>
          <a:endParaRPr lang="en-US" dirty="0"/>
        </a:p>
      </dgm:t>
    </dgm:pt>
    <dgm:pt modelId="{AC6AFCB6-C8AC-4108-8C73-889DBD4EA261}" type="sibTrans" cxnId="{001F19E1-156C-4015-88A0-05E3C5E9210E}">
      <dgm:prSet/>
      <dgm:spPr/>
      <dgm:t>
        <a:bodyPr/>
        <a:lstStyle/>
        <a:p>
          <a:endParaRPr lang="en-US"/>
        </a:p>
      </dgm:t>
    </dgm:pt>
    <dgm:pt modelId="{BBAABB5E-A9DD-4A29-9C32-5BA141C4A8A4}" type="parTrans" cxnId="{001F19E1-156C-4015-88A0-05E3C5E9210E}">
      <dgm:prSet/>
      <dgm:spPr/>
      <dgm:t>
        <a:bodyPr/>
        <a:lstStyle/>
        <a:p>
          <a:endParaRPr lang="en-US"/>
        </a:p>
      </dgm:t>
    </dgm:pt>
    <dgm:pt modelId="{B341F383-10A1-4743-8926-CF3220AD9323}">
      <dgm:prSet phldrT="[Text]"/>
      <dgm:spPr/>
      <dgm:t>
        <a:bodyPr/>
        <a:lstStyle/>
        <a:p>
          <a:r>
            <a:rPr lang="en-US" dirty="0" err="1"/>
            <a:t>Kursi</a:t>
          </a:r>
          <a:endParaRPr lang="en-US" dirty="0"/>
        </a:p>
      </dgm:t>
    </dgm:pt>
    <dgm:pt modelId="{F374E3AA-BA08-4FDA-9DB1-F58ACC51CE0A}" type="sibTrans" cxnId="{B66DD3CF-A763-4E2B-8337-75C6D23AC268}">
      <dgm:prSet/>
      <dgm:spPr/>
      <dgm:t>
        <a:bodyPr/>
        <a:lstStyle/>
        <a:p>
          <a:endParaRPr lang="en-US"/>
        </a:p>
      </dgm:t>
    </dgm:pt>
    <dgm:pt modelId="{769E22B2-9995-4046-9C4E-AB0A7F220307}" type="parTrans" cxnId="{B66DD3CF-A763-4E2B-8337-75C6D23AC268}">
      <dgm:prSet/>
      <dgm:spPr/>
      <dgm:t>
        <a:bodyPr/>
        <a:lstStyle/>
        <a:p>
          <a:endParaRPr lang="en-US"/>
        </a:p>
      </dgm:t>
    </dgm:pt>
    <dgm:pt modelId="{B891BC49-F0E5-438E-BADE-07D192073D29}">
      <dgm:prSet phldrT="[Text]" custT="1"/>
      <dgm:spPr/>
      <dgm:t>
        <a:bodyPr/>
        <a:lstStyle/>
        <a:p>
          <a:r>
            <a:rPr lang="en-US" sz="1050" dirty="0"/>
            <a:t>AC</a:t>
          </a:r>
        </a:p>
      </dgm:t>
    </dgm:pt>
    <dgm:pt modelId="{39223D39-611C-4B27-91D7-BD3EB0CCD473}" type="parTrans" cxnId="{E140DB7A-C843-462E-A975-F5FE274CA612}">
      <dgm:prSet/>
      <dgm:spPr/>
      <dgm:t>
        <a:bodyPr/>
        <a:lstStyle/>
        <a:p>
          <a:endParaRPr lang="en-US"/>
        </a:p>
      </dgm:t>
    </dgm:pt>
    <dgm:pt modelId="{B8F9C3DB-1857-44CB-8BD9-3EB52E8BC1D9}" type="sibTrans" cxnId="{E140DB7A-C843-462E-A975-F5FE274CA612}">
      <dgm:prSet/>
      <dgm:spPr/>
      <dgm:t>
        <a:bodyPr/>
        <a:lstStyle/>
        <a:p>
          <a:endParaRPr lang="en-US"/>
        </a:p>
      </dgm:t>
    </dgm:pt>
    <dgm:pt modelId="{A9FAA196-0B30-48EC-A004-53791AA22515}">
      <dgm:prSet phldrT="[Text]" custT="1"/>
      <dgm:spPr/>
      <dgm:t>
        <a:bodyPr/>
        <a:lstStyle/>
        <a:p>
          <a:r>
            <a:rPr lang="en-US" sz="1050" dirty="0" err="1"/>
            <a:t>Jamuan</a:t>
          </a:r>
          <a:endParaRPr lang="en-US" sz="1050" dirty="0"/>
        </a:p>
      </dgm:t>
    </dgm:pt>
    <dgm:pt modelId="{2111028D-94A6-4088-B568-B1C28A153B21}" type="parTrans" cxnId="{6E72D676-CB17-416D-9802-3F27CF6C4C3B}">
      <dgm:prSet/>
      <dgm:spPr/>
      <dgm:t>
        <a:bodyPr/>
        <a:lstStyle/>
        <a:p>
          <a:endParaRPr lang="en-US"/>
        </a:p>
      </dgm:t>
    </dgm:pt>
    <dgm:pt modelId="{E5502DA0-5E58-4A70-83C2-EB460AFA906A}" type="sibTrans" cxnId="{6E72D676-CB17-416D-9802-3F27CF6C4C3B}">
      <dgm:prSet/>
      <dgm:spPr/>
      <dgm:t>
        <a:bodyPr/>
        <a:lstStyle/>
        <a:p>
          <a:endParaRPr lang="en-US"/>
        </a:p>
      </dgm:t>
    </dgm:pt>
    <dgm:pt modelId="{89D652CA-3BEB-4F2F-83E3-D89DCF3F1C21}">
      <dgm:prSet phldrT="[Text]" custT="1"/>
      <dgm:spPr/>
      <dgm:t>
        <a:bodyPr/>
        <a:lstStyle/>
        <a:p>
          <a:r>
            <a:rPr lang="en-US" sz="1050" dirty="0" err="1"/>
            <a:t>Perlengkapan</a:t>
          </a:r>
          <a:r>
            <a:rPr lang="en-US" sz="1050" dirty="0"/>
            <a:t> </a:t>
          </a:r>
          <a:r>
            <a:rPr lang="en-US" sz="1050" dirty="0" err="1"/>
            <a:t>Sholat</a:t>
          </a:r>
          <a:endParaRPr lang="en-US" sz="1050" dirty="0"/>
        </a:p>
      </dgm:t>
    </dgm:pt>
    <dgm:pt modelId="{63EF990B-66AE-4204-94A0-503A2AE8D5AE}" type="parTrans" cxnId="{5DA86D86-C3F0-4456-8F9C-7A2A5EC5D298}">
      <dgm:prSet/>
      <dgm:spPr/>
      <dgm:t>
        <a:bodyPr/>
        <a:lstStyle/>
        <a:p>
          <a:endParaRPr lang="en-US"/>
        </a:p>
      </dgm:t>
    </dgm:pt>
    <dgm:pt modelId="{34A4BF25-49E7-47BA-9DBE-76D3693690EC}" type="sibTrans" cxnId="{5DA86D86-C3F0-4456-8F9C-7A2A5EC5D298}">
      <dgm:prSet/>
      <dgm:spPr/>
      <dgm:t>
        <a:bodyPr/>
        <a:lstStyle/>
        <a:p>
          <a:endParaRPr lang="en-US"/>
        </a:p>
      </dgm:t>
    </dgm:pt>
    <dgm:pt modelId="{4203D924-396F-4EC5-A5EB-E2CCAB7FD6BB}">
      <dgm:prSet phldrT="[Text]" custT="1"/>
      <dgm:spPr/>
      <dgm:t>
        <a:bodyPr/>
        <a:lstStyle/>
        <a:p>
          <a:r>
            <a:rPr lang="en-US" sz="1050" dirty="0" err="1"/>
            <a:t>Perlengkapan</a:t>
          </a:r>
          <a:r>
            <a:rPr lang="en-US" sz="1050" dirty="0"/>
            <a:t> </a:t>
          </a:r>
          <a:r>
            <a:rPr lang="en-US" sz="1050" dirty="0" err="1"/>
            <a:t>Kamar</a:t>
          </a:r>
          <a:r>
            <a:rPr lang="en-US" sz="1050" dirty="0"/>
            <a:t> </a:t>
          </a:r>
          <a:r>
            <a:rPr lang="en-US" sz="1050" dirty="0" err="1"/>
            <a:t>lainnya</a:t>
          </a:r>
          <a:endParaRPr lang="en-US" sz="1050" dirty="0"/>
        </a:p>
      </dgm:t>
    </dgm:pt>
    <dgm:pt modelId="{9097E635-3C88-4D63-AF8F-0872288F7CBC}" type="parTrans" cxnId="{3FF9DABF-F888-49D4-A941-13E9ECDD6345}">
      <dgm:prSet/>
      <dgm:spPr/>
      <dgm:t>
        <a:bodyPr/>
        <a:lstStyle/>
        <a:p>
          <a:endParaRPr lang="en-US"/>
        </a:p>
      </dgm:t>
    </dgm:pt>
    <dgm:pt modelId="{25AD7EAC-B174-4798-99FC-9339B2C3479B}" type="sibTrans" cxnId="{3FF9DABF-F888-49D4-A941-13E9ECDD6345}">
      <dgm:prSet/>
      <dgm:spPr/>
      <dgm:t>
        <a:bodyPr/>
        <a:lstStyle/>
        <a:p>
          <a:endParaRPr lang="en-US"/>
        </a:p>
      </dgm:t>
    </dgm:pt>
    <dgm:pt modelId="{D6931E9B-B690-4D9B-B938-A43AD25A4912}" type="pres">
      <dgm:prSet presAssocID="{46007AA4-A94C-4D78-9E72-38FAA979F8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F4F59A7-4CA6-49B2-B2CB-00F5BE966D58}" type="pres">
      <dgm:prSet presAssocID="{1E58D08B-D40E-458C-8051-E84EE6055A00}" presName="root" presStyleCnt="0"/>
      <dgm:spPr/>
    </dgm:pt>
    <dgm:pt modelId="{CEB80FD6-E589-4666-B381-FE61BE6E772D}" type="pres">
      <dgm:prSet presAssocID="{1E58D08B-D40E-458C-8051-E84EE6055A00}" presName="rootComposite" presStyleCnt="0"/>
      <dgm:spPr/>
    </dgm:pt>
    <dgm:pt modelId="{7D14A69F-A4C3-4CA6-BF57-42970776ACA9}" type="pres">
      <dgm:prSet presAssocID="{1E58D08B-D40E-458C-8051-E84EE6055A00}" presName="rootText" presStyleLbl="node1" presStyleIdx="0" presStyleCnt="5"/>
      <dgm:spPr/>
      <dgm:t>
        <a:bodyPr/>
        <a:lstStyle/>
        <a:p>
          <a:endParaRPr lang="id-ID"/>
        </a:p>
      </dgm:t>
    </dgm:pt>
    <dgm:pt modelId="{25F65438-50CE-4B68-A6B7-8EF7FA9748BF}" type="pres">
      <dgm:prSet presAssocID="{1E58D08B-D40E-458C-8051-E84EE6055A00}" presName="rootConnector" presStyleLbl="node1" presStyleIdx="0" presStyleCnt="5"/>
      <dgm:spPr/>
      <dgm:t>
        <a:bodyPr/>
        <a:lstStyle/>
        <a:p>
          <a:endParaRPr lang="id-ID"/>
        </a:p>
      </dgm:t>
    </dgm:pt>
    <dgm:pt modelId="{440C7A3A-95A4-4798-A2B0-4D83977A224E}" type="pres">
      <dgm:prSet presAssocID="{1E58D08B-D40E-458C-8051-E84EE6055A00}" presName="childShape" presStyleCnt="0"/>
      <dgm:spPr/>
    </dgm:pt>
    <dgm:pt modelId="{35AE55A1-3456-41C9-8FDC-F8F55D9BE962}" type="pres">
      <dgm:prSet presAssocID="{4A35E3F8-1115-49E4-8BE7-EDD6018F1EB1}" presName="Name13" presStyleLbl="parChTrans1D2" presStyleIdx="0" presStyleCnt="17"/>
      <dgm:spPr/>
      <dgm:t>
        <a:bodyPr/>
        <a:lstStyle/>
        <a:p>
          <a:endParaRPr lang="id-ID"/>
        </a:p>
      </dgm:t>
    </dgm:pt>
    <dgm:pt modelId="{47764B20-E2D2-4B22-9D44-F3135C668513}" type="pres">
      <dgm:prSet presAssocID="{B8A9E608-86BD-486E-B572-81E3BAED8518}" presName="childText" presStyleLbl="bgAcc1" presStyleIdx="0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AD48FB-33A6-42A8-8962-F73EF140E861}" type="pres">
      <dgm:prSet presAssocID="{B675A37F-A2AA-4CAC-86B8-C3985890731E}" presName="Name13" presStyleLbl="parChTrans1D2" presStyleIdx="1" presStyleCnt="17"/>
      <dgm:spPr/>
      <dgm:t>
        <a:bodyPr/>
        <a:lstStyle/>
        <a:p>
          <a:endParaRPr lang="id-ID"/>
        </a:p>
      </dgm:t>
    </dgm:pt>
    <dgm:pt modelId="{535D93A0-0449-4687-9168-5B7313F05DD5}" type="pres">
      <dgm:prSet presAssocID="{9631C093-9669-4992-B05F-DD35418B6D17}" presName="childText" presStyleLbl="bgAcc1" presStyleIdx="1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A2E9FC-1D1E-4FD7-AAAF-04AFDD51EAAB}" type="pres">
      <dgm:prSet presAssocID="{0C4CCDEB-2A8F-48BE-ADEE-729E983283A9}" presName="Name13" presStyleLbl="parChTrans1D2" presStyleIdx="2" presStyleCnt="17"/>
      <dgm:spPr/>
      <dgm:t>
        <a:bodyPr/>
        <a:lstStyle/>
        <a:p>
          <a:endParaRPr lang="id-ID"/>
        </a:p>
      </dgm:t>
    </dgm:pt>
    <dgm:pt modelId="{CF305CFC-202B-47FC-AB9B-EB94E85C3AA7}" type="pres">
      <dgm:prSet presAssocID="{118E5BB9-BE51-4461-AA2D-8E13058298CB}" presName="childText" presStyleLbl="bgAcc1" presStyleIdx="2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1A1266-87AE-4D4C-9FD7-A45A8642A728}" type="pres">
      <dgm:prSet presAssocID="{142857A6-FFC7-4565-9C3F-09D41FCAD420}" presName="Name13" presStyleLbl="parChTrans1D2" presStyleIdx="3" presStyleCnt="17"/>
      <dgm:spPr/>
      <dgm:t>
        <a:bodyPr/>
        <a:lstStyle/>
        <a:p>
          <a:endParaRPr lang="id-ID"/>
        </a:p>
      </dgm:t>
    </dgm:pt>
    <dgm:pt modelId="{44098703-DA97-4AB3-8B88-F1F998AB96DE}" type="pres">
      <dgm:prSet presAssocID="{8C7CE954-CD00-4B2A-B66D-B368E71C570E}" presName="childText" presStyleLbl="bgAcc1" presStyleIdx="3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C6DF7A-F32D-472F-A5D6-AC8E4126E497}" type="pres">
      <dgm:prSet presAssocID="{80531415-DAE5-481D-A2F0-4F63E7FFB98A}" presName="root" presStyleCnt="0"/>
      <dgm:spPr/>
    </dgm:pt>
    <dgm:pt modelId="{0E3ED1C7-FE05-490B-9093-D1531202CE7D}" type="pres">
      <dgm:prSet presAssocID="{80531415-DAE5-481D-A2F0-4F63E7FFB98A}" presName="rootComposite" presStyleCnt="0"/>
      <dgm:spPr/>
    </dgm:pt>
    <dgm:pt modelId="{3817ADBD-5643-49FA-9133-57CE9F33D5A9}" type="pres">
      <dgm:prSet presAssocID="{80531415-DAE5-481D-A2F0-4F63E7FFB98A}" presName="rootText" presStyleLbl="node1" presStyleIdx="1" presStyleCnt="5"/>
      <dgm:spPr/>
      <dgm:t>
        <a:bodyPr/>
        <a:lstStyle/>
        <a:p>
          <a:endParaRPr lang="id-ID"/>
        </a:p>
      </dgm:t>
    </dgm:pt>
    <dgm:pt modelId="{78D37D64-91A0-4C05-92C4-01BCC883A94E}" type="pres">
      <dgm:prSet presAssocID="{80531415-DAE5-481D-A2F0-4F63E7FFB98A}" presName="rootConnector" presStyleLbl="node1" presStyleIdx="1" presStyleCnt="5"/>
      <dgm:spPr/>
      <dgm:t>
        <a:bodyPr/>
        <a:lstStyle/>
        <a:p>
          <a:endParaRPr lang="id-ID"/>
        </a:p>
      </dgm:t>
    </dgm:pt>
    <dgm:pt modelId="{F418CAC6-D045-4C38-BD5A-E42686B6D995}" type="pres">
      <dgm:prSet presAssocID="{80531415-DAE5-481D-A2F0-4F63E7FFB98A}" presName="childShape" presStyleCnt="0"/>
      <dgm:spPr/>
    </dgm:pt>
    <dgm:pt modelId="{F2C96502-EB67-4615-86CA-FE52883660F3}" type="pres">
      <dgm:prSet presAssocID="{BFA42183-C729-47F5-8FD2-E33B82451F8D}" presName="Name13" presStyleLbl="parChTrans1D2" presStyleIdx="4" presStyleCnt="17"/>
      <dgm:spPr/>
      <dgm:t>
        <a:bodyPr/>
        <a:lstStyle/>
        <a:p>
          <a:endParaRPr lang="id-ID"/>
        </a:p>
      </dgm:t>
    </dgm:pt>
    <dgm:pt modelId="{DAC20E16-80DF-4249-BA4D-BF22EB811C72}" type="pres">
      <dgm:prSet presAssocID="{A2EF143D-E39B-4990-99B0-B01357F84C57}" presName="childText" presStyleLbl="bgAcc1" presStyleIdx="4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163E77-2507-423C-A4E4-0A42800A126B}" type="pres">
      <dgm:prSet presAssocID="{8E8C7C0B-6008-4F55-9C4E-2106BD2A3D23}" presName="Name13" presStyleLbl="parChTrans1D2" presStyleIdx="5" presStyleCnt="17"/>
      <dgm:spPr/>
      <dgm:t>
        <a:bodyPr/>
        <a:lstStyle/>
        <a:p>
          <a:endParaRPr lang="id-ID"/>
        </a:p>
      </dgm:t>
    </dgm:pt>
    <dgm:pt modelId="{BD0AFC07-873A-434E-8C36-A635D5B23756}" type="pres">
      <dgm:prSet presAssocID="{F2168428-AA1D-4A0B-94D5-FB1EDB0F525E}" presName="childText" presStyleLbl="bgAcc1" presStyleIdx="5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0488E5-2328-4563-B5A6-79AC74FAB40F}" type="pres">
      <dgm:prSet presAssocID="{FE038327-86EC-4D70-A71E-9E3C920BEB8B}" presName="Name13" presStyleLbl="parChTrans1D2" presStyleIdx="6" presStyleCnt="17"/>
      <dgm:spPr/>
      <dgm:t>
        <a:bodyPr/>
        <a:lstStyle/>
        <a:p>
          <a:endParaRPr lang="id-ID"/>
        </a:p>
      </dgm:t>
    </dgm:pt>
    <dgm:pt modelId="{73064797-00A3-43A8-8113-7E620E1C4E35}" type="pres">
      <dgm:prSet presAssocID="{0AD3C291-42F7-4D31-825F-C0667896A8BB}" presName="childText" presStyleLbl="bgAcc1" presStyleIdx="6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333D64-16FC-42F9-B1D0-94239E98E067}" type="pres">
      <dgm:prSet presAssocID="{1C0BD225-64FF-4608-A016-D6A5C6D78CBD}" presName="root" presStyleCnt="0"/>
      <dgm:spPr/>
    </dgm:pt>
    <dgm:pt modelId="{FF6C325E-6B39-43A0-9A60-4A11AEE486D1}" type="pres">
      <dgm:prSet presAssocID="{1C0BD225-64FF-4608-A016-D6A5C6D78CBD}" presName="rootComposite" presStyleCnt="0"/>
      <dgm:spPr/>
    </dgm:pt>
    <dgm:pt modelId="{33F65062-D4EC-4568-B29A-362DB211DD73}" type="pres">
      <dgm:prSet presAssocID="{1C0BD225-64FF-4608-A016-D6A5C6D78CBD}" presName="rootText" presStyleLbl="node1" presStyleIdx="2" presStyleCnt="5"/>
      <dgm:spPr/>
      <dgm:t>
        <a:bodyPr/>
        <a:lstStyle/>
        <a:p>
          <a:endParaRPr lang="id-ID"/>
        </a:p>
      </dgm:t>
    </dgm:pt>
    <dgm:pt modelId="{B79E5BCB-D5DF-4B03-8204-AE4A2245D26C}" type="pres">
      <dgm:prSet presAssocID="{1C0BD225-64FF-4608-A016-D6A5C6D78CBD}" presName="rootConnector" presStyleLbl="node1" presStyleIdx="2" presStyleCnt="5"/>
      <dgm:spPr/>
      <dgm:t>
        <a:bodyPr/>
        <a:lstStyle/>
        <a:p>
          <a:endParaRPr lang="id-ID"/>
        </a:p>
      </dgm:t>
    </dgm:pt>
    <dgm:pt modelId="{9A10BC1A-F3E0-4346-9FDA-EED229C3ED91}" type="pres">
      <dgm:prSet presAssocID="{1C0BD225-64FF-4608-A016-D6A5C6D78CBD}" presName="childShape" presStyleCnt="0"/>
      <dgm:spPr/>
    </dgm:pt>
    <dgm:pt modelId="{4E26BFBD-0B15-4269-95A0-9C52308CD0FE}" type="pres">
      <dgm:prSet presAssocID="{B71926B6-A490-46BA-9022-DD33A9922B67}" presName="Name13" presStyleLbl="parChTrans1D2" presStyleIdx="7" presStyleCnt="17"/>
      <dgm:spPr/>
      <dgm:t>
        <a:bodyPr/>
        <a:lstStyle/>
        <a:p>
          <a:endParaRPr lang="id-ID"/>
        </a:p>
      </dgm:t>
    </dgm:pt>
    <dgm:pt modelId="{8D82CD01-4538-4B5C-B231-A3285623A94D}" type="pres">
      <dgm:prSet presAssocID="{9AC7792D-68A0-41D9-BC09-761D21644872}" presName="childText" presStyleLbl="bgAcc1" presStyleIdx="7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763CEE-FBE7-4611-8634-765996E102AC}" type="pres">
      <dgm:prSet presAssocID="{D4BF4526-E83F-4083-A561-FD577A4076ED}" presName="Name13" presStyleLbl="parChTrans1D2" presStyleIdx="8" presStyleCnt="17"/>
      <dgm:spPr/>
      <dgm:t>
        <a:bodyPr/>
        <a:lstStyle/>
        <a:p>
          <a:endParaRPr lang="id-ID"/>
        </a:p>
      </dgm:t>
    </dgm:pt>
    <dgm:pt modelId="{EF692527-AC0A-4783-8BD8-6F9EFB42F24D}" type="pres">
      <dgm:prSet presAssocID="{7622C15A-F04A-495F-BA87-0B382168105C}" presName="childText" presStyleLbl="bgAcc1" presStyleIdx="8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CCD4AA-2864-4053-BD88-ECB5CEE65CCA}" type="pres">
      <dgm:prSet presAssocID="{FD9D196C-418B-4E25-9506-92BD7D20B46F}" presName="Name13" presStyleLbl="parChTrans1D2" presStyleIdx="9" presStyleCnt="17"/>
      <dgm:spPr/>
      <dgm:t>
        <a:bodyPr/>
        <a:lstStyle/>
        <a:p>
          <a:endParaRPr lang="id-ID"/>
        </a:p>
      </dgm:t>
    </dgm:pt>
    <dgm:pt modelId="{0B2D62C1-EE1C-479A-A039-29C2BBEA6D21}" type="pres">
      <dgm:prSet presAssocID="{C4325E55-296D-4A4A-8DB3-BE2FC3CA6953}" presName="childText" presStyleLbl="bgAcc1" presStyleIdx="9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E0C214-4E7B-48A8-8442-43418D655BBD}" type="pres">
      <dgm:prSet presAssocID="{2893488B-3A00-4781-8445-E95A6A882002}" presName="Name13" presStyleLbl="parChTrans1D2" presStyleIdx="10" presStyleCnt="17"/>
      <dgm:spPr/>
      <dgm:t>
        <a:bodyPr/>
        <a:lstStyle/>
        <a:p>
          <a:endParaRPr lang="id-ID"/>
        </a:p>
      </dgm:t>
    </dgm:pt>
    <dgm:pt modelId="{B3FD7E2B-CD9F-400F-B095-101B844BE8A2}" type="pres">
      <dgm:prSet presAssocID="{6E0F7D72-5526-474B-AD11-940DED8A7144}" presName="childText" presStyleLbl="bgAcc1" presStyleIdx="10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AB551E-659E-4407-8E67-FDA3B4CE6071}" type="pres">
      <dgm:prSet presAssocID="{619C6189-C08D-4C25-9C36-59306012955F}" presName="root" presStyleCnt="0"/>
      <dgm:spPr/>
    </dgm:pt>
    <dgm:pt modelId="{C552FCE0-04C1-49E8-B04C-5AEDA5609017}" type="pres">
      <dgm:prSet presAssocID="{619C6189-C08D-4C25-9C36-59306012955F}" presName="rootComposite" presStyleCnt="0"/>
      <dgm:spPr/>
    </dgm:pt>
    <dgm:pt modelId="{0C941F03-37B4-47A8-8028-AF06EC159A4E}" type="pres">
      <dgm:prSet presAssocID="{619C6189-C08D-4C25-9C36-59306012955F}" presName="rootText" presStyleLbl="node1" presStyleIdx="3" presStyleCnt="5"/>
      <dgm:spPr/>
      <dgm:t>
        <a:bodyPr/>
        <a:lstStyle/>
        <a:p>
          <a:endParaRPr lang="id-ID"/>
        </a:p>
      </dgm:t>
    </dgm:pt>
    <dgm:pt modelId="{77582429-7C48-44D0-94DC-CCF35C291EAB}" type="pres">
      <dgm:prSet presAssocID="{619C6189-C08D-4C25-9C36-59306012955F}" presName="rootConnector" presStyleLbl="node1" presStyleIdx="3" presStyleCnt="5"/>
      <dgm:spPr/>
      <dgm:t>
        <a:bodyPr/>
        <a:lstStyle/>
        <a:p>
          <a:endParaRPr lang="id-ID"/>
        </a:p>
      </dgm:t>
    </dgm:pt>
    <dgm:pt modelId="{C3443716-90A8-4320-AB59-6B735A78DE30}" type="pres">
      <dgm:prSet presAssocID="{619C6189-C08D-4C25-9C36-59306012955F}" presName="childShape" presStyleCnt="0"/>
      <dgm:spPr/>
    </dgm:pt>
    <dgm:pt modelId="{44721FDF-B4A3-4D9F-9608-CC20C35E4A79}" type="pres">
      <dgm:prSet presAssocID="{C235834E-5928-45B1-AB1D-D42AE6A3DA99}" presName="Name13" presStyleLbl="parChTrans1D2" presStyleIdx="11" presStyleCnt="17"/>
      <dgm:spPr/>
      <dgm:t>
        <a:bodyPr/>
        <a:lstStyle/>
        <a:p>
          <a:endParaRPr lang="id-ID"/>
        </a:p>
      </dgm:t>
    </dgm:pt>
    <dgm:pt modelId="{08B2D2C9-8895-439D-A8B4-B303E01867B9}" type="pres">
      <dgm:prSet presAssocID="{E4FF9D56-41AF-48D1-8AD0-66742806A827}" presName="childText" presStyleLbl="bgAcc1" presStyleIdx="11" presStyleCnt="17" custScaleY="4494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175E84-FD03-4FFA-958F-597F5682D67D}" type="pres">
      <dgm:prSet presAssocID="{56518574-0538-4D9A-A3A4-C67844B05CA2}" presName="root" presStyleCnt="0"/>
      <dgm:spPr/>
    </dgm:pt>
    <dgm:pt modelId="{87F26266-7BC8-444E-BC7D-552A5399F56E}" type="pres">
      <dgm:prSet presAssocID="{56518574-0538-4D9A-A3A4-C67844B05CA2}" presName="rootComposite" presStyleCnt="0"/>
      <dgm:spPr/>
    </dgm:pt>
    <dgm:pt modelId="{F624C326-6B7F-408E-9A3B-49F680A2E473}" type="pres">
      <dgm:prSet presAssocID="{56518574-0538-4D9A-A3A4-C67844B05CA2}" presName="rootText" presStyleLbl="node1" presStyleIdx="4" presStyleCnt="5"/>
      <dgm:spPr/>
      <dgm:t>
        <a:bodyPr/>
        <a:lstStyle/>
        <a:p>
          <a:endParaRPr lang="id-ID"/>
        </a:p>
      </dgm:t>
    </dgm:pt>
    <dgm:pt modelId="{5489F57A-B64A-4099-BC67-D6702FA8E17C}" type="pres">
      <dgm:prSet presAssocID="{56518574-0538-4D9A-A3A4-C67844B05CA2}" presName="rootConnector" presStyleLbl="node1" presStyleIdx="4" presStyleCnt="5"/>
      <dgm:spPr/>
      <dgm:t>
        <a:bodyPr/>
        <a:lstStyle/>
        <a:p>
          <a:endParaRPr lang="id-ID"/>
        </a:p>
      </dgm:t>
    </dgm:pt>
    <dgm:pt modelId="{2AC7250C-9B92-4A82-81CB-145C5A580F5A}" type="pres">
      <dgm:prSet presAssocID="{56518574-0538-4D9A-A3A4-C67844B05CA2}" presName="childShape" presStyleCnt="0"/>
      <dgm:spPr/>
    </dgm:pt>
    <dgm:pt modelId="{8EECEE92-FBF0-4E10-8A1E-09D5AB6C0CC2}" type="pres">
      <dgm:prSet presAssocID="{5AF79506-1026-462E-8481-8C06523F12EC}" presName="Name13" presStyleLbl="parChTrans1D2" presStyleIdx="12" presStyleCnt="17"/>
      <dgm:spPr/>
      <dgm:t>
        <a:bodyPr/>
        <a:lstStyle/>
        <a:p>
          <a:endParaRPr lang="id-ID"/>
        </a:p>
      </dgm:t>
    </dgm:pt>
    <dgm:pt modelId="{4667341A-B726-40C0-A6C9-3522D1E4C505}" type="pres">
      <dgm:prSet presAssocID="{B35B53F2-4F76-4F24-9FCD-BE554ED4BF30}" presName="childText" presStyleLbl="bgAcc1" presStyleIdx="12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D14B0C-FDAD-4A08-8EB4-C2753833606D}" type="pres">
      <dgm:prSet presAssocID="{D9A0C6F7-C5D0-4EFF-A653-612A90CD699C}" presName="Name13" presStyleLbl="parChTrans1D2" presStyleIdx="13" presStyleCnt="17"/>
      <dgm:spPr/>
      <dgm:t>
        <a:bodyPr/>
        <a:lstStyle/>
        <a:p>
          <a:endParaRPr lang="id-ID"/>
        </a:p>
      </dgm:t>
    </dgm:pt>
    <dgm:pt modelId="{4BFB4EBB-1847-425A-8565-4D7D12F0BFA1}" type="pres">
      <dgm:prSet presAssocID="{12306516-0ED2-4EE3-BCB2-B837810B4831}" presName="childText" presStyleLbl="bgAcc1" presStyleIdx="13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603F90-ABA3-4300-9D67-6B47214C0CC7}" type="pres">
      <dgm:prSet presAssocID="{F3B56AB3-FD53-4212-928C-E6E3942269F9}" presName="Name13" presStyleLbl="parChTrans1D2" presStyleIdx="14" presStyleCnt="17"/>
      <dgm:spPr/>
      <dgm:t>
        <a:bodyPr/>
        <a:lstStyle/>
        <a:p>
          <a:endParaRPr lang="id-ID"/>
        </a:p>
      </dgm:t>
    </dgm:pt>
    <dgm:pt modelId="{C6A9E253-08A4-4F7C-89B1-AB4A0D343B1E}" type="pres">
      <dgm:prSet presAssocID="{88F35197-A01F-41C2-AC94-2A1D9EA885E3}" presName="childText" presStyleLbl="bgAcc1" presStyleIdx="14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23FC9D-A5B3-4780-9B16-23A0B812A639}" type="pres">
      <dgm:prSet presAssocID="{BBAABB5E-A9DD-4A29-9C32-5BA141C4A8A4}" presName="Name13" presStyleLbl="parChTrans1D2" presStyleIdx="15" presStyleCnt="17"/>
      <dgm:spPr/>
      <dgm:t>
        <a:bodyPr/>
        <a:lstStyle/>
        <a:p>
          <a:endParaRPr lang="id-ID"/>
        </a:p>
      </dgm:t>
    </dgm:pt>
    <dgm:pt modelId="{25CE48BE-1E87-4C5C-83BF-3C8503AE8076}" type="pres">
      <dgm:prSet presAssocID="{5E71D559-171F-4CBC-A658-0D6EF099E43A}" presName="childText" presStyleLbl="bgAcc1" presStyleIdx="15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454480-52C7-43BF-9133-956330E3988C}" type="pres">
      <dgm:prSet presAssocID="{769E22B2-9995-4046-9C4E-AB0A7F220307}" presName="Name13" presStyleLbl="parChTrans1D2" presStyleIdx="16" presStyleCnt="17"/>
      <dgm:spPr/>
      <dgm:t>
        <a:bodyPr/>
        <a:lstStyle/>
        <a:p>
          <a:endParaRPr lang="id-ID"/>
        </a:p>
      </dgm:t>
    </dgm:pt>
    <dgm:pt modelId="{29E7CF37-5250-4C0B-A539-BA478BF1B19F}" type="pres">
      <dgm:prSet presAssocID="{B341F383-10A1-4743-8926-CF3220AD9323}" presName="childText" presStyleLbl="bgAcc1" presStyleIdx="16" presStyleCnt="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2E4E313-5C52-464C-80F3-AA2D2E83DD25}" type="presOf" srcId="{B675A37F-A2AA-4CAC-86B8-C3985890731E}" destId="{A0AD48FB-33A6-42A8-8962-F73EF140E861}" srcOrd="0" destOrd="0" presId="urn:microsoft.com/office/officeart/2005/8/layout/hierarchy3"/>
    <dgm:cxn modelId="{F7316147-0BE8-8748-83C4-D8126F888D7B}" type="presOf" srcId="{D4BF4526-E83F-4083-A561-FD577A4076ED}" destId="{9B763CEE-FBE7-4611-8634-765996E102AC}" srcOrd="0" destOrd="0" presId="urn:microsoft.com/office/officeart/2005/8/layout/hierarchy3"/>
    <dgm:cxn modelId="{051AA810-D634-7A49-B127-FB5B7B68092F}" type="presOf" srcId="{118E5BB9-BE51-4461-AA2D-8E13058298CB}" destId="{CF305CFC-202B-47FC-AB9B-EB94E85C3AA7}" srcOrd="0" destOrd="0" presId="urn:microsoft.com/office/officeart/2005/8/layout/hierarchy3"/>
    <dgm:cxn modelId="{60B5FBA8-8E98-EA45-9B82-90501281EB04}" type="presOf" srcId="{0AD3C291-42F7-4D31-825F-C0667896A8BB}" destId="{73064797-00A3-43A8-8113-7E620E1C4E35}" srcOrd="0" destOrd="0" presId="urn:microsoft.com/office/officeart/2005/8/layout/hierarchy3"/>
    <dgm:cxn modelId="{BCB21B13-9F30-7840-A8DF-21EAB2CD988C}" type="presOf" srcId="{A2EF143D-E39B-4990-99B0-B01357F84C57}" destId="{DAC20E16-80DF-4249-BA4D-BF22EB811C72}" srcOrd="0" destOrd="0" presId="urn:microsoft.com/office/officeart/2005/8/layout/hierarchy3"/>
    <dgm:cxn modelId="{71794416-1053-324B-8998-ADEDD20B33C5}" type="presOf" srcId="{56518574-0538-4D9A-A3A4-C67844B05CA2}" destId="{5489F57A-B64A-4099-BC67-D6702FA8E17C}" srcOrd="1" destOrd="0" presId="urn:microsoft.com/office/officeart/2005/8/layout/hierarchy3"/>
    <dgm:cxn modelId="{BA6A31EA-D67D-B84C-89CC-50E96CCEAA7B}" type="presOf" srcId="{D9A0C6F7-C5D0-4EFF-A653-612A90CD699C}" destId="{F9D14B0C-FDAD-4A08-8EB4-C2753833606D}" srcOrd="0" destOrd="0" presId="urn:microsoft.com/office/officeart/2005/8/layout/hierarchy3"/>
    <dgm:cxn modelId="{BF1F6DD3-4209-4D6E-80EC-45351E6DA5C1}" srcId="{46007AA4-A94C-4D78-9E72-38FAA979F804}" destId="{80531415-DAE5-481D-A2F0-4F63E7FFB98A}" srcOrd="1" destOrd="0" parTransId="{BF0F0426-0A9A-4348-8F00-1A445BE804B4}" sibTransId="{1145E5BF-0CEF-40BB-8D92-D934425F2149}"/>
    <dgm:cxn modelId="{79E196E3-FBED-1D40-9A58-C4F12E29D08A}" type="presOf" srcId="{BFA42183-C729-47F5-8FD2-E33B82451F8D}" destId="{F2C96502-EB67-4615-86CA-FE52883660F3}" srcOrd="0" destOrd="0" presId="urn:microsoft.com/office/officeart/2005/8/layout/hierarchy3"/>
    <dgm:cxn modelId="{300A5AD7-D75C-E44E-A26B-918D5F64B025}" type="presOf" srcId="{46007AA4-A94C-4D78-9E72-38FAA979F804}" destId="{D6931E9B-B690-4D9B-B938-A43AD25A4912}" srcOrd="0" destOrd="0" presId="urn:microsoft.com/office/officeart/2005/8/layout/hierarchy3"/>
    <dgm:cxn modelId="{116AE6EC-1082-4841-9492-F592D830B335}" type="presOf" srcId="{12306516-0ED2-4EE3-BCB2-B837810B4831}" destId="{4BFB4EBB-1847-425A-8565-4D7D12F0BFA1}" srcOrd="0" destOrd="0" presId="urn:microsoft.com/office/officeart/2005/8/layout/hierarchy3"/>
    <dgm:cxn modelId="{3BD8AD60-393C-4A4E-957D-954DFCCDDAE3}" type="presOf" srcId="{9631C093-9669-4992-B05F-DD35418B6D17}" destId="{535D93A0-0449-4687-9168-5B7313F05DD5}" srcOrd="0" destOrd="0" presId="urn:microsoft.com/office/officeart/2005/8/layout/hierarchy3"/>
    <dgm:cxn modelId="{8DFB200A-CC18-B244-B805-220DE48FE321}" type="presOf" srcId="{1E58D08B-D40E-458C-8051-E84EE6055A00}" destId="{25F65438-50CE-4B68-A6B7-8EF7FA9748BF}" srcOrd="1" destOrd="0" presId="urn:microsoft.com/office/officeart/2005/8/layout/hierarchy3"/>
    <dgm:cxn modelId="{186030A5-282A-2040-8C1C-389965AA9698}" type="presOf" srcId="{80531415-DAE5-481D-A2F0-4F63E7FFB98A}" destId="{3817ADBD-5643-49FA-9133-57CE9F33D5A9}" srcOrd="0" destOrd="0" presId="urn:microsoft.com/office/officeart/2005/8/layout/hierarchy3"/>
    <dgm:cxn modelId="{975E2446-8A72-C845-A2E8-05D8EB2F435B}" type="presOf" srcId="{C235834E-5928-45B1-AB1D-D42AE6A3DA99}" destId="{44721FDF-B4A3-4D9F-9608-CC20C35E4A79}" srcOrd="0" destOrd="0" presId="urn:microsoft.com/office/officeart/2005/8/layout/hierarchy3"/>
    <dgm:cxn modelId="{B3362A74-5064-4040-ADFF-A0FE57A9D987}" srcId="{1C0BD225-64FF-4608-A016-D6A5C6D78CBD}" destId="{C4325E55-296D-4A4A-8DB3-BE2FC3CA6953}" srcOrd="2" destOrd="0" parTransId="{FD9D196C-418B-4E25-9506-92BD7D20B46F}" sibTransId="{039EFEDE-A8E7-41B8-8606-60A5074CCE9D}"/>
    <dgm:cxn modelId="{3FF9DABF-F888-49D4-A941-13E9ECDD6345}" srcId="{E4FF9D56-41AF-48D1-8AD0-66742806A827}" destId="{4203D924-396F-4EC5-A5EB-E2CCAB7FD6BB}" srcOrd="3" destOrd="0" parTransId="{9097E635-3C88-4D63-AF8F-0872288F7CBC}" sibTransId="{25AD7EAC-B174-4798-99FC-9339B2C3479B}"/>
    <dgm:cxn modelId="{6753BE12-8D06-6848-8BFE-0741C8852C42}" type="presOf" srcId="{F2168428-AA1D-4A0B-94D5-FB1EDB0F525E}" destId="{BD0AFC07-873A-434E-8C36-A635D5B23756}" srcOrd="0" destOrd="0" presId="urn:microsoft.com/office/officeart/2005/8/layout/hierarchy3"/>
    <dgm:cxn modelId="{E917A2B2-C7FD-6642-81C7-BDDCBB904E9D}" type="presOf" srcId="{769E22B2-9995-4046-9C4E-AB0A7F220307}" destId="{23454480-52C7-43BF-9133-956330E3988C}" srcOrd="0" destOrd="0" presId="urn:microsoft.com/office/officeart/2005/8/layout/hierarchy3"/>
    <dgm:cxn modelId="{392E8687-72E4-084D-8AFC-FB6D18BF0AC1}" type="presOf" srcId="{BBAABB5E-A9DD-4A29-9C32-5BA141C4A8A4}" destId="{7F23FC9D-A5B3-4780-9B16-23A0B812A639}" srcOrd="0" destOrd="0" presId="urn:microsoft.com/office/officeart/2005/8/layout/hierarchy3"/>
    <dgm:cxn modelId="{7FA9E7FE-528D-8E48-A3C5-2858BC5BF7BC}" type="presOf" srcId="{80531415-DAE5-481D-A2F0-4F63E7FFB98A}" destId="{78D37D64-91A0-4C05-92C4-01BCC883A94E}" srcOrd="1" destOrd="0" presId="urn:microsoft.com/office/officeart/2005/8/layout/hierarchy3"/>
    <dgm:cxn modelId="{D49FBDC2-7FDC-47B7-98E2-C3496019E6E2}" srcId="{80531415-DAE5-481D-A2F0-4F63E7FFB98A}" destId="{F2168428-AA1D-4A0B-94D5-FB1EDB0F525E}" srcOrd="1" destOrd="0" parTransId="{8E8C7C0B-6008-4F55-9C4E-2106BD2A3D23}" sibTransId="{804E161D-8B7D-4E66-B4DA-E520232764A8}"/>
    <dgm:cxn modelId="{C1B1CD3D-FAEF-465C-A1F2-EB3221245DF8}" srcId="{56518574-0538-4D9A-A3A4-C67844B05CA2}" destId="{12306516-0ED2-4EE3-BCB2-B837810B4831}" srcOrd="1" destOrd="0" parTransId="{D9A0C6F7-C5D0-4EFF-A653-612A90CD699C}" sibTransId="{0DB56B5E-2A46-4CBD-9A9F-B6404A522E43}"/>
    <dgm:cxn modelId="{E140DB7A-C843-462E-A975-F5FE274CA612}" srcId="{E4FF9D56-41AF-48D1-8AD0-66742806A827}" destId="{B891BC49-F0E5-438E-BADE-07D192073D29}" srcOrd="0" destOrd="0" parTransId="{39223D39-611C-4B27-91D7-BD3EB0CCD473}" sibTransId="{B8F9C3DB-1857-44CB-8BD9-3EB52E8BC1D9}"/>
    <dgm:cxn modelId="{01F01084-9C9D-A14A-840E-55F9716C13BE}" type="presOf" srcId="{E4FF9D56-41AF-48D1-8AD0-66742806A827}" destId="{08B2D2C9-8895-439D-A8B4-B303E01867B9}" srcOrd="0" destOrd="0" presId="urn:microsoft.com/office/officeart/2005/8/layout/hierarchy3"/>
    <dgm:cxn modelId="{83D5130C-4C82-41E2-9F12-9ADAF1DBD8E8}" srcId="{46007AA4-A94C-4D78-9E72-38FAA979F804}" destId="{56518574-0538-4D9A-A3A4-C67844B05CA2}" srcOrd="4" destOrd="0" parTransId="{16CD0987-F238-40CF-A9D0-8BF3A175845F}" sibTransId="{818964D1-2B19-4707-B17C-B70791513D65}"/>
    <dgm:cxn modelId="{B7F4309B-962F-C44D-B6E2-F5A4704B1BB5}" type="presOf" srcId="{1C0BD225-64FF-4608-A016-D6A5C6D78CBD}" destId="{B79E5BCB-D5DF-4B03-8204-AE4A2245D26C}" srcOrd="1" destOrd="0" presId="urn:microsoft.com/office/officeart/2005/8/layout/hierarchy3"/>
    <dgm:cxn modelId="{D8B2C244-0F04-7F4D-B942-0FDAF3C5C2BC}" type="presOf" srcId="{8C7CE954-CD00-4B2A-B66D-B368E71C570E}" destId="{44098703-DA97-4AB3-8B88-F1F998AB96DE}" srcOrd="0" destOrd="0" presId="urn:microsoft.com/office/officeart/2005/8/layout/hierarchy3"/>
    <dgm:cxn modelId="{6E72D676-CB17-416D-9802-3F27CF6C4C3B}" srcId="{E4FF9D56-41AF-48D1-8AD0-66742806A827}" destId="{A9FAA196-0B30-48EC-A004-53791AA22515}" srcOrd="1" destOrd="0" parTransId="{2111028D-94A6-4088-B568-B1C28A153B21}" sibTransId="{E5502DA0-5E58-4A70-83C2-EB460AFA906A}"/>
    <dgm:cxn modelId="{3010C14C-4566-5943-AA34-A750B0542C4A}" type="presOf" srcId="{89D652CA-3BEB-4F2F-83E3-D89DCF3F1C21}" destId="{08B2D2C9-8895-439D-A8B4-B303E01867B9}" srcOrd="0" destOrd="3" presId="urn:microsoft.com/office/officeart/2005/8/layout/hierarchy3"/>
    <dgm:cxn modelId="{2015706C-5376-9745-8D94-F3EB0C7CE429}" type="presOf" srcId="{B341F383-10A1-4743-8926-CF3220AD9323}" destId="{29E7CF37-5250-4C0B-A539-BA478BF1B19F}" srcOrd="0" destOrd="0" presId="urn:microsoft.com/office/officeart/2005/8/layout/hierarchy3"/>
    <dgm:cxn modelId="{9AFE64BF-A387-0643-BE12-6417716F7BAF}" type="presOf" srcId="{FE038327-86EC-4D70-A71E-9E3C920BEB8B}" destId="{C90488E5-2328-4563-B5A6-79AC74FAB40F}" srcOrd="0" destOrd="0" presId="urn:microsoft.com/office/officeart/2005/8/layout/hierarchy3"/>
    <dgm:cxn modelId="{0B99543F-F06E-4CC7-BC28-B5ECB7F9F721}" srcId="{1C0BD225-64FF-4608-A016-D6A5C6D78CBD}" destId="{6E0F7D72-5526-474B-AD11-940DED8A7144}" srcOrd="3" destOrd="0" parTransId="{2893488B-3A00-4781-8445-E95A6A882002}" sibTransId="{0C446068-A781-4ECB-8B83-BB3A642A68D7}"/>
    <dgm:cxn modelId="{E592C558-E2ED-C849-A4A3-2138690CF9A6}" type="presOf" srcId="{4A35E3F8-1115-49E4-8BE7-EDD6018F1EB1}" destId="{35AE55A1-3456-41C9-8FDC-F8F55D9BE962}" srcOrd="0" destOrd="0" presId="urn:microsoft.com/office/officeart/2005/8/layout/hierarchy3"/>
    <dgm:cxn modelId="{26552725-1058-CD4C-AF8D-A29584053682}" type="presOf" srcId="{4203D924-396F-4EC5-A5EB-E2CCAB7FD6BB}" destId="{08B2D2C9-8895-439D-A8B4-B303E01867B9}" srcOrd="0" destOrd="4" presId="urn:microsoft.com/office/officeart/2005/8/layout/hierarchy3"/>
    <dgm:cxn modelId="{514F0058-09BA-F644-94D0-1238593BFFDD}" type="presOf" srcId="{FD9D196C-418B-4E25-9506-92BD7D20B46F}" destId="{11CCD4AA-2864-4053-BD88-ECB5CEE65CCA}" srcOrd="0" destOrd="0" presId="urn:microsoft.com/office/officeart/2005/8/layout/hierarchy3"/>
    <dgm:cxn modelId="{56EEE4C0-FA64-C741-ACFE-B57E1A2A8BFE}" type="presOf" srcId="{5E71D559-171F-4CBC-A658-0D6EF099E43A}" destId="{25CE48BE-1E87-4C5C-83BF-3C8503AE8076}" srcOrd="0" destOrd="0" presId="urn:microsoft.com/office/officeart/2005/8/layout/hierarchy3"/>
    <dgm:cxn modelId="{001F19E1-156C-4015-88A0-05E3C5E9210E}" srcId="{56518574-0538-4D9A-A3A4-C67844B05CA2}" destId="{5E71D559-171F-4CBC-A658-0D6EF099E43A}" srcOrd="3" destOrd="0" parTransId="{BBAABB5E-A9DD-4A29-9C32-5BA141C4A8A4}" sibTransId="{AC6AFCB6-C8AC-4108-8C73-889DBD4EA261}"/>
    <dgm:cxn modelId="{C69E74A0-7A69-5444-9E0B-8C6B09E5ADC4}" type="presOf" srcId="{2893488B-3A00-4781-8445-E95A6A882002}" destId="{44E0C214-4E7B-48A8-8442-43418D655BBD}" srcOrd="0" destOrd="0" presId="urn:microsoft.com/office/officeart/2005/8/layout/hierarchy3"/>
    <dgm:cxn modelId="{144A243D-9345-CC4B-81CE-7A2E539360C7}" type="presOf" srcId="{B8A9E608-86BD-486E-B572-81E3BAED8518}" destId="{47764B20-E2D2-4B22-9D44-F3135C668513}" srcOrd="0" destOrd="0" presId="urn:microsoft.com/office/officeart/2005/8/layout/hierarchy3"/>
    <dgm:cxn modelId="{8A7A0639-1182-442C-B884-7944D8D05545}" srcId="{46007AA4-A94C-4D78-9E72-38FAA979F804}" destId="{1C0BD225-64FF-4608-A016-D6A5C6D78CBD}" srcOrd="2" destOrd="0" parTransId="{CA208A1A-BD90-4D69-8F92-0629BB67B96A}" sibTransId="{040E2BBA-023B-46E8-B321-F8999A42BC66}"/>
    <dgm:cxn modelId="{B0425123-895A-3548-BD5C-F04F8DBF3DB6}" type="presOf" srcId="{1C0BD225-64FF-4608-A016-D6A5C6D78CBD}" destId="{33F65062-D4EC-4568-B29A-362DB211DD73}" srcOrd="0" destOrd="0" presId="urn:microsoft.com/office/officeart/2005/8/layout/hierarchy3"/>
    <dgm:cxn modelId="{F9A0523F-1002-7D4D-90DF-0795EAB31320}" type="presOf" srcId="{B35B53F2-4F76-4F24-9FCD-BE554ED4BF30}" destId="{4667341A-B726-40C0-A6C9-3522D1E4C505}" srcOrd="0" destOrd="0" presId="urn:microsoft.com/office/officeart/2005/8/layout/hierarchy3"/>
    <dgm:cxn modelId="{5AA3CDC4-A0D2-4227-BFB1-CAAA03B341ED}" srcId="{1C0BD225-64FF-4608-A016-D6A5C6D78CBD}" destId="{7622C15A-F04A-495F-BA87-0B382168105C}" srcOrd="1" destOrd="0" parTransId="{D4BF4526-E83F-4083-A561-FD577A4076ED}" sibTransId="{5224828A-6AB6-4A41-AE3D-9FCF7BEFC818}"/>
    <dgm:cxn modelId="{755B0386-929D-4D4D-856D-7CF3BC690691}" srcId="{56518574-0538-4D9A-A3A4-C67844B05CA2}" destId="{B35B53F2-4F76-4F24-9FCD-BE554ED4BF30}" srcOrd="0" destOrd="0" parTransId="{5AF79506-1026-462E-8481-8C06523F12EC}" sibTransId="{5A6DDAA4-5A5A-40A1-98E3-8E735E83C368}"/>
    <dgm:cxn modelId="{18F2D2AE-A686-1643-9C7E-DC33E855D7FB}" type="presOf" srcId="{56518574-0538-4D9A-A3A4-C67844B05CA2}" destId="{F624C326-6B7F-408E-9A3B-49F680A2E473}" srcOrd="0" destOrd="0" presId="urn:microsoft.com/office/officeart/2005/8/layout/hierarchy3"/>
    <dgm:cxn modelId="{42BFED1E-FDEE-224A-9136-9DC81C94A95B}" type="presOf" srcId="{88F35197-A01F-41C2-AC94-2A1D9EA885E3}" destId="{C6A9E253-08A4-4F7C-89B1-AB4A0D343B1E}" srcOrd="0" destOrd="0" presId="urn:microsoft.com/office/officeart/2005/8/layout/hierarchy3"/>
    <dgm:cxn modelId="{5E28159B-174E-4F2F-986C-4D9518F1F86A}" srcId="{80531415-DAE5-481D-A2F0-4F63E7FFB98A}" destId="{A2EF143D-E39B-4990-99B0-B01357F84C57}" srcOrd="0" destOrd="0" parTransId="{BFA42183-C729-47F5-8FD2-E33B82451F8D}" sibTransId="{105BFDE1-4E56-480E-AE96-6A2CE9A10B2D}"/>
    <dgm:cxn modelId="{F282EB99-9E0E-41BE-A25B-726602945079}" srcId="{619C6189-C08D-4C25-9C36-59306012955F}" destId="{E4FF9D56-41AF-48D1-8AD0-66742806A827}" srcOrd="0" destOrd="0" parTransId="{C235834E-5928-45B1-AB1D-D42AE6A3DA99}" sibTransId="{CFE3343D-32C8-418F-9034-F12E18D2C618}"/>
    <dgm:cxn modelId="{DF6304AA-31F2-4050-BDBB-B363B769C837}" srcId="{1E58D08B-D40E-458C-8051-E84EE6055A00}" destId="{8C7CE954-CD00-4B2A-B66D-B368E71C570E}" srcOrd="3" destOrd="0" parTransId="{142857A6-FFC7-4565-9C3F-09D41FCAD420}" sibTransId="{DDCF5F0D-2AE1-4661-B17B-C66D3D77C742}"/>
    <dgm:cxn modelId="{C5FF132B-19ED-5744-954B-14BBDF492BD3}" type="presOf" srcId="{6E0F7D72-5526-474B-AD11-940DED8A7144}" destId="{B3FD7E2B-CD9F-400F-B095-101B844BE8A2}" srcOrd="0" destOrd="0" presId="urn:microsoft.com/office/officeart/2005/8/layout/hierarchy3"/>
    <dgm:cxn modelId="{4A25D248-B38E-3248-B016-8377F800D0F0}" type="presOf" srcId="{619C6189-C08D-4C25-9C36-59306012955F}" destId="{0C941F03-37B4-47A8-8028-AF06EC159A4E}" srcOrd="0" destOrd="0" presId="urn:microsoft.com/office/officeart/2005/8/layout/hierarchy3"/>
    <dgm:cxn modelId="{46A08DB3-4B0D-4C48-AD0E-918428286A9B}" srcId="{1E58D08B-D40E-458C-8051-E84EE6055A00}" destId="{B8A9E608-86BD-486E-B572-81E3BAED8518}" srcOrd="0" destOrd="0" parTransId="{4A35E3F8-1115-49E4-8BE7-EDD6018F1EB1}" sibTransId="{72653204-7C8F-4AD6-B775-5A1F96916547}"/>
    <dgm:cxn modelId="{B66DD3CF-A763-4E2B-8337-75C6D23AC268}" srcId="{56518574-0538-4D9A-A3A4-C67844B05CA2}" destId="{B341F383-10A1-4743-8926-CF3220AD9323}" srcOrd="4" destOrd="0" parTransId="{769E22B2-9995-4046-9C4E-AB0A7F220307}" sibTransId="{F374E3AA-BA08-4FDA-9DB1-F58ACC51CE0A}"/>
    <dgm:cxn modelId="{A223D10A-8FCE-4111-AE0D-B0E4B293DC92}" srcId="{46007AA4-A94C-4D78-9E72-38FAA979F804}" destId="{619C6189-C08D-4C25-9C36-59306012955F}" srcOrd="3" destOrd="0" parTransId="{0A25BFA6-13C0-4A5D-8D66-3516119B9BEB}" sibTransId="{722F2ACE-3A09-42F6-8B41-DBBB06C8E137}"/>
    <dgm:cxn modelId="{075555B4-A034-E441-AAAD-8AC3C9AA2921}" type="presOf" srcId="{8E8C7C0B-6008-4F55-9C4E-2106BD2A3D23}" destId="{C2163E77-2507-423C-A4E4-0A42800A126B}" srcOrd="0" destOrd="0" presId="urn:microsoft.com/office/officeart/2005/8/layout/hierarchy3"/>
    <dgm:cxn modelId="{B78F16DA-CF0E-954C-8B7A-285E90757B37}" type="presOf" srcId="{F3B56AB3-FD53-4212-928C-E6E3942269F9}" destId="{92603F90-ABA3-4300-9D67-6B47214C0CC7}" srcOrd="0" destOrd="0" presId="urn:microsoft.com/office/officeart/2005/8/layout/hierarchy3"/>
    <dgm:cxn modelId="{FD17553F-2D83-43B1-ADD9-66C164A0E1FE}" srcId="{1E58D08B-D40E-458C-8051-E84EE6055A00}" destId="{118E5BB9-BE51-4461-AA2D-8E13058298CB}" srcOrd="2" destOrd="0" parTransId="{0C4CCDEB-2A8F-48BE-ADEE-729E983283A9}" sibTransId="{0B617AC2-65A7-4D39-8C4A-EDF3252FFDFA}"/>
    <dgm:cxn modelId="{909621C1-6FED-654E-83FF-4DBB2C5CFDF2}" type="presOf" srcId="{9AC7792D-68A0-41D9-BC09-761D21644872}" destId="{8D82CD01-4538-4B5C-B231-A3285623A94D}" srcOrd="0" destOrd="0" presId="urn:microsoft.com/office/officeart/2005/8/layout/hierarchy3"/>
    <dgm:cxn modelId="{62C33EDA-E767-DC4B-B375-00F24C1D684C}" type="presOf" srcId="{B891BC49-F0E5-438E-BADE-07D192073D29}" destId="{08B2D2C9-8895-439D-A8B4-B303E01867B9}" srcOrd="0" destOrd="1" presId="urn:microsoft.com/office/officeart/2005/8/layout/hierarchy3"/>
    <dgm:cxn modelId="{D1484E49-9E7E-4AA5-9B02-432E601DCD9A}" srcId="{80531415-DAE5-481D-A2F0-4F63E7FFB98A}" destId="{0AD3C291-42F7-4D31-825F-C0667896A8BB}" srcOrd="2" destOrd="0" parTransId="{FE038327-86EC-4D70-A71E-9E3C920BEB8B}" sibTransId="{BC1F3641-2699-4FB9-9D2E-7185F2A12509}"/>
    <dgm:cxn modelId="{77AC1B97-2B00-844D-85AE-ECF718CDCDDF}" type="presOf" srcId="{7622C15A-F04A-495F-BA87-0B382168105C}" destId="{EF692527-AC0A-4783-8BD8-6F9EFB42F24D}" srcOrd="0" destOrd="0" presId="urn:microsoft.com/office/officeart/2005/8/layout/hierarchy3"/>
    <dgm:cxn modelId="{25CF6D8A-EE48-4BFF-B446-C88354B20EFF}" srcId="{1E58D08B-D40E-458C-8051-E84EE6055A00}" destId="{9631C093-9669-4992-B05F-DD35418B6D17}" srcOrd="1" destOrd="0" parTransId="{B675A37F-A2AA-4CAC-86B8-C3985890731E}" sibTransId="{F8CBFC64-0D04-4C89-BF03-9E62023580A5}"/>
    <dgm:cxn modelId="{9878FE34-3374-4495-AB7B-60DE67B527AA}" srcId="{1C0BD225-64FF-4608-A016-D6A5C6D78CBD}" destId="{9AC7792D-68A0-41D9-BC09-761D21644872}" srcOrd="0" destOrd="0" parTransId="{B71926B6-A490-46BA-9022-DD33A9922B67}" sibTransId="{A7668225-21C4-4DDF-9279-2D4C570643C1}"/>
    <dgm:cxn modelId="{A15FF423-22FB-4547-A6AA-0279D55A43C7}" srcId="{46007AA4-A94C-4D78-9E72-38FAA979F804}" destId="{1E58D08B-D40E-458C-8051-E84EE6055A00}" srcOrd="0" destOrd="0" parTransId="{52C8A4DB-BB71-4BF5-816F-A76A138EB5D0}" sibTransId="{5D08F13E-3C52-4F70-B7F1-2298D3B65716}"/>
    <dgm:cxn modelId="{F6DB5CE1-F197-5648-A8BC-1A2AA0EC5470}" type="presOf" srcId="{1E58D08B-D40E-458C-8051-E84EE6055A00}" destId="{7D14A69F-A4C3-4CA6-BF57-42970776ACA9}" srcOrd="0" destOrd="0" presId="urn:microsoft.com/office/officeart/2005/8/layout/hierarchy3"/>
    <dgm:cxn modelId="{4EDEEC5E-F4A1-4F6E-A366-7298140A29D0}" srcId="{56518574-0538-4D9A-A3A4-C67844B05CA2}" destId="{88F35197-A01F-41C2-AC94-2A1D9EA885E3}" srcOrd="2" destOrd="0" parTransId="{F3B56AB3-FD53-4212-928C-E6E3942269F9}" sibTransId="{D775E846-4076-4DA5-8FB9-F4950011732D}"/>
    <dgm:cxn modelId="{6E230674-A33A-7449-AB53-0C186F58980A}" type="presOf" srcId="{A9FAA196-0B30-48EC-A004-53791AA22515}" destId="{08B2D2C9-8895-439D-A8B4-B303E01867B9}" srcOrd="0" destOrd="2" presId="urn:microsoft.com/office/officeart/2005/8/layout/hierarchy3"/>
    <dgm:cxn modelId="{0517BDB8-DDCB-6A40-ACC8-E6A1AA0953B6}" type="presOf" srcId="{619C6189-C08D-4C25-9C36-59306012955F}" destId="{77582429-7C48-44D0-94DC-CCF35C291EAB}" srcOrd="1" destOrd="0" presId="urn:microsoft.com/office/officeart/2005/8/layout/hierarchy3"/>
    <dgm:cxn modelId="{FBFB23EC-6714-E24D-A653-45EF30650981}" type="presOf" srcId="{5AF79506-1026-462E-8481-8C06523F12EC}" destId="{8EECEE92-FBF0-4E10-8A1E-09D5AB6C0CC2}" srcOrd="0" destOrd="0" presId="urn:microsoft.com/office/officeart/2005/8/layout/hierarchy3"/>
    <dgm:cxn modelId="{5DA86D86-C3F0-4456-8F9C-7A2A5EC5D298}" srcId="{E4FF9D56-41AF-48D1-8AD0-66742806A827}" destId="{89D652CA-3BEB-4F2F-83E3-D89DCF3F1C21}" srcOrd="2" destOrd="0" parTransId="{63EF990B-66AE-4204-94A0-503A2AE8D5AE}" sibTransId="{34A4BF25-49E7-47BA-9DBE-76D3693690EC}"/>
    <dgm:cxn modelId="{3FFB5C67-82C8-7243-91DE-6ECA137F959C}" type="presOf" srcId="{C4325E55-296D-4A4A-8DB3-BE2FC3CA6953}" destId="{0B2D62C1-EE1C-479A-A039-29C2BBEA6D21}" srcOrd="0" destOrd="0" presId="urn:microsoft.com/office/officeart/2005/8/layout/hierarchy3"/>
    <dgm:cxn modelId="{FD3B3F97-5365-3B4A-916D-BACA4DFB1469}" type="presOf" srcId="{B71926B6-A490-46BA-9022-DD33A9922B67}" destId="{4E26BFBD-0B15-4269-95A0-9C52308CD0FE}" srcOrd="0" destOrd="0" presId="urn:microsoft.com/office/officeart/2005/8/layout/hierarchy3"/>
    <dgm:cxn modelId="{207D157D-7D24-8E47-88EC-4BB0B31980F7}" type="presOf" srcId="{0C4CCDEB-2A8F-48BE-ADEE-729E983283A9}" destId="{13A2E9FC-1D1E-4FD7-AAAF-04AFDD51EAAB}" srcOrd="0" destOrd="0" presId="urn:microsoft.com/office/officeart/2005/8/layout/hierarchy3"/>
    <dgm:cxn modelId="{AB5CC7BE-3801-8343-A4E3-8FF41D7B4C85}" type="presOf" srcId="{142857A6-FFC7-4565-9C3F-09D41FCAD420}" destId="{6C1A1266-87AE-4D4C-9FD7-A45A8642A728}" srcOrd="0" destOrd="0" presId="urn:microsoft.com/office/officeart/2005/8/layout/hierarchy3"/>
    <dgm:cxn modelId="{A3CA5C96-D269-6040-9C64-F44A29090EDC}" type="presParOf" srcId="{D6931E9B-B690-4D9B-B938-A43AD25A4912}" destId="{9F4F59A7-4CA6-49B2-B2CB-00F5BE966D58}" srcOrd="0" destOrd="0" presId="urn:microsoft.com/office/officeart/2005/8/layout/hierarchy3"/>
    <dgm:cxn modelId="{36C2D465-F6A7-2643-BA8E-93DF186B87DD}" type="presParOf" srcId="{9F4F59A7-4CA6-49B2-B2CB-00F5BE966D58}" destId="{CEB80FD6-E589-4666-B381-FE61BE6E772D}" srcOrd="0" destOrd="0" presId="urn:microsoft.com/office/officeart/2005/8/layout/hierarchy3"/>
    <dgm:cxn modelId="{9DAB677A-41ED-2341-9490-B2C9BE200D61}" type="presParOf" srcId="{CEB80FD6-E589-4666-B381-FE61BE6E772D}" destId="{7D14A69F-A4C3-4CA6-BF57-42970776ACA9}" srcOrd="0" destOrd="0" presId="urn:microsoft.com/office/officeart/2005/8/layout/hierarchy3"/>
    <dgm:cxn modelId="{8BF4347E-3F8D-1241-A459-7C68EF93B876}" type="presParOf" srcId="{CEB80FD6-E589-4666-B381-FE61BE6E772D}" destId="{25F65438-50CE-4B68-A6B7-8EF7FA9748BF}" srcOrd="1" destOrd="0" presId="urn:microsoft.com/office/officeart/2005/8/layout/hierarchy3"/>
    <dgm:cxn modelId="{3C33CC70-01D6-7741-848A-EABB4AC5B956}" type="presParOf" srcId="{9F4F59A7-4CA6-49B2-B2CB-00F5BE966D58}" destId="{440C7A3A-95A4-4798-A2B0-4D83977A224E}" srcOrd="1" destOrd="0" presId="urn:microsoft.com/office/officeart/2005/8/layout/hierarchy3"/>
    <dgm:cxn modelId="{C743F181-72D7-B14D-9D02-D110DF9C3AC3}" type="presParOf" srcId="{440C7A3A-95A4-4798-A2B0-4D83977A224E}" destId="{35AE55A1-3456-41C9-8FDC-F8F55D9BE962}" srcOrd="0" destOrd="0" presId="urn:microsoft.com/office/officeart/2005/8/layout/hierarchy3"/>
    <dgm:cxn modelId="{D09287ED-0F0D-7A49-AA3A-A1BD2EEA57C9}" type="presParOf" srcId="{440C7A3A-95A4-4798-A2B0-4D83977A224E}" destId="{47764B20-E2D2-4B22-9D44-F3135C668513}" srcOrd="1" destOrd="0" presId="urn:microsoft.com/office/officeart/2005/8/layout/hierarchy3"/>
    <dgm:cxn modelId="{38CFBA06-4712-5145-9A3E-94FA36DEA079}" type="presParOf" srcId="{440C7A3A-95A4-4798-A2B0-4D83977A224E}" destId="{A0AD48FB-33A6-42A8-8962-F73EF140E861}" srcOrd="2" destOrd="0" presId="urn:microsoft.com/office/officeart/2005/8/layout/hierarchy3"/>
    <dgm:cxn modelId="{5013BA6E-9324-4C45-8404-F8E4C81F4EB9}" type="presParOf" srcId="{440C7A3A-95A4-4798-A2B0-4D83977A224E}" destId="{535D93A0-0449-4687-9168-5B7313F05DD5}" srcOrd="3" destOrd="0" presId="urn:microsoft.com/office/officeart/2005/8/layout/hierarchy3"/>
    <dgm:cxn modelId="{773DE593-5CFE-F848-97D9-0E6AE2470C38}" type="presParOf" srcId="{440C7A3A-95A4-4798-A2B0-4D83977A224E}" destId="{13A2E9FC-1D1E-4FD7-AAAF-04AFDD51EAAB}" srcOrd="4" destOrd="0" presId="urn:microsoft.com/office/officeart/2005/8/layout/hierarchy3"/>
    <dgm:cxn modelId="{A5DF1D85-C2C6-5D4C-8004-EAC4CAEED9D3}" type="presParOf" srcId="{440C7A3A-95A4-4798-A2B0-4D83977A224E}" destId="{CF305CFC-202B-47FC-AB9B-EB94E85C3AA7}" srcOrd="5" destOrd="0" presId="urn:microsoft.com/office/officeart/2005/8/layout/hierarchy3"/>
    <dgm:cxn modelId="{88470AB5-78D7-6049-A626-9F3B508879A5}" type="presParOf" srcId="{440C7A3A-95A4-4798-A2B0-4D83977A224E}" destId="{6C1A1266-87AE-4D4C-9FD7-A45A8642A728}" srcOrd="6" destOrd="0" presId="urn:microsoft.com/office/officeart/2005/8/layout/hierarchy3"/>
    <dgm:cxn modelId="{4D13994E-9CE6-D74C-A9AB-61A6B62E70C6}" type="presParOf" srcId="{440C7A3A-95A4-4798-A2B0-4D83977A224E}" destId="{44098703-DA97-4AB3-8B88-F1F998AB96DE}" srcOrd="7" destOrd="0" presId="urn:microsoft.com/office/officeart/2005/8/layout/hierarchy3"/>
    <dgm:cxn modelId="{3939D616-A63E-EF4D-BCCD-BA5265428759}" type="presParOf" srcId="{D6931E9B-B690-4D9B-B938-A43AD25A4912}" destId="{38C6DF7A-F32D-472F-A5D6-AC8E4126E497}" srcOrd="1" destOrd="0" presId="urn:microsoft.com/office/officeart/2005/8/layout/hierarchy3"/>
    <dgm:cxn modelId="{59E158A4-0EE2-F447-B004-CFE468BB3565}" type="presParOf" srcId="{38C6DF7A-F32D-472F-A5D6-AC8E4126E497}" destId="{0E3ED1C7-FE05-490B-9093-D1531202CE7D}" srcOrd="0" destOrd="0" presId="urn:microsoft.com/office/officeart/2005/8/layout/hierarchy3"/>
    <dgm:cxn modelId="{7F6D1F62-6F0A-E244-B4A4-8DC73C75BA52}" type="presParOf" srcId="{0E3ED1C7-FE05-490B-9093-D1531202CE7D}" destId="{3817ADBD-5643-49FA-9133-57CE9F33D5A9}" srcOrd="0" destOrd="0" presId="urn:microsoft.com/office/officeart/2005/8/layout/hierarchy3"/>
    <dgm:cxn modelId="{BED80DFA-0368-6048-BAA4-D1BB8D05F7FC}" type="presParOf" srcId="{0E3ED1C7-FE05-490B-9093-D1531202CE7D}" destId="{78D37D64-91A0-4C05-92C4-01BCC883A94E}" srcOrd="1" destOrd="0" presId="urn:microsoft.com/office/officeart/2005/8/layout/hierarchy3"/>
    <dgm:cxn modelId="{29C94D20-C0C5-4743-B447-34136C915772}" type="presParOf" srcId="{38C6DF7A-F32D-472F-A5D6-AC8E4126E497}" destId="{F418CAC6-D045-4C38-BD5A-E42686B6D995}" srcOrd="1" destOrd="0" presId="urn:microsoft.com/office/officeart/2005/8/layout/hierarchy3"/>
    <dgm:cxn modelId="{BDEAB09A-E3EE-F344-A626-3BA3C1F58C33}" type="presParOf" srcId="{F418CAC6-D045-4C38-BD5A-E42686B6D995}" destId="{F2C96502-EB67-4615-86CA-FE52883660F3}" srcOrd="0" destOrd="0" presId="urn:microsoft.com/office/officeart/2005/8/layout/hierarchy3"/>
    <dgm:cxn modelId="{4CC4070C-6763-8F4A-81A9-C3F67DCB2014}" type="presParOf" srcId="{F418CAC6-D045-4C38-BD5A-E42686B6D995}" destId="{DAC20E16-80DF-4249-BA4D-BF22EB811C72}" srcOrd="1" destOrd="0" presId="urn:microsoft.com/office/officeart/2005/8/layout/hierarchy3"/>
    <dgm:cxn modelId="{9200E988-CA14-1A4D-B727-E1DD335801E7}" type="presParOf" srcId="{F418CAC6-D045-4C38-BD5A-E42686B6D995}" destId="{C2163E77-2507-423C-A4E4-0A42800A126B}" srcOrd="2" destOrd="0" presId="urn:microsoft.com/office/officeart/2005/8/layout/hierarchy3"/>
    <dgm:cxn modelId="{E0B9F16B-3399-AB4D-8DD8-A58828E5D831}" type="presParOf" srcId="{F418CAC6-D045-4C38-BD5A-E42686B6D995}" destId="{BD0AFC07-873A-434E-8C36-A635D5B23756}" srcOrd="3" destOrd="0" presId="urn:microsoft.com/office/officeart/2005/8/layout/hierarchy3"/>
    <dgm:cxn modelId="{2FD9BD05-D982-7A4C-8A81-6D7B4F48AC47}" type="presParOf" srcId="{F418CAC6-D045-4C38-BD5A-E42686B6D995}" destId="{C90488E5-2328-4563-B5A6-79AC74FAB40F}" srcOrd="4" destOrd="0" presId="urn:microsoft.com/office/officeart/2005/8/layout/hierarchy3"/>
    <dgm:cxn modelId="{585DBAAD-B1BE-134F-BFB8-E6829DBFC2E0}" type="presParOf" srcId="{F418CAC6-D045-4C38-BD5A-E42686B6D995}" destId="{73064797-00A3-43A8-8113-7E620E1C4E35}" srcOrd="5" destOrd="0" presId="urn:microsoft.com/office/officeart/2005/8/layout/hierarchy3"/>
    <dgm:cxn modelId="{C4EFEF76-98CC-D54A-BA18-26C2EC97CBF8}" type="presParOf" srcId="{D6931E9B-B690-4D9B-B938-A43AD25A4912}" destId="{89333D64-16FC-42F9-B1D0-94239E98E067}" srcOrd="2" destOrd="0" presId="urn:microsoft.com/office/officeart/2005/8/layout/hierarchy3"/>
    <dgm:cxn modelId="{5D4C9417-5CCD-9544-B5FC-7BB989DD0C86}" type="presParOf" srcId="{89333D64-16FC-42F9-B1D0-94239E98E067}" destId="{FF6C325E-6B39-43A0-9A60-4A11AEE486D1}" srcOrd="0" destOrd="0" presId="urn:microsoft.com/office/officeart/2005/8/layout/hierarchy3"/>
    <dgm:cxn modelId="{096D12B0-7D56-6B42-AE09-B350852A08DC}" type="presParOf" srcId="{FF6C325E-6B39-43A0-9A60-4A11AEE486D1}" destId="{33F65062-D4EC-4568-B29A-362DB211DD73}" srcOrd="0" destOrd="0" presId="urn:microsoft.com/office/officeart/2005/8/layout/hierarchy3"/>
    <dgm:cxn modelId="{F6F68180-5C5C-594C-A148-CCB5F1ED687C}" type="presParOf" srcId="{FF6C325E-6B39-43A0-9A60-4A11AEE486D1}" destId="{B79E5BCB-D5DF-4B03-8204-AE4A2245D26C}" srcOrd="1" destOrd="0" presId="urn:microsoft.com/office/officeart/2005/8/layout/hierarchy3"/>
    <dgm:cxn modelId="{36C173A2-27BD-8B42-8E0D-5DCD126B55EA}" type="presParOf" srcId="{89333D64-16FC-42F9-B1D0-94239E98E067}" destId="{9A10BC1A-F3E0-4346-9FDA-EED229C3ED91}" srcOrd="1" destOrd="0" presId="urn:microsoft.com/office/officeart/2005/8/layout/hierarchy3"/>
    <dgm:cxn modelId="{FC763CF0-A7E9-6D45-A58B-BAB1F0C6775B}" type="presParOf" srcId="{9A10BC1A-F3E0-4346-9FDA-EED229C3ED91}" destId="{4E26BFBD-0B15-4269-95A0-9C52308CD0FE}" srcOrd="0" destOrd="0" presId="urn:microsoft.com/office/officeart/2005/8/layout/hierarchy3"/>
    <dgm:cxn modelId="{A04DAED6-C474-0247-B417-5A052313FA38}" type="presParOf" srcId="{9A10BC1A-F3E0-4346-9FDA-EED229C3ED91}" destId="{8D82CD01-4538-4B5C-B231-A3285623A94D}" srcOrd="1" destOrd="0" presId="urn:microsoft.com/office/officeart/2005/8/layout/hierarchy3"/>
    <dgm:cxn modelId="{A39DB279-9E6D-7747-9E9D-D933F97FFBBE}" type="presParOf" srcId="{9A10BC1A-F3E0-4346-9FDA-EED229C3ED91}" destId="{9B763CEE-FBE7-4611-8634-765996E102AC}" srcOrd="2" destOrd="0" presId="urn:microsoft.com/office/officeart/2005/8/layout/hierarchy3"/>
    <dgm:cxn modelId="{AECE446B-005D-8747-8C7E-41CE3BBA43F8}" type="presParOf" srcId="{9A10BC1A-F3E0-4346-9FDA-EED229C3ED91}" destId="{EF692527-AC0A-4783-8BD8-6F9EFB42F24D}" srcOrd="3" destOrd="0" presId="urn:microsoft.com/office/officeart/2005/8/layout/hierarchy3"/>
    <dgm:cxn modelId="{680C2C19-7AF9-BF4A-8A66-7DA3B66F24BB}" type="presParOf" srcId="{9A10BC1A-F3E0-4346-9FDA-EED229C3ED91}" destId="{11CCD4AA-2864-4053-BD88-ECB5CEE65CCA}" srcOrd="4" destOrd="0" presId="urn:microsoft.com/office/officeart/2005/8/layout/hierarchy3"/>
    <dgm:cxn modelId="{1E3409EE-8DE4-5B4D-965F-F5B3A5EB9585}" type="presParOf" srcId="{9A10BC1A-F3E0-4346-9FDA-EED229C3ED91}" destId="{0B2D62C1-EE1C-479A-A039-29C2BBEA6D21}" srcOrd="5" destOrd="0" presId="urn:microsoft.com/office/officeart/2005/8/layout/hierarchy3"/>
    <dgm:cxn modelId="{828F9A51-1E23-6745-8007-5522F5AFB56A}" type="presParOf" srcId="{9A10BC1A-F3E0-4346-9FDA-EED229C3ED91}" destId="{44E0C214-4E7B-48A8-8442-43418D655BBD}" srcOrd="6" destOrd="0" presId="urn:microsoft.com/office/officeart/2005/8/layout/hierarchy3"/>
    <dgm:cxn modelId="{F56FDB48-B9CA-8045-B29A-A1FDF19C7468}" type="presParOf" srcId="{9A10BC1A-F3E0-4346-9FDA-EED229C3ED91}" destId="{B3FD7E2B-CD9F-400F-B095-101B844BE8A2}" srcOrd="7" destOrd="0" presId="urn:microsoft.com/office/officeart/2005/8/layout/hierarchy3"/>
    <dgm:cxn modelId="{F91B44D7-A03C-7F4F-BA7E-878BD8675AFC}" type="presParOf" srcId="{D6931E9B-B690-4D9B-B938-A43AD25A4912}" destId="{60AB551E-659E-4407-8E67-FDA3B4CE6071}" srcOrd="3" destOrd="0" presId="urn:microsoft.com/office/officeart/2005/8/layout/hierarchy3"/>
    <dgm:cxn modelId="{032D5FEE-3E37-974A-AE24-61A0CEE27110}" type="presParOf" srcId="{60AB551E-659E-4407-8E67-FDA3B4CE6071}" destId="{C552FCE0-04C1-49E8-B04C-5AEDA5609017}" srcOrd="0" destOrd="0" presId="urn:microsoft.com/office/officeart/2005/8/layout/hierarchy3"/>
    <dgm:cxn modelId="{B3A22EFE-5BE6-F347-BDF2-B52350D2B603}" type="presParOf" srcId="{C552FCE0-04C1-49E8-B04C-5AEDA5609017}" destId="{0C941F03-37B4-47A8-8028-AF06EC159A4E}" srcOrd="0" destOrd="0" presId="urn:microsoft.com/office/officeart/2005/8/layout/hierarchy3"/>
    <dgm:cxn modelId="{138F607E-598E-8048-97A0-1D8EA92F0468}" type="presParOf" srcId="{C552FCE0-04C1-49E8-B04C-5AEDA5609017}" destId="{77582429-7C48-44D0-94DC-CCF35C291EAB}" srcOrd="1" destOrd="0" presId="urn:microsoft.com/office/officeart/2005/8/layout/hierarchy3"/>
    <dgm:cxn modelId="{5AEB68D0-72AE-BA45-93FA-6661FD21C870}" type="presParOf" srcId="{60AB551E-659E-4407-8E67-FDA3B4CE6071}" destId="{C3443716-90A8-4320-AB59-6B735A78DE30}" srcOrd="1" destOrd="0" presId="urn:microsoft.com/office/officeart/2005/8/layout/hierarchy3"/>
    <dgm:cxn modelId="{CAF14ABF-99E6-5E44-B560-BEA2D8B06087}" type="presParOf" srcId="{C3443716-90A8-4320-AB59-6B735A78DE30}" destId="{44721FDF-B4A3-4D9F-9608-CC20C35E4A79}" srcOrd="0" destOrd="0" presId="urn:microsoft.com/office/officeart/2005/8/layout/hierarchy3"/>
    <dgm:cxn modelId="{C857B910-A36D-6744-8884-7C5343BAFC86}" type="presParOf" srcId="{C3443716-90A8-4320-AB59-6B735A78DE30}" destId="{08B2D2C9-8895-439D-A8B4-B303E01867B9}" srcOrd="1" destOrd="0" presId="urn:microsoft.com/office/officeart/2005/8/layout/hierarchy3"/>
    <dgm:cxn modelId="{E9B20181-A444-4644-92F0-3D2C4A834982}" type="presParOf" srcId="{D6931E9B-B690-4D9B-B938-A43AD25A4912}" destId="{09175E84-FD03-4FFA-958F-597F5682D67D}" srcOrd="4" destOrd="0" presId="urn:microsoft.com/office/officeart/2005/8/layout/hierarchy3"/>
    <dgm:cxn modelId="{AD99EE1E-8A18-D744-9BE7-C0CE956DB302}" type="presParOf" srcId="{09175E84-FD03-4FFA-958F-597F5682D67D}" destId="{87F26266-7BC8-444E-BC7D-552A5399F56E}" srcOrd="0" destOrd="0" presId="urn:microsoft.com/office/officeart/2005/8/layout/hierarchy3"/>
    <dgm:cxn modelId="{F9615C21-0F2E-5F47-BED4-C821159D8FEA}" type="presParOf" srcId="{87F26266-7BC8-444E-BC7D-552A5399F56E}" destId="{F624C326-6B7F-408E-9A3B-49F680A2E473}" srcOrd="0" destOrd="0" presId="urn:microsoft.com/office/officeart/2005/8/layout/hierarchy3"/>
    <dgm:cxn modelId="{3690287E-E7D7-DC45-9746-F7A7B177E440}" type="presParOf" srcId="{87F26266-7BC8-444E-BC7D-552A5399F56E}" destId="{5489F57A-B64A-4099-BC67-D6702FA8E17C}" srcOrd="1" destOrd="0" presId="urn:microsoft.com/office/officeart/2005/8/layout/hierarchy3"/>
    <dgm:cxn modelId="{278230B7-5664-8944-B711-43AADA37BE11}" type="presParOf" srcId="{09175E84-FD03-4FFA-958F-597F5682D67D}" destId="{2AC7250C-9B92-4A82-81CB-145C5A580F5A}" srcOrd="1" destOrd="0" presId="urn:microsoft.com/office/officeart/2005/8/layout/hierarchy3"/>
    <dgm:cxn modelId="{B62B2913-1FBB-1145-8898-1D15CAD6EB08}" type="presParOf" srcId="{2AC7250C-9B92-4A82-81CB-145C5A580F5A}" destId="{8EECEE92-FBF0-4E10-8A1E-09D5AB6C0CC2}" srcOrd="0" destOrd="0" presId="urn:microsoft.com/office/officeart/2005/8/layout/hierarchy3"/>
    <dgm:cxn modelId="{3D57B3D3-458C-9446-9473-0B66E1023EC0}" type="presParOf" srcId="{2AC7250C-9B92-4A82-81CB-145C5A580F5A}" destId="{4667341A-B726-40C0-A6C9-3522D1E4C505}" srcOrd="1" destOrd="0" presId="urn:microsoft.com/office/officeart/2005/8/layout/hierarchy3"/>
    <dgm:cxn modelId="{7A1AA1D3-745B-6C44-AF7B-D51983D42568}" type="presParOf" srcId="{2AC7250C-9B92-4A82-81CB-145C5A580F5A}" destId="{F9D14B0C-FDAD-4A08-8EB4-C2753833606D}" srcOrd="2" destOrd="0" presId="urn:microsoft.com/office/officeart/2005/8/layout/hierarchy3"/>
    <dgm:cxn modelId="{8284A6EC-C1C8-ED41-8681-AFEB000C2DBD}" type="presParOf" srcId="{2AC7250C-9B92-4A82-81CB-145C5A580F5A}" destId="{4BFB4EBB-1847-425A-8565-4D7D12F0BFA1}" srcOrd="3" destOrd="0" presId="urn:microsoft.com/office/officeart/2005/8/layout/hierarchy3"/>
    <dgm:cxn modelId="{A6703DBB-53C0-8040-AD8C-11A1F43A4197}" type="presParOf" srcId="{2AC7250C-9B92-4A82-81CB-145C5A580F5A}" destId="{92603F90-ABA3-4300-9D67-6B47214C0CC7}" srcOrd="4" destOrd="0" presId="urn:microsoft.com/office/officeart/2005/8/layout/hierarchy3"/>
    <dgm:cxn modelId="{553F5139-B012-894E-A5C8-006578830B81}" type="presParOf" srcId="{2AC7250C-9B92-4A82-81CB-145C5A580F5A}" destId="{C6A9E253-08A4-4F7C-89B1-AB4A0D343B1E}" srcOrd="5" destOrd="0" presId="urn:microsoft.com/office/officeart/2005/8/layout/hierarchy3"/>
    <dgm:cxn modelId="{D44F65E4-79E9-A84D-948F-2E0D8213D5E3}" type="presParOf" srcId="{2AC7250C-9B92-4A82-81CB-145C5A580F5A}" destId="{7F23FC9D-A5B3-4780-9B16-23A0B812A639}" srcOrd="6" destOrd="0" presId="urn:microsoft.com/office/officeart/2005/8/layout/hierarchy3"/>
    <dgm:cxn modelId="{8172C255-4F44-104A-9741-AD275D915728}" type="presParOf" srcId="{2AC7250C-9B92-4A82-81CB-145C5A580F5A}" destId="{25CE48BE-1E87-4C5C-83BF-3C8503AE8076}" srcOrd="7" destOrd="0" presId="urn:microsoft.com/office/officeart/2005/8/layout/hierarchy3"/>
    <dgm:cxn modelId="{AC10E2F3-7E73-FA49-9995-D2DB0B85A456}" type="presParOf" srcId="{2AC7250C-9B92-4A82-81CB-145C5A580F5A}" destId="{23454480-52C7-43BF-9133-956330E3988C}" srcOrd="8" destOrd="0" presId="urn:microsoft.com/office/officeart/2005/8/layout/hierarchy3"/>
    <dgm:cxn modelId="{3AF497FB-2AD8-8A47-925F-498A4DB7EF14}" type="presParOf" srcId="{2AC7250C-9B92-4A82-81CB-145C5A580F5A}" destId="{29E7CF37-5250-4C0B-A539-BA478BF1B19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B9E9-A97E-45AC-8125-59A3EB1D6DAF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0500-3946-4F07-86D4-35FD9F3AC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0500-3946-4F07-86D4-35FD9F3AC8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0500-3946-4F07-86D4-35FD9F3AC8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8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0500-3946-4F07-86D4-35FD9F3AC8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8B1DC-6DFC-488F-92DA-DF2FE0818FA0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GB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9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BC712-FDA7-4DC7-99F5-6F5A9B9F1D1A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GB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4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0500-3946-4F07-86D4-35FD9F3AC82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4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7B6112-1B76-4969-8DD3-2805C6C19601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8F2D80-CF1E-49B2-9E83-B98C9C3B53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6.jpeg"/><Relationship Id="rId4" Type="http://schemas.openxmlformats.org/officeDocument/2006/relationships/image" Target="../media/image38.png"/><Relationship Id="rId9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52" y="332509"/>
            <a:ext cx="11952995" cy="3859481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Manajemen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keProtokolan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perguruan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tinggi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lldikti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wilayah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JATENG</a:t>
            </a:r>
            <a:endParaRPr lang="en-US" sz="36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3868" y="4488872"/>
            <a:ext cx="5687880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BIRO KERJA SAMA DAN KOMUNIKASI PUBLIK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SETJEN, KEMENRISTEKDIKTI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82" y="332509"/>
            <a:ext cx="1306284" cy="126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2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48436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Preseance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</a:t>
            </a:r>
          </a:p>
          <a:p>
            <a:pPr algn="ctr"/>
            <a:r>
              <a:rPr lang="en-US" sz="2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Kepala</a:t>
            </a:r>
            <a:r>
              <a:rPr lang="en-US" sz="2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Negara-</a:t>
            </a:r>
            <a:r>
              <a:rPr lang="en-US" sz="2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Ketua</a:t>
            </a:r>
            <a:r>
              <a:rPr lang="en-US" sz="2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Lembaga</a:t>
            </a:r>
            <a:r>
              <a:rPr lang="en-US" sz="2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Negara-</a:t>
            </a:r>
            <a:r>
              <a:rPr lang="en-US" sz="2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Kepala</a:t>
            </a:r>
            <a:r>
              <a:rPr lang="en-US" sz="2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Perwakilan-Kepala</a:t>
            </a:r>
            <a:r>
              <a:rPr lang="en-US" sz="2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Daerah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400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67747"/>
            <a:ext cx="965266" cy="785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6103" y="1401419"/>
            <a:ext cx="109283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Presiden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Wakil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Presiden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Mantan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Presiden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mantan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Wakil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Presiden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Majelis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Permusyawaratan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Rakyat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Dewan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Perwakilan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Rakyat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Dewan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Perwakilan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Daerah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Badan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Pemeriksa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Keuangan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Mahkamah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Agung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Mahkamah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Konstitusi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Ketua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Komisi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Yudisial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Republik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Perintis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Pergerakan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Kebangsaan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/ </a:t>
            </a:r>
            <a:r>
              <a:rPr lang="en-US" altLang="id-ID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Kemerdekaan</a:t>
            </a:r>
            <a:r>
              <a:rPr lang="en-US" altLang="id-ID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Duta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Besar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/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Kepala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Perwakilan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Negara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Asing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dan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Organisasi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altLang="id-ID" b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Internasional</a:t>
            </a:r>
            <a:r>
              <a:rPr lang="en-US" altLang="id-ID" b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Waka MPR RI-DPR RI-DPD RI,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Gubernur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Bank Indonesia,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Ketua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Penyelenggara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Pemilihan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Umum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Waka BPK RI, Waka MA, Waka MK RI,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Waka KY RI;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Menteri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Pejabat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setingkat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menteri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anggota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DPR RI,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anggota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DPD RI,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serta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Duta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Besar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Luar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Biasa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Berkuasa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Penuh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Staf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Darat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Udara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Tentara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Nasional Indonesia;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id-ID" sz="2000" b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067706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</a:t>
            </a:r>
            <a:r>
              <a:rPr lang="en-US" sz="2800" b="1" i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Preseance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044779" cy="938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1461052"/>
            <a:ext cx="11026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Pemimpin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partai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politik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memiliki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wakil di Dewan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Perwakilan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Rakyat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Anggota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Pemeriksa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Keuangan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Ketua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Muda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Hakim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Agung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Mahkamah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Agung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Indonesia, Hakim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Mahkamah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Konstitusi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anggota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Komisi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Yudisial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Pemimpin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lembaga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negara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ditetapkan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sebagai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pejabat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negara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pemimpin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lembaga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negara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lainnya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ditetapkan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dengan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undang-undang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Deputi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Gubernur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Senior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Deputi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Gubernur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Bank Indonesia,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serta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Ketua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Penyelenggara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Pemilihan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Umum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Gubernur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daerah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Pemilik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tanda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jasa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tanda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kehormatan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tertentu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Pimpinan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lembaga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pemerintah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non-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Menteri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Staf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Darat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Laut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Angkatan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Udara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Tentara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Nasional Indonesia,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Kepala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Kepolisian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Negara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Indonesia,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Jaksa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Agung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Republik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Indonesia, Wakil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Gubernur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Ketua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Dewan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Perwakilan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Rakyat Daerah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provinsi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pejabat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pimpinan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tinggi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madya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atau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disetarakan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Bupati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walikota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Ketua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Dewan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Perwakilan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Rakyat Daerah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kabupaten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Pimpinan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tertinggi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representasi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organisasi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keagamaan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tingkat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nasional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secara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faktual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diakui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keberadaannya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oleh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Pemerintah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3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04782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Para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Menteri</a:t>
            </a:r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</a:t>
            </a:r>
            <a:endParaRPr lang="en-US" sz="2400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284017"/>
            <a:ext cx="1024900" cy="809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1" y="1411357"/>
            <a:ext cx="110265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Koordinator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Politik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Hukum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Keamanan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Koordinator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Perekonomian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Koordinator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Pembangunan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Manusia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Kebudayaan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Koordinator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Kemaritiman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Sekretariat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Negara;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Dalam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Negeri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Luar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Negeri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Pertahanan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Agama;</a:t>
            </a:r>
          </a:p>
          <a:p>
            <a:pPr marL="457200" indent="-457200">
              <a:buFontTx/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Hukum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Hak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Asasi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Manusia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Keuangan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Pendidikan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Kebudayaan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Riset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Teknologi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Pendidikan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Tinggi;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Kesehatan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Sosial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Ketenagakerjaan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Perindustrian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Perdagangan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Energi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Sumber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Daya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Mineral; 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Pekerjaan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Umum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Perumahan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Rakyat; </a:t>
            </a:r>
          </a:p>
          <a:p>
            <a:pPr marL="457200" indent="-457200">
              <a:buFontTx/>
              <a:buAutoNum type="arabicPeriod"/>
            </a:pP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5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09752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Para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Menteri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(2)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</a:t>
            </a:r>
            <a:endParaRPr lang="en-US" sz="2400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6" y="284017"/>
            <a:ext cx="1054718" cy="968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2" y="2124636"/>
            <a:ext cx="10862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Perhubungan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Komunikasi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Informatika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Pertanian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Lingkungan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Hidup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Kehutanan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Kelautan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Perikanan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Desa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Pembangunan Daerah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Tertinggal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Transmigrasi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Agraria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Tata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Ruang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/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Pertanahan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Nasional;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Perencanaan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Pembangunan Nasional/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Badan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Perencanaan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Pembangunan Nasional; 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Pendayagunaan Aparatur Negara dan Reformasi Birokrasi; </a:t>
            </a:r>
            <a:endParaRPr lang="en-US" altLang="id-ID" sz="16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Badan Usaha Milik Negara; </a:t>
            </a:r>
            <a:endParaRPr lang="en-US" altLang="id-ID" sz="16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Koperasi dan Usaha Kecil dan Menengah; </a:t>
            </a:r>
            <a:endParaRPr lang="en-US" altLang="id-ID" sz="16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Pariwisata; </a:t>
            </a:r>
            <a:endParaRPr lang="en-US" altLang="id-ID" sz="16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Pemberdayaan Perempuan dan Perlindungan Anak; </a:t>
            </a:r>
            <a:endParaRPr lang="en-US" altLang="id-ID" sz="16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+mj-lt"/>
              <a:buAutoNum type="arabicPeriod" startAt="29"/>
              <a:defRPr/>
            </a:pPr>
            <a:r>
              <a:rPr lang="id-ID" altLang="id-ID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Kementerian Pemuda dan Olahraga.  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Perpres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No. 165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Tahun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2014/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Keppres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No. 121/P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Tahun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2014)</a:t>
            </a:r>
            <a:endParaRPr lang="en-US" altLang="id-ID" sz="1600" b="1" i="1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 startAt="21"/>
            </a:pP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 startAt="21"/>
            </a:pP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it-IT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Tata </a:t>
            </a:r>
            <a:r>
              <a:rPr lang="it-IT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endParaRPr lang="it-IT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Kementerian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Riset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Teknologi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, 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dan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Pendidikan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it-IT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Tinggi</a:t>
            </a:r>
            <a:r>
              <a:rPr lang="it-IT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:</a:t>
            </a:r>
            <a:endParaRPr lang="en-US" sz="2400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7881" y="2124635"/>
            <a:ext cx="110265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Menteri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Sekretaris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Direktur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Pembelajaran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Kemahasiswaan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Direktur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Kelembagaan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Ilmu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Pengetahuan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Teknologi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Pendidikan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Tinggi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Direktur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Sumber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Daya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Ilmu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Pengetahuan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Teknologi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Pendidikan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Tinggi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Direktur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Penguatan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Riset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Pengembangan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Direktur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Penguatan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Inovasi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Inspektur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Jenderal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Staf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Ahli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Akademik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Staf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Ahli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Infrastruktur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Staf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Ahli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Bidang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Relevansi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Produktivitas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8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                  </a:t>
            </a:r>
            <a:r>
              <a:rPr lang="en-US" sz="24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TATA UPACARA</a:t>
            </a:r>
          </a:p>
          <a:p>
            <a:r>
              <a:rPr lang="en-US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                              </a:t>
            </a:r>
            <a:r>
              <a:rPr lang="en-US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Peraturan</a:t>
            </a:r>
            <a:r>
              <a:rPr lang="en-US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Pemerintah</a:t>
            </a:r>
            <a:r>
              <a:rPr lang="en-US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No.62 </a:t>
            </a:r>
            <a:r>
              <a:rPr lang="en-US" sz="2400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Tahun</a:t>
            </a:r>
            <a:r>
              <a:rPr lang="en-US" sz="24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1990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2043953"/>
            <a:ext cx="11120719" cy="512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anose="02020602080505020303" pitchFamily="18" charset="0"/>
              </a:rPr>
              <a:t>Tata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: </a:t>
            </a:r>
            <a:r>
              <a:rPr lang="en-US" sz="2000" dirty="0" err="1">
                <a:latin typeface="Baskerville Old Face" panose="02020602080505020303" pitchFamily="18" charset="0"/>
              </a:rPr>
              <a:t>Aturan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untuk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melaksanakan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dalam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kenegaraan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atau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resmi</a:t>
            </a:r>
            <a:r>
              <a:rPr lang="en-US" sz="2000" dirty="0">
                <a:latin typeface="Baskerville Old Face" panose="02020602080505020303" pitchFamily="18" charset="0"/>
              </a:rPr>
              <a:t> :</a:t>
            </a:r>
          </a:p>
          <a:p>
            <a:pPr marL="457200" indent="-457200">
              <a:lnSpc>
                <a:spcPct val="200000"/>
              </a:lnSpc>
              <a:buAutoNum type="arabicParenR"/>
            </a:pP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Bendera</a:t>
            </a:r>
            <a:r>
              <a:rPr lang="en-US" sz="2000" dirty="0">
                <a:latin typeface="Baskerville Old Face" panose="02020602080505020303" pitchFamily="18" charset="0"/>
              </a:rPr>
              <a:t> :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Hardiknas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Harlah</a:t>
            </a:r>
            <a:r>
              <a:rPr lang="en-US" sz="2000" dirty="0">
                <a:latin typeface="Baskerville Old Face" panose="02020602080505020303" pitchFamily="18" charset="0"/>
              </a:rPr>
              <a:t> Pancasila,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Harkitnas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HUT </a:t>
            </a:r>
            <a:r>
              <a:rPr lang="en-US" sz="2000" dirty="0" err="1">
                <a:latin typeface="Baskerville Old Face" panose="02020602080505020303" pitchFamily="18" charset="0"/>
              </a:rPr>
              <a:t>Kemerdekaan</a:t>
            </a:r>
            <a:r>
              <a:rPr lang="en-US" sz="2000" dirty="0">
                <a:latin typeface="Baskerville Old Face" panose="02020602080505020303" pitchFamily="18" charset="0"/>
              </a:rPr>
              <a:t> RI,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 </a:t>
            </a:r>
            <a:r>
              <a:rPr lang="en-US" sz="2000" dirty="0" err="1">
                <a:latin typeface="Baskerville Old Face" panose="02020602080505020303" pitchFamily="18" charset="0"/>
              </a:rPr>
              <a:t>Hapsak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Hari </a:t>
            </a:r>
            <a:r>
              <a:rPr lang="en-US" sz="2000" dirty="0" err="1">
                <a:latin typeface="Baskerville Old Face" panose="02020602080505020303" pitchFamily="18" charset="0"/>
              </a:rPr>
              <a:t>Sumpah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Pemuda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Hari </a:t>
            </a:r>
            <a:r>
              <a:rPr lang="en-US" sz="2000" dirty="0" err="1">
                <a:latin typeface="Baskerville Old Face" panose="02020602080505020303" pitchFamily="18" charset="0"/>
              </a:rPr>
              <a:t>Hahlawan</a:t>
            </a:r>
            <a:r>
              <a:rPr lang="en-US" sz="2000" dirty="0"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HUT KORPRI, </a:t>
            </a:r>
            <a:r>
              <a:rPr lang="en-US" sz="2000" dirty="0" err="1"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Hari </a:t>
            </a:r>
            <a:r>
              <a:rPr lang="en-US" sz="2000" dirty="0" err="1">
                <a:latin typeface="Baskerville Old Face" panose="02020602080505020303" pitchFamily="18" charset="0"/>
              </a:rPr>
              <a:t>Ibu</a:t>
            </a:r>
            <a:r>
              <a:rPr lang="en-US" sz="2000" dirty="0">
                <a:latin typeface="Baskerville Old Face" panose="02020602080505020303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anose="02020602080505020303" pitchFamily="18" charset="0"/>
              </a:rPr>
              <a:t>2)    </a:t>
            </a:r>
            <a:r>
              <a:rPr lang="en-US" sz="2000" dirty="0" err="1">
                <a:latin typeface="Baskerville Old Face" panose="02020602080505020303" pitchFamily="18" charset="0"/>
              </a:rPr>
              <a:t>Bukan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Bendera</a:t>
            </a:r>
            <a:r>
              <a:rPr lang="en-US" sz="2000" dirty="0">
                <a:latin typeface="Baskerville Old Face" panose="02020602080505020303" pitchFamily="18" charset="0"/>
              </a:rPr>
              <a:t> :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     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Pelantikan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Pejabat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dan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Serah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Terima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Jabatan</a:t>
            </a:r>
            <a:r>
              <a:rPr lang="en-US" sz="2000" dirty="0">
                <a:latin typeface="Baskerville Old Face" pitchFamily="18" charset="0"/>
              </a:rPr>
              <a:t>;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Pembukaan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dan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Penutupan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Rapat</a:t>
            </a:r>
            <a:r>
              <a:rPr lang="en-US" sz="2000" dirty="0">
                <a:latin typeface="Baskerville Old Face" pitchFamily="18" charset="0"/>
              </a:rPr>
              <a:t> 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       </a:t>
            </a:r>
            <a:r>
              <a:rPr lang="en-US" sz="2000" dirty="0" err="1">
                <a:latin typeface="Baskerville Old Face" pitchFamily="18" charset="0"/>
              </a:rPr>
              <a:t>Kerja</a:t>
            </a:r>
            <a:r>
              <a:rPr lang="en-US" sz="2000" dirty="0">
                <a:latin typeface="Baskerville Old Face" pitchFamily="18" charset="0"/>
              </a:rPr>
              <a:t> Kementerian ;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Akademik</a:t>
            </a:r>
            <a:r>
              <a:rPr lang="en-US" sz="2000" dirty="0">
                <a:latin typeface="Baskerville Old Face" pitchFamily="18" charset="0"/>
              </a:rPr>
              <a:t> di </a:t>
            </a:r>
            <a:r>
              <a:rPr lang="en-US" sz="2000" dirty="0" err="1">
                <a:latin typeface="Baskerville Old Face" pitchFamily="18" charset="0"/>
              </a:rPr>
              <a:t>perguruan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tinggi</a:t>
            </a:r>
            <a:r>
              <a:rPr lang="en-US" sz="2000" dirty="0">
                <a:latin typeface="Baskerville Old Face" pitchFamily="18" charset="0"/>
              </a:rPr>
              <a:t> ;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Penerimaan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Tamu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Asing</a:t>
            </a:r>
            <a:r>
              <a:rPr lang="en-US" sz="2000" dirty="0">
                <a:latin typeface="Baskerville Old Face" pitchFamily="18" charset="0"/>
              </a:rPr>
              <a:t>;  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      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Peletakan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Batu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Pertama</a:t>
            </a:r>
            <a:r>
              <a:rPr lang="en-US" sz="2000" dirty="0">
                <a:latin typeface="Baskerville Old Face" pitchFamily="18" charset="0"/>
              </a:rPr>
              <a:t>/</a:t>
            </a:r>
            <a:r>
              <a:rPr lang="en-US" sz="2000" dirty="0" err="1">
                <a:latin typeface="Baskerville Old Face" pitchFamily="18" charset="0"/>
              </a:rPr>
              <a:t>Peresmian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Gedung</a:t>
            </a:r>
            <a:r>
              <a:rPr lang="en-US" sz="2000" dirty="0">
                <a:latin typeface="Baskerville Old Face" pitchFamily="18" charset="0"/>
              </a:rPr>
              <a:t>;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Penandatanganan</a:t>
            </a:r>
            <a:r>
              <a:rPr lang="en-US" sz="2000" dirty="0">
                <a:latin typeface="Baskerville Old Face" pitchFamily="18" charset="0"/>
              </a:rPr>
              <a:t> Nota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       </a:t>
            </a:r>
            <a:r>
              <a:rPr lang="en-US" sz="2000" dirty="0" err="1">
                <a:latin typeface="Baskerville Old Face" pitchFamily="18" charset="0"/>
              </a:rPr>
              <a:t>Kesepahaman</a:t>
            </a:r>
            <a:r>
              <a:rPr lang="en-US" sz="2000" dirty="0">
                <a:latin typeface="Baskerville Old Face" pitchFamily="18" charset="0"/>
              </a:rPr>
              <a:t>/</a:t>
            </a:r>
            <a:r>
              <a:rPr lang="en-US" sz="2000" dirty="0" err="1">
                <a:latin typeface="Baskerville Old Face" pitchFamily="18" charset="0"/>
              </a:rPr>
              <a:t>Naskah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Kerja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Sama</a:t>
            </a:r>
            <a:r>
              <a:rPr lang="en-US" sz="2000" dirty="0">
                <a:latin typeface="Baskerville Old Face" pitchFamily="18" charset="0"/>
              </a:rPr>
              <a:t>;  </a:t>
            </a:r>
            <a:r>
              <a:rPr lang="en-US" sz="2000" dirty="0" err="1">
                <a:latin typeface="Baskerville Old Face" pitchFamily="18" charset="0"/>
              </a:rPr>
              <a:t>dan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Upacara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Penghormatan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err="1">
                <a:latin typeface="Baskerville Old Face" pitchFamily="18" charset="0"/>
              </a:rPr>
              <a:t>Jenazah</a:t>
            </a:r>
            <a:r>
              <a:rPr lang="en-US" sz="2000" dirty="0"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/>
              <a:t> 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                  </a:t>
            </a:r>
            <a:r>
              <a:rPr lang="en-US" sz="24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Tata </a:t>
            </a:r>
            <a:r>
              <a:rPr lang="en-US" sz="24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Urutan</a:t>
            </a:r>
            <a:r>
              <a:rPr lang="en-US" sz="24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Upacara</a:t>
            </a:r>
            <a:r>
              <a:rPr lang="en-US" sz="24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b="1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2043953"/>
            <a:ext cx="11120719" cy="189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anose="02020602080505020303" pitchFamily="18" charset="0"/>
              </a:rPr>
              <a:t>Paling </a:t>
            </a:r>
            <a:r>
              <a:rPr lang="en-US" sz="2000" dirty="0" err="1">
                <a:latin typeface="Baskerville Old Face" panose="02020602080505020303" pitchFamily="18" charset="0"/>
              </a:rPr>
              <a:t>sedikit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meliputi</a:t>
            </a:r>
            <a:r>
              <a:rPr lang="en-US" sz="2000" dirty="0">
                <a:latin typeface="Baskerville Old Face" panose="02020602080505020303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Baskerville Old Face" panose="02020602080505020303" pitchFamily="18" charset="0"/>
              </a:rPr>
              <a:t>Pengibaran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bendera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diiringi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menyanyikan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lagu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kebangsaan</a:t>
            </a:r>
            <a:r>
              <a:rPr lang="en-US" sz="2000" dirty="0">
                <a:latin typeface="Baskerville Old Face" panose="02020602080505020303" pitchFamily="18" charset="0"/>
              </a:rPr>
              <a:t> Indonesia Raya;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Baskerville Old Face" panose="02020602080505020303" pitchFamily="18" charset="0"/>
              </a:rPr>
              <a:t>Mengheningkan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cipta</a:t>
            </a:r>
            <a:r>
              <a:rPr lang="en-US" sz="2000" dirty="0">
                <a:latin typeface="Baskerville Old Face" panose="02020602080505020303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Baskerville Old Face" panose="02020602080505020303" pitchFamily="18" charset="0"/>
              </a:rPr>
              <a:t>Pembacaan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naskah</a:t>
            </a:r>
            <a:r>
              <a:rPr lang="en-US" sz="2000" dirty="0">
                <a:latin typeface="Baskerville Old Face" panose="02020602080505020303" pitchFamily="18" charset="0"/>
              </a:rPr>
              <a:t>: Pancasila </a:t>
            </a:r>
            <a:r>
              <a:rPr lang="en-US" sz="2000" dirty="0" err="1"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atin typeface="Baskerville Old Face" panose="02020602080505020303" pitchFamily="18" charset="0"/>
              </a:rPr>
              <a:t>Pembukaan</a:t>
            </a:r>
            <a:r>
              <a:rPr lang="en-US" sz="2000" dirty="0">
                <a:latin typeface="Baskerville Old Face" panose="02020602080505020303" pitchFamily="18" charset="0"/>
              </a:rPr>
              <a:t> UUD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7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41CAE-DC3E-7F46-A2EC-664ECDE8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Layout </a:t>
            </a: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Pelantikan</a:t>
            </a:r>
            <a:r>
              <a:rPr lang="en-US" dirty="0"/>
              <a:t> </a:t>
            </a:r>
            <a:r>
              <a:rPr lang="en-US" dirty="0" err="1"/>
              <a:t>Pejabat</a:t>
            </a:r>
            <a:endParaRPr lang="en-US" dirty="0"/>
          </a:p>
        </p:txBody>
      </p:sp>
      <p:pic>
        <p:nvPicPr>
          <p:cNvPr id="33794" name="Content Placeholder 3">
            <a:extLst>
              <a:ext uri="{FF2B5EF4-FFF2-40B4-BE49-F238E27FC236}">
                <a16:creationId xmlns:a16="http://schemas.microsoft.com/office/drawing/2014/main" xmlns="" id="{BA5FA583-7669-F842-9876-63E8B51FD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350" y="1854200"/>
            <a:ext cx="3862388" cy="5003800"/>
          </a:xfrm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xmlns="" id="{CAFA7B9C-2833-2E4B-A3DB-89CAF903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200275"/>
            <a:ext cx="5091112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86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356BB-22A1-1F49-9513-71BB2FAE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Layout </a:t>
            </a: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Pelantikan</a:t>
            </a:r>
            <a:r>
              <a:rPr lang="en-US" dirty="0"/>
              <a:t> di PT</a:t>
            </a:r>
          </a:p>
        </p:txBody>
      </p:sp>
      <p:pic>
        <p:nvPicPr>
          <p:cNvPr id="32770" name="Content Placeholder 3">
            <a:extLst>
              <a:ext uri="{FF2B5EF4-FFF2-40B4-BE49-F238E27FC236}">
                <a16:creationId xmlns:a16="http://schemas.microsoft.com/office/drawing/2014/main" xmlns="" id="{851F890C-AEDC-4547-9612-B7EBAD3C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3925" y="2016125"/>
            <a:ext cx="4664075" cy="3449638"/>
          </a:xfrm>
        </p:spPr>
      </p:pic>
    </p:spTree>
    <p:extLst>
      <p:ext uri="{BB962C8B-B14F-4D97-AF65-F5344CB8AC3E}">
        <p14:creationId xmlns:p14="http://schemas.microsoft.com/office/powerpoint/2010/main" val="6357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284016"/>
            <a:ext cx="11026589" cy="74891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Layout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Upacara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Pelantikan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Rektor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PT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4" y="355600"/>
            <a:ext cx="762613" cy="67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70" y="1185333"/>
            <a:ext cx="5156200" cy="501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881" y="1185333"/>
            <a:ext cx="56007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2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PERAN PROTOKOL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2" y="110067"/>
            <a:ext cx="791882" cy="728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03020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Manajer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Acara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dan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Manajer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Kunjungan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Tamu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/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Delegasi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Mengatur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acara  formal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atau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informal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dengan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metode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keprotokolan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modern yang </a:t>
            </a:r>
            <a:r>
              <a:rPr lang="en-US" sz="24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bersifat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universal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0" y="1867063"/>
          <a:ext cx="121913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8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7879" y="23613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Layout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Upacara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Dies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Natalis</a:t>
            </a:r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26139" y="1848612"/>
            <a:ext cx="1065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1848612"/>
            <a:ext cx="7110144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7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Prasasti</a:t>
            </a:r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dan</a:t>
            </a:r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Logo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7"/>
            <a:ext cx="1104413" cy="99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006601"/>
            <a:ext cx="5486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892300"/>
            <a:ext cx="5029200" cy="376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0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12192000" cy="98213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</a:t>
            </a:r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400" b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TATA PENGHORMATAN</a:t>
            </a:r>
            <a:endParaRPr lang="en-US" sz="2400" b="1" spc="0" dirty="0">
              <a:ln/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7" y="126999"/>
            <a:ext cx="791883" cy="728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109133"/>
            <a:ext cx="12192001" cy="503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Tata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: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Aturan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untuk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melaksanakan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pemberian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hormat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bagi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Pejabat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Negara,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Pejabat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Pemerintahan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Perwakilan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Asing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atau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Organisasi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Internasional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Tokoh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Masyarakat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Tertentu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dalam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Acara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Kenegaraan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atau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Acara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Resmi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Pejabat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Negara,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Pejabat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Pemerintahan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Perwakilan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Asing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atau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Organisasi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Internasional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Tokoh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Masyarakat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Tertentu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dalam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acara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kenegaraan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atau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acara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resmi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mendapat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meliputi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Lambang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Negara;;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Bendera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Negara 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Lagu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Kebangsaan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Gambar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resmi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Presiden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Wakil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Presiden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;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dan</a:t>
            </a: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terhadap</a:t>
            </a:r>
            <a:r>
              <a:rPr lang="en-US" dirty="0">
                <a:solidFill>
                  <a:schemeClr val="tx2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Baskerville Old Face" panose="02020602080505020303" pitchFamily="18" charset="0"/>
              </a:rPr>
              <a:t>Menteri</a:t>
            </a: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5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Penghormatan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(2)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4094" y="2017059"/>
            <a:ext cx="11134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Bentuk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penghormatan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Preseance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Kedudukan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jabatan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tertinggi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memperoleh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urutan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tempat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pertama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Rotation: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Urutan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sambutan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upacara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sambutan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paling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akhir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tetapi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nonseremonial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seperti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briefing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mendapat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giliran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pertama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Kedatangan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keberangkatan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pulang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acara;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Naik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kendaraan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Jajar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kehormatan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datang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dari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arah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penyambut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menyambut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dari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arah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kiri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Jajar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garis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paling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tengah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Menghadap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meja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menghadap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pintu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keluar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4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Penghormatan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Dengan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1640540"/>
            <a:ext cx="11080378" cy="374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Sang Merah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Putih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adalah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lambang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kedaulatan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kehormatan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ukuran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empat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persegi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panjang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ukuran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lebar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2:3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dari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Panjang;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(200:300cm;120:180cm;100:150cm;10:15 cm).</a:t>
            </a:r>
          </a:p>
          <a:p>
            <a:pPr marL="342900" indent="-342900" algn="just">
              <a:lnSpc>
                <a:spcPct val="150000"/>
              </a:lnSpc>
              <a:buFont typeface="Arial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bersama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organisasi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dipasang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jika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sebuah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panji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organisasi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dipasang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depan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baris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panji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organisasi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posisi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tengah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jika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dua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lebih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/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panji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63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Penghormatan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Dengan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(2)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1640540"/>
            <a:ext cx="110803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Pengibaran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bersama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asing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Indonesia: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Ukuran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seimbang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ukuran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tiang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Jika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satu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asing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maka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ditempatkan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Jika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sejumlah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asing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semua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ditempatkan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satu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baris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ketentuan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apabila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jumlah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ganjil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ditempatkan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tengah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apabila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jumlah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genap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tengah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 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Pemasangan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 (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meja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)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Konferensi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Internasional:bendera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ditempatkan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depan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tempat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duduk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RI.</a:t>
            </a:r>
          </a:p>
          <a:p>
            <a:pPr algn="just"/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Pemasangan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penandatanganan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Perjanjian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Internasional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Apabila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belakang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meja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pimpinan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dipasang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dua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ditempatkan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sebelah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meja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dapat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diletakkan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atas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meja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sistem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pararel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bersilang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8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99392"/>
            <a:ext cx="11026589" cy="103367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1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Penggunaan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di Indonesia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" y="284016"/>
            <a:ext cx="945935" cy="8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1317685"/>
            <a:ext cx="5340405" cy="503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317684"/>
            <a:ext cx="5279784" cy="55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6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99392"/>
            <a:ext cx="11026589" cy="103367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2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Penggunaan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" y="284016"/>
            <a:ext cx="945935" cy="8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242388"/>
            <a:ext cx="8890000" cy="49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99392"/>
            <a:ext cx="11026589" cy="103367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3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Penggunaan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" y="284016"/>
            <a:ext cx="945935" cy="8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1242391"/>
            <a:ext cx="4988277" cy="5615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17" y="1242390"/>
            <a:ext cx="5591054" cy="5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99392"/>
            <a:ext cx="11026589" cy="103367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4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Penggunaan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" y="284016"/>
            <a:ext cx="945935" cy="8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1317685"/>
            <a:ext cx="5266571" cy="5540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6" y="1381538"/>
            <a:ext cx="5133854" cy="5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0"/>
            <a:ext cx="12191999" cy="98213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PERSYARATAN MENJADI PROTOKOL?  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35466"/>
            <a:ext cx="79188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1034558" y="1438042"/>
            <a:ext cx="10300631" cy="134994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Protokol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memahami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peran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berdasarkan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uraian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tugas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pedoman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kerja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peraturanperundangan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, SOP,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arahan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pimpinan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34557" y="3015940"/>
            <a:ext cx="10300631" cy="134994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Protokol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memiliki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personal skills</a:t>
            </a:r>
          </a:p>
          <a:p>
            <a:pPr algn="ctr"/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(diplomacy, non-verbal communication,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networking)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34557" y="4589199"/>
            <a:ext cx="10300631" cy="13499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Protokol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memiliki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0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supporting pack</a:t>
            </a:r>
          </a:p>
          <a:p>
            <a:pPr algn="ctr"/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penampilan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rapi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bersih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500" b="1" i="1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menarik</a:t>
            </a:r>
            <a:r>
              <a:rPr lang="en-US" sz="25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648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881" y="99392"/>
            <a:ext cx="11026589" cy="103367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Contoh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5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Penggunaan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Bendera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di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negara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asing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/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perwakilan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asing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" y="284016"/>
            <a:ext cx="945935" cy="8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3" y="1341782"/>
            <a:ext cx="4855556" cy="5503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1317685"/>
            <a:ext cx="5177119" cy="55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Penghormatan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Dengan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Lagu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Kebangsaan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7881" y="1640540"/>
            <a:ext cx="11080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Lagu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Kebangsaan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wajib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diperdengarkan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dinyanyikan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untuk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menghormati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Presiden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Wakil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Presiden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untuk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menghormat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Negara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pengibaran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penurunan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pyang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dilaksanakan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upacara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resmi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diselenggarakan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oleh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pemerintah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untuk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menghormat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kepala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kepala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pemerintahan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sahabat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internasional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di Indonesia.</a:t>
            </a:r>
          </a:p>
          <a:p>
            <a:pPr marL="342900" indent="-342900" algn="just">
              <a:buFont typeface="Arial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just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Lagu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Kebangsaan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dapat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diperdengarkan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atau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dinyanyikan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 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sebagai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pernyataan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rasa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kebangsaan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 algn="just">
              <a:buFont typeface="Arial" charset="0"/>
              <a:buChar char="•"/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pada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resmi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lain.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68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52" y="332509"/>
            <a:ext cx="11952995" cy="3859481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rgbClr val="0070C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KOORDINASI ACARA</a:t>
            </a:r>
          </a:p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perguruan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tinggi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lldikti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wilayah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vI</a:t>
            </a:r>
            <a:r>
              <a:rPr lang="en-US" sz="3600" dirty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JATENG</a:t>
            </a:r>
            <a:endParaRPr lang="en-US" sz="36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82" y="332509"/>
            <a:ext cx="1306284" cy="126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565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703389" y="260350"/>
            <a:ext cx="81375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Prosedur Pengajuan </a:t>
            </a:r>
          </a:p>
        </p:txBody>
      </p:sp>
      <p:sp>
        <p:nvSpPr>
          <p:cNvPr id="610307" name="AutoShape 3"/>
          <p:cNvSpPr>
            <a:spLocks noChangeArrowheads="1"/>
          </p:cNvSpPr>
          <p:nvPr/>
        </p:nvSpPr>
        <p:spPr bwMode="auto">
          <a:xfrm>
            <a:off x="3124200" y="1371600"/>
            <a:ext cx="70866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indent="-457200" algn="ctr">
              <a:buFontTx/>
              <a:buAutoNum type="arabicPeriod"/>
            </a:pPr>
            <a:r>
              <a:rPr lang="en-US" b="1" dirty="0" err="1">
                <a:solidFill>
                  <a:srgbClr val="000000"/>
                </a:solidFill>
              </a:rPr>
              <a:t>Petunjuk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tertulis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id-ID" b="1" dirty="0">
                <a:solidFill>
                  <a:srgbClr val="000000"/>
                </a:solidFill>
              </a:rPr>
              <a:t>Menteri/pimpinan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ctr"/>
            <a:r>
              <a:rPr lang="en-US" b="1" dirty="0" err="1">
                <a:solidFill>
                  <a:srgbClr val="000000"/>
                </a:solidFill>
              </a:rPr>
              <a:t>atas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Surat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Permohonan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menghadiri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suatu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kegiatan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2. </a:t>
            </a:r>
            <a:r>
              <a:rPr lang="en-US" b="1" dirty="0" err="1">
                <a:solidFill>
                  <a:srgbClr val="000000"/>
                </a:solidFill>
              </a:rPr>
              <a:t>Petunjuk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lisan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id-ID" b="1" dirty="0">
                <a:solidFill>
                  <a:srgbClr val="000000"/>
                </a:solidFill>
              </a:rPr>
              <a:t>Menteri / pimpinan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Via </a:t>
            </a:r>
            <a:r>
              <a:rPr lang="id-ID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Ajudan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3. </a:t>
            </a:r>
            <a:r>
              <a:rPr lang="en-US" b="1" dirty="0" err="1">
                <a:solidFill>
                  <a:srgbClr val="000000"/>
                </a:solidFill>
              </a:rPr>
              <a:t>Petunjuk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tertulis</a:t>
            </a:r>
            <a:r>
              <a:rPr lang="en-US" b="1" dirty="0">
                <a:solidFill>
                  <a:srgbClr val="000000"/>
                </a:solidFill>
              </a:rPr>
              <a:t> / </a:t>
            </a:r>
            <a:r>
              <a:rPr lang="en-US" b="1" dirty="0" err="1">
                <a:solidFill>
                  <a:srgbClr val="000000"/>
                </a:solidFill>
              </a:rPr>
              <a:t>lisan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id-ID" b="1" dirty="0">
                <a:solidFill>
                  <a:srgbClr val="000000"/>
                </a:solidFill>
              </a:rPr>
              <a:t>Kepala Biro/Kabag</a:t>
            </a:r>
            <a:r>
              <a:rPr lang="en-GB" b="1" dirty="0">
                <a:solidFill>
                  <a:srgbClr val="000000"/>
                </a:solidFill>
              </a:rPr>
              <a:t>/</a:t>
            </a:r>
            <a:r>
              <a:rPr lang="en-GB" b="1" dirty="0" err="1">
                <a:solidFill>
                  <a:srgbClr val="000000"/>
                </a:solidFill>
              </a:rPr>
              <a:t>Kasubbag</a:t>
            </a:r>
            <a:endParaRPr lang="id-ID" b="1" dirty="0">
              <a:solidFill>
                <a:srgbClr val="000000"/>
              </a:solidFill>
            </a:endParaRPr>
          </a:p>
          <a:p>
            <a:pPr marL="457200" indent="-457200"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10308" name="Oval 4"/>
          <p:cNvSpPr>
            <a:spLocks noChangeArrowheads="1"/>
          </p:cNvSpPr>
          <p:nvPr/>
        </p:nvSpPr>
        <p:spPr bwMode="auto">
          <a:xfrm>
            <a:off x="1774826" y="914400"/>
            <a:ext cx="3178175" cy="6096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</a:rPr>
              <a:t>Dasar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Penyiapan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309" name="Oval 5"/>
          <p:cNvSpPr>
            <a:spLocks noChangeArrowheads="1"/>
          </p:cNvSpPr>
          <p:nvPr/>
        </p:nvSpPr>
        <p:spPr bwMode="auto">
          <a:xfrm>
            <a:off x="1752600" y="3429000"/>
            <a:ext cx="2362200" cy="609600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Prosedur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0310" name="Rectangle 6"/>
          <p:cNvSpPr>
            <a:spLocks noChangeArrowheads="1"/>
          </p:cNvSpPr>
          <p:nvPr/>
        </p:nvSpPr>
        <p:spPr bwMode="auto">
          <a:xfrm>
            <a:off x="1905000" y="4495800"/>
            <a:ext cx="2362200" cy="10668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Arial"/>
              </a:rPr>
              <a:t>Permohonan</a:t>
            </a:r>
            <a:endParaRPr lang="en-US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Arial"/>
              </a:rPr>
              <a:t>Tertulis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kepada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/>
            <a:r>
              <a:rPr lang="id-ID" b="1" dirty="0">
                <a:solidFill>
                  <a:srgbClr val="000000"/>
                </a:solidFill>
                <a:latin typeface="Arial"/>
              </a:rPr>
              <a:t>Menteri/ Pjb eselon I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311" name="Rectangle 7"/>
          <p:cNvSpPr>
            <a:spLocks noChangeArrowheads="1"/>
          </p:cNvSpPr>
          <p:nvPr/>
        </p:nvSpPr>
        <p:spPr bwMode="auto">
          <a:xfrm>
            <a:off x="6172200" y="4038600"/>
            <a:ext cx="4191000" cy="6858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1600" dirty="0">
                <a:solidFill>
                  <a:srgbClr val="000000"/>
                </a:solidFill>
                <a:latin typeface="Arial"/>
              </a:rPr>
              <a:t>Sekretariat Menteri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312" name="Rectangle 8"/>
          <p:cNvSpPr>
            <a:spLocks noChangeArrowheads="1"/>
          </p:cNvSpPr>
          <p:nvPr/>
        </p:nvSpPr>
        <p:spPr bwMode="auto">
          <a:xfrm>
            <a:off x="6172200" y="5105400"/>
            <a:ext cx="4191000" cy="6858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1600" dirty="0">
                <a:solidFill>
                  <a:srgbClr val="000000"/>
                </a:solidFill>
                <a:latin typeface="Arial"/>
              </a:rPr>
              <a:t>Sekretariat Sesjen/Itjen/Ditjen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313" name="Line 9"/>
          <p:cNvSpPr>
            <a:spLocks noChangeShapeType="1"/>
          </p:cNvSpPr>
          <p:nvPr/>
        </p:nvSpPr>
        <p:spPr bwMode="auto">
          <a:xfrm flipV="1">
            <a:off x="4267200" y="43434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314" name="Line 10"/>
          <p:cNvSpPr>
            <a:spLocks noChangeShapeType="1"/>
          </p:cNvSpPr>
          <p:nvPr/>
        </p:nvSpPr>
        <p:spPr bwMode="auto">
          <a:xfrm>
            <a:off x="4267200" y="49530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D7D461C-6ECB-C343-A8AD-92227B14C5A7}"/>
              </a:ext>
            </a:extLst>
          </p:cNvPr>
          <p:cNvSpPr txBox="1">
            <a:spLocks/>
          </p:cNvSpPr>
          <p:nvPr/>
        </p:nvSpPr>
        <p:spPr>
          <a:xfrm>
            <a:off x="537881" y="131617"/>
            <a:ext cx="11026589" cy="78278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id-ID" sz="32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Prosedur Pengajuan Acara </a:t>
            </a:r>
            <a:endParaRPr lang="en-US" sz="32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EECE77-81C0-034C-88C6-144C3C6D40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8" y="224471"/>
            <a:ext cx="750402" cy="529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1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animBg="1"/>
      <p:bldP spid="610308" grpId="0" animBg="1"/>
      <p:bldP spid="610309" grpId="0" animBg="1"/>
      <p:bldP spid="610310" grpId="0" animBg="1"/>
      <p:bldP spid="610311" grpId="0" animBg="1"/>
      <p:bldP spid="610312" grpId="0" animBg="1"/>
      <p:bldP spid="610313" grpId="0" animBg="1"/>
      <p:bldP spid="6103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774825" y="981076"/>
            <a:ext cx="0" cy="4968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703389" y="188914"/>
            <a:ext cx="68405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Prosedur Penyiapan Acara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35413" y="1194585"/>
            <a:ext cx="6337300" cy="954107"/>
          </a:xfrm>
          <a:prstGeom prst="rect">
            <a:avLst/>
          </a:prstGeom>
          <a:solidFill>
            <a:srgbClr val="666699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  <a:tab pos="457200" algn="l"/>
                <a:tab pos="571500" algn="l"/>
                <a:tab pos="685800" algn="l"/>
              </a:tabLst>
            </a:pP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1.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Petunjuk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tertulis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pimpinan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atas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surat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permohonan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atau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surat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permohonan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menghadiri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sesuatu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kegiatan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atau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audiensi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id-ID" sz="1400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228600" algn="l"/>
                <a:tab pos="457200" algn="l"/>
                <a:tab pos="571500" algn="l"/>
                <a:tab pos="685800" algn="l"/>
              </a:tabLst>
            </a:pP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2. P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etunjuk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lisan </a:t>
            </a: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pimpinan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melalui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sespri/ajudan pimpinan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GB" sz="1400" dirty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tabLst>
                <a:tab pos="228600" algn="l"/>
                <a:tab pos="457200" algn="l"/>
                <a:tab pos="571500" algn="l"/>
                <a:tab pos="685800" algn="l"/>
              </a:tabLst>
            </a:pP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3.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Petunjuk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tertulis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Georgia" pitchFamily="18" charset="0"/>
              </a:rPr>
              <a:t>atau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 lisan </a:t>
            </a:r>
            <a:r>
              <a:rPr lang="id-ID" sz="1400" dirty="0">
                <a:solidFill>
                  <a:srgbClr val="000000"/>
                </a:solidFill>
                <a:latin typeface="Georgia" pitchFamily="18" charset="0"/>
              </a:rPr>
              <a:t>Kepala Biro/Kabag/Kasubbag</a:t>
            </a:r>
            <a:r>
              <a:rPr lang="es-ES" sz="1400" dirty="0">
                <a:solidFill>
                  <a:srgbClr val="000000"/>
                </a:solidFill>
                <a:latin typeface="Georgia" pitchFamily="18" charset="0"/>
              </a:rPr>
              <a:t>	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896226" y="3933825"/>
            <a:ext cx="2232025" cy="503238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dirty="0">
                <a:solidFill>
                  <a:srgbClr val="000000"/>
                </a:solidFill>
                <a:latin typeface="Bodoni MT Black" pitchFamily="18" charset="0"/>
              </a:rPr>
              <a:t>Bagian  lainnya</a:t>
            </a:r>
            <a:endParaRPr lang="en-GB" dirty="0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10800000">
            <a:off x="2640013" y="1557339"/>
            <a:ext cx="1223962" cy="865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703388" y="2565400"/>
            <a:ext cx="2305050" cy="6477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dirty="0">
                <a:solidFill>
                  <a:srgbClr val="000000"/>
                </a:solidFill>
                <a:latin typeface="Bodoni MT Black" pitchFamily="18" charset="0"/>
              </a:rPr>
              <a:t>Bagian TU&amp;Protokol</a:t>
            </a:r>
            <a:endParaRPr lang="en-GB" dirty="0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079875" y="3860801"/>
            <a:ext cx="2160588" cy="792163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RAPAT </a:t>
            </a:r>
          </a:p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KOORDINASI</a:t>
            </a:r>
            <a:endParaRPr lang="en-GB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424113" y="5157788"/>
            <a:ext cx="2519362" cy="1008062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SURVEY DAN </a:t>
            </a:r>
          </a:p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GLADI</a:t>
            </a:r>
            <a:endParaRPr lang="en-GB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087939" y="2492376"/>
            <a:ext cx="2879725" cy="11525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1600" dirty="0">
                <a:solidFill>
                  <a:srgbClr val="000000"/>
                </a:solidFill>
                <a:latin typeface="Bodoni MT Black" pitchFamily="18" charset="0"/>
              </a:rPr>
              <a:t>Membuat:</a:t>
            </a:r>
          </a:p>
          <a:p>
            <a:pPr algn="ctr">
              <a:buFontTx/>
              <a:buChar char="•"/>
            </a:pPr>
            <a:r>
              <a:rPr lang="id-ID" sz="1600" dirty="0">
                <a:solidFill>
                  <a:srgbClr val="000000"/>
                </a:solidFill>
                <a:latin typeface="Bodoni MT Black" pitchFamily="18" charset="0"/>
              </a:rPr>
              <a:t>Draft acara</a:t>
            </a:r>
          </a:p>
          <a:p>
            <a:pPr algn="ctr">
              <a:buFontTx/>
              <a:buChar char="•"/>
            </a:pPr>
            <a:r>
              <a:rPr lang="id-ID" sz="1600" dirty="0">
                <a:solidFill>
                  <a:srgbClr val="000000"/>
                </a:solidFill>
                <a:latin typeface="Bodoni MT Black" pitchFamily="18" charset="0"/>
              </a:rPr>
              <a:t>Contoh undangan</a:t>
            </a:r>
          </a:p>
          <a:p>
            <a:pPr algn="ctr">
              <a:buFontTx/>
              <a:buChar char="•"/>
            </a:pPr>
            <a:r>
              <a:rPr lang="id-ID" sz="1600" dirty="0">
                <a:solidFill>
                  <a:srgbClr val="000000"/>
                </a:solidFill>
                <a:latin typeface="Bodoni MT Black" pitchFamily="18" charset="0"/>
              </a:rPr>
              <a:t>Contoh prasasti (bila ada)</a:t>
            </a:r>
            <a:endParaRPr lang="en-GB" sz="1600" dirty="0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0800000">
            <a:off x="2711451" y="4221163"/>
            <a:ext cx="1008063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5159375" y="5445126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951538" y="5157788"/>
            <a:ext cx="2519362" cy="1008062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PELAKSANAAN</a:t>
            </a:r>
          </a:p>
          <a:p>
            <a:pPr algn="ctr"/>
            <a:r>
              <a:rPr lang="id-ID">
                <a:solidFill>
                  <a:srgbClr val="000000"/>
                </a:solidFill>
                <a:latin typeface="Bodoni MT Black" pitchFamily="18" charset="0"/>
              </a:rPr>
              <a:t>ACARA</a:t>
            </a:r>
            <a:endParaRPr lang="en-GB">
              <a:solidFill>
                <a:srgbClr val="000000"/>
              </a:solidFill>
              <a:latin typeface="Bodoni MT Black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79650" y="6237288"/>
            <a:ext cx="8066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079875" y="2708276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5400000">
            <a:off x="8472488" y="2492375"/>
            <a:ext cx="863600" cy="1441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6600825" y="3933826"/>
            <a:ext cx="1079500" cy="504825"/>
          </a:xfrm>
          <a:prstGeom prst="leftArrow">
            <a:avLst>
              <a:gd name="adj1" fmla="val 50000"/>
              <a:gd name="adj2" fmla="val 53459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6E41CD7-8592-AD4E-98A4-B9561BFC7489}"/>
              </a:ext>
            </a:extLst>
          </p:cNvPr>
          <p:cNvSpPr txBox="1">
            <a:spLocks/>
          </p:cNvSpPr>
          <p:nvPr/>
        </p:nvSpPr>
        <p:spPr>
          <a:xfrm>
            <a:off x="537881" y="131617"/>
            <a:ext cx="11026589" cy="78278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id-ID" sz="32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Franklin Gothic Medium" panose="020B0603020102020204" pitchFamily="34" charset="0"/>
              </a:rPr>
              <a:t>Prosedur Pengajuan Acara </a:t>
            </a:r>
            <a:endParaRPr lang="en-US" sz="32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82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KOORDINASI PRO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TOKOL </a:t>
            </a:r>
          </a:p>
          <a:p>
            <a:pPr algn="ctr"/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Pada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Pelaksanaan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Acara Nasional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Internasional</a:t>
            </a:r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7"/>
            <a:ext cx="1104413" cy="998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Tahap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Perencanaan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Persiapan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Penyusunan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jadwal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kedatangan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tamu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Penyusunan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daftar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pejabat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penyambut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Persiapan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pengadaan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fasilitas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i="1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VIP Room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bandara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untuk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kepala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negara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menteri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duta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besar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ketua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Pengumpulan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data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melalui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rapat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Pengecekan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err="1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Pelaksanaan</a:t>
            </a:r>
            <a:r>
              <a:rPr lang="en-US" sz="2000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i="1" dirty="0">
                <a:ln/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3180236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KOORDINASI PRO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TOKOL </a:t>
            </a:r>
          </a:p>
          <a:p>
            <a:pPr algn="ctr"/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Pada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Pelaksanaan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Acara Nasional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Internasional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(2)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7"/>
            <a:ext cx="1104413" cy="998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Tahap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Pelaksanaan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Menjemput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Bekerja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pihak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pengadaan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kendaraan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keamanan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Menyiapkan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daftar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kamar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Mendata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undangan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Mengecek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penempatan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bendera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Bekerja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sama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pembawa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acara.</a:t>
            </a:r>
          </a:p>
        </p:txBody>
      </p:sp>
    </p:spTree>
    <p:extLst>
      <p:ext uri="{BB962C8B-B14F-4D97-AF65-F5344CB8AC3E}">
        <p14:creationId xmlns:p14="http://schemas.microsoft.com/office/powerpoint/2010/main" val="1302361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22613551"/>
              </p:ext>
            </p:extLst>
          </p:nvPr>
        </p:nvGraphicFramePr>
        <p:xfrm>
          <a:off x="1847529" y="1412776"/>
          <a:ext cx="84251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7881" y="0"/>
            <a:ext cx="11026589" cy="113453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Koordinasi</a:t>
            </a:r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Protokol</a:t>
            </a:r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Pada</a:t>
            </a:r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32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Pelaksanaan</a:t>
            </a:r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Acara (3)</a:t>
            </a:r>
          </a:p>
          <a:p>
            <a:r>
              <a:rPr lang="en-US" sz="32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32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 </a:t>
            </a:r>
            <a:endParaRPr lang="en-US" sz="32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171725"/>
            <a:ext cx="1013812" cy="79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3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KOORDINASI PROTOKOL </a:t>
            </a:r>
          </a:p>
          <a:p>
            <a:pPr algn="ctr"/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Pada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Pelaksanaan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Keprotokolan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Acara  Nasional-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Internasional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(4)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7"/>
            <a:ext cx="1104413" cy="998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Tahap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Akhir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Acara: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Penyusunan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daftar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keberangkatan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Membantu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pemesanan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rekonfirmasi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tiket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perjalanan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Menyusun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daftar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pejabat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pengantar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Mempersiapakan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fasilitas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VIP room;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Mengantar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tamu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/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;</a:t>
            </a:r>
          </a:p>
          <a:p>
            <a:pPr marL="800100" lvl="1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Membantu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kelancaran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pengurusan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dokumen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perjalanan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barang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bawaan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delegasi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Baskerville Old Face" panose="020206020805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441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Layout </a:t>
            </a:r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Upacara</a:t>
            </a:r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 </a:t>
            </a:r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Penandatanganan</a:t>
            </a:r>
            <a:endParaRPr lang="en-US" sz="26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40963"/>
            <a:ext cx="948588" cy="805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 flipV="1">
            <a:off x="0" y="457199"/>
            <a:ext cx="0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1" descr="D:\Mates - Ristek\beder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67" y="3858859"/>
            <a:ext cx="165100" cy="2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07886" y="1378858"/>
            <a:ext cx="4430106" cy="4890206"/>
            <a:chOff x="2557" y="0"/>
            <a:chExt cx="40517" cy="49135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57" y="0"/>
              <a:ext cx="40517" cy="49135"/>
              <a:chOff x="6103" y="0"/>
              <a:chExt cx="31792" cy="37174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6103" y="0"/>
                <a:ext cx="31792" cy="37174"/>
                <a:chOff x="6103" y="-1074"/>
                <a:chExt cx="31791" cy="37174"/>
              </a:xfrm>
            </p:grpSpPr>
            <p:grpSp>
              <p:nvGrpSpPr>
                <p:cNvPr id="18" name="Group 17"/>
                <p:cNvGrpSpPr>
                  <a:grpSpLocks/>
                </p:cNvGrpSpPr>
                <p:nvPr/>
              </p:nvGrpSpPr>
              <p:grpSpPr bwMode="auto">
                <a:xfrm>
                  <a:off x="6103" y="1740"/>
                  <a:ext cx="31791" cy="34360"/>
                  <a:chOff x="5731" y="2195"/>
                  <a:chExt cx="29852" cy="29727"/>
                </a:xfrm>
              </p:grpSpPr>
              <p:grpSp>
                <p:nvGrpSpPr>
                  <p:cNvPr id="20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32210" y="2195"/>
                    <a:ext cx="2415" cy="5378"/>
                    <a:chOff x="8105" y="3641"/>
                    <a:chExt cx="6412" cy="13004"/>
                  </a:xfrm>
                </p:grpSpPr>
                <p:cxnSp>
                  <p:nvCxnSpPr>
                    <p:cNvPr id="46" name="Straight Connector 4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936" y="3641"/>
                      <a:ext cx="0" cy="1255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47" name="Double Wav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36" y="3878"/>
                      <a:ext cx="5581" cy="4275"/>
                    </a:xfrm>
                    <a:prstGeom prst="doubleWave">
                      <a:avLst>
                        <a:gd name="adj1" fmla="val 6250"/>
                        <a:gd name="adj2" fmla="val 0"/>
                      </a:avLst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25400">
                      <a:solidFill>
                        <a:schemeClr val="accent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Can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5" y="15991"/>
                      <a:ext cx="1536" cy="654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731" y="4811"/>
                    <a:ext cx="29852" cy="27111"/>
                    <a:chOff x="5895" y="9431"/>
                    <a:chExt cx="6177" cy="6038"/>
                  </a:xfrm>
                </p:grpSpPr>
                <p:pic>
                  <p:nvPicPr>
                    <p:cNvPr id="24" name="Picture 23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304" y="10989"/>
                      <a:ext cx="374" cy="68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5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31" y="13543"/>
                      <a:ext cx="441" cy="3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26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41" y="11277"/>
                      <a:ext cx="592" cy="42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A1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27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463" y="13563"/>
                      <a:ext cx="422" cy="36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C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28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95" y="10149"/>
                      <a:ext cx="756" cy="41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BMP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29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49" y="10182"/>
                      <a:ext cx="617" cy="41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BR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30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34" y="9902"/>
                      <a:ext cx="629" cy="46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WP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31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76" y="9867"/>
                      <a:ext cx="530" cy="3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32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92" y="9431"/>
                      <a:ext cx="549" cy="43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LN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pic>
                  <p:nvPicPr>
                    <p:cNvPr id="33" name="Picture 32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11707" y="11055"/>
                      <a:ext cx="365" cy="6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76" y="11323"/>
                      <a:ext cx="416" cy="4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pic>
                  <p:nvPicPr>
                    <p:cNvPr id="35" name="Picture 34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9339" y="10985"/>
                      <a:ext cx="374" cy="68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6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24" y="14012"/>
                      <a:ext cx="378" cy="35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D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37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90" y="11323"/>
                      <a:ext cx="592" cy="42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A2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pic>
                  <p:nvPicPr>
                    <p:cNvPr id="38" name="Picture 37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215" y="13221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9" name="Picture 38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179" y="14180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0" name="Picture 39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488" y="14842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1" name="Picture 40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9298" y="14856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2" name="Picture 41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10489" y="13222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" name="Picture 42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10518" y="14162"/>
                      <a:ext cx="336" cy="6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4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897" y="12031"/>
                      <a:ext cx="719" cy="3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BNIA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45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7" y="12073"/>
                      <a:ext cx="719" cy="3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BNA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</p:grpSp>
            </p:grpSp>
            <p:pic>
              <p:nvPicPr>
                <p:cNvPr id="19" name="Picture 18" descr="National_emblem_of_Indonesia_Garuda_Pancasila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99" y="-1074"/>
                  <a:ext cx="4566" cy="49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16" descr="Logo_Kemenristekdikti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8" y="3112"/>
                <a:ext cx="1917" cy="1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7221" y="24098"/>
              <a:ext cx="11006" cy="419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 charset="0"/>
                  <a:ea typeface="Times New Roman" charset="0"/>
                </a:rPr>
                <a:t>	 		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3906" y="33718"/>
              <a:ext cx="2844" cy="10751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9244" y="33612"/>
              <a:ext cx="2741" cy="10857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7680" y="42005"/>
              <a:ext cx="10764" cy="2369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5102" y="1790148"/>
            <a:ext cx="587901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457200">
              <a:spcAft>
                <a:spcPts val="0"/>
              </a:spcAft>
            </a:pPr>
            <a:r>
              <a:rPr lang="en-US" sz="1200" dirty="0" err="1">
                <a:latin typeface="Bookman Old Style" charset="0"/>
                <a:ea typeface="Arial" charset="0"/>
              </a:rPr>
              <a:t>Penjelasan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gambar</a:t>
            </a:r>
            <a:r>
              <a:rPr lang="en-US" sz="1200" dirty="0">
                <a:latin typeface="Bookman Old Style" charset="0"/>
                <a:ea typeface="Arial" charset="0"/>
              </a:rPr>
              <a:t>: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A1	Yang </a:t>
            </a:r>
            <a:r>
              <a:rPr lang="en-US" sz="1200" dirty="0" err="1">
                <a:latin typeface="Bookman Old Style" charset="0"/>
                <a:ea typeface="Arial" charset="0"/>
              </a:rPr>
              <a:t>melakukan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penandatanganan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dari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pihak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Asing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A2	Yang </a:t>
            </a:r>
            <a:r>
              <a:rPr lang="en-US" sz="1200" dirty="0" err="1">
                <a:latin typeface="Bookman Old Style" charset="0"/>
                <a:ea typeface="Arial" charset="0"/>
              </a:rPr>
              <a:t>melakukan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penandatanganan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dari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pihak</a:t>
            </a:r>
            <a:r>
              <a:rPr lang="en-US" sz="1200" dirty="0">
                <a:latin typeface="Bookman Old Style" charset="0"/>
                <a:ea typeface="Arial" charset="0"/>
              </a:rPr>
              <a:t> Indonesia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5720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B	</a:t>
            </a:r>
            <a:r>
              <a:rPr lang="en-US" sz="1200" dirty="0" err="1">
                <a:latin typeface="Bookman Old Style" charset="0"/>
                <a:ea typeface="Arial" charset="0"/>
              </a:rPr>
              <a:t>Delegasi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tamu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asing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C	</a:t>
            </a:r>
            <a:r>
              <a:rPr lang="en-US" sz="1200" dirty="0" err="1">
                <a:latin typeface="Bookman Old Style" charset="0"/>
                <a:ea typeface="Arial" charset="0"/>
              </a:rPr>
              <a:t>Delegasi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tuan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rumah</a:t>
            </a:r>
            <a:r>
              <a:rPr lang="en-US" sz="1200" dirty="0">
                <a:latin typeface="Bookman Old Style" charset="0"/>
                <a:ea typeface="Arial" charset="0"/>
              </a:rPr>
              <a:t> Indonesia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D	</a:t>
            </a:r>
            <a:r>
              <a:rPr lang="en-US" sz="1200" dirty="0" err="1">
                <a:latin typeface="Bookman Old Style" charset="0"/>
                <a:ea typeface="Arial" charset="0"/>
              </a:rPr>
              <a:t>Pers</a:t>
            </a:r>
            <a:r>
              <a:rPr lang="en-US" sz="1200" dirty="0">
                <a:latin typeface="Bookman Old Style" charset="0"/>
                <a:ea typeface="Arial" charset="0"/>
              </a:rPr>
              <a:t>/Media </a:t>
            </a:r>
            <a:r>
              <a:rPr lang="en-US" sz="1200" dirty="0" err="1">
                <a:latin typeface="Bookman Old Style" charset="0"/>
                <a:ea typeface="Arial" charset="0"/>
              </a:rPr>
              <a:t>elektronik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dan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cetak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E	</a:t>
            </a:r>
            <a:r>
              <a:rPr lang="en-US" sz="1200" dirty="0" err="1">
                <a:latin typeface="Bookman Old Style" charset="0"/>
                <a:ea typeface="Arial" charset="0"/>
              </a:rPr>
              <a:t>Pembawa</a:t>
            </a:r>
            <a:r>
              <a:rPr lang="en-US" sz="1200" dirty="0">
                <a:latin typeface="Bookman Old Style" charset="0"/>
                <a:ea typeface="Arial" charset="0"/>
              </a:rPr>
              <a:t> acara </a:t>
            </a:r>
            <a:r>
              <a:rPr lang="en-US" sz="1200" dirty="0" err="1">
                <a:latin typeface="Bookman Old Style" charset="0"/>
                <a:ea typeface="Arial" charset="0"/>
              </a:rPr>
              <a:t>dan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Pembaca</a:t>
            </a:r>
            <a:r>
              <a:rPr lang="en-US" sz="1200" dirty="0">
                <a:latin typeface="Bookman Old Style" charset="0"/>
                <a:ea typeface="Arial" charset="0"/>
              </a:rPr>
              <a:t> nota </a:t>
            </a:r>
            <a:r>
              <a:rPr lang="en-US" sz="1200" dirty="0" err="1">
                <a:latin typeface="Bookman Old Style" charset="0"/>
                <a:ea typeface="Arial" charset="0"/>
              </a:rPr>
              <a:t>kesepahaman</a:t>
            </a:r>
            <a:r>
              <a:rPr lang="en-US" sz="1200" dirty="0">
                <a:latin typeface="Bookman Old Style" charset="0"/>
                <a:ea typeface="Arial" charset="0"/>
              </a:rPr>
              <a:t>/</a:t>
            </a:r>
            <a:r>
              <a:rPr lang="en-US" sz="1200" dirty="0" err="1">
                <a:latin typeface="Bookman Old Style" charset="0"/>
                <a:ea typeface="Arial" charset="0"/>
              </a:rPr>
              <a:t>naskah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perjanjian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marR="11430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LN	</a:t>
            </a:r>
            <a:r>
              <a:rPr lang="en-US" sz="1200" dirty="0" err="1">
                <a:latin typeface="Bookman Old Style" charset="0"/>
                <a:ea typeface="Arial" charset="0"/>
              </a:rPr>
              <a:t>Lambang</a:t>
            </a:r>
            <a:r>
              <a:rPr lang="en-US" sz="1200" dirty="0">
                <a:latin typeface="Bookman Old Style" charset="0"/>
                <a:ea typeface="Arial" charset="0"/>
              </a:rPr>
              <a:t> Negara </a:t>
            </a:r>
            <a:r>
              <a:rPr lang="en-US" sz="1200" dirty="0" err="1">
                <a:latin typeface="Bookman Old Style" charset="0"/>
                <a:ea typeface="Arial" charset="0"/>
              </a:rPr>
              <a:t>Republik</a:t>
            </a:r>
            <a:r>
              <a:rPr lang="en-US" sz="1200" dirty="0">
                <a:latin typeface="Bookman Old Style" charset="0"/>
                <a:ea typeface="Arial" charset="0"/>
              </a:rPr>
              <a:t> Indonesia 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marR="11430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P	</a:t>
            </a:r>
            <a:r>
              <a:rPr lang="en-US" sz="1200" dirty="0" err="1">
                <a:latin typeface="Bookman Old Style" charset="0"/>
                <a:ea typeface="Arial" charset="0"/>
              </a:rPr>
              <a:t>Gambar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Presiden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Republik</a:t>
            </a:r>
            <a:r>
              <a:rPr lang="en-US" sz="1200" dirty="0">
                <a:latin typeface="Bookman Old Style" charset="0"/>
                <a:ea typeface="Arial" charset="0"/>
              </a:rPr>
              <a:t> Indonesia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WP	</a:t>
            </a:r>
            <a:r>
              <a:rPr lang="en-US" sz="1200" dirty="0" err="1">
                <a:latin typeface="Bookman Old Style" charset="0"/>
                <a:ea typeface="Arial" charset="0"/>
              </a:rPr>
              <a:t>Gambar</a:t>
            </a:r>
            <a:r>
              <a:rPr lang="en-US" sz="1200" dirty="0">
                <a:latin typeface="Bookman Old Style" charset="0"/>
                <a:ea typeface="Arial" charset="0"/>
              </a:rPr>
              <a:t> Wakil </a:t>
            </a:r>
            <a:r>
              <a:rPr lang="en-US" sz="1200" dirty="0" err="1">
                <a:latin typeface="Bookman Old Style" charset="0"/>
                <a:ea typeface="Arial" charset="0"/>
              </a:rPr>
              <a:t>Presiden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Republik</a:t>
            </a:r>
            <a:r>
              <a:rPr lang="en-US" sz="1200" dirty="0">
                <a:latin typeface="Bookman Old Style" charset="0"/>
                <a:ea typeface="Arial" charset="0"/>
              </a:rPr>
              <a:t> Indonesia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BMP	</a:t>
            </a:r>
            <a:r>
              <a:rPr lang="en-US" sz="1200" dirty="0" err="1">
                <a:latin typeface="Bookman Old Style" charset="0"/>
                <a:ea typeface="Arial" charset="0"/>
              </a:rPr>
              <a:t>Bendera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Merah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Putih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BR	</a:t>
            </a:r>
            <a:r>
              <a:rPr lang="en-US" sz="1200" dirty="0" err="1">
                <a:latin typeface="Bookman Old Style" charset="0"/>
                <a:ea typeface="Arial" charset="0"/>
              </a:rPr>
              <a:t>Bendera</a:t>
            </a:r>
            <a:r>
              <a:rPr lang="en-US" sz="1200" dirty="0">
                <a:latin typeface="Bookman Old Style" charset="0"/>
                <a:ea typeface="Arial" charset="0"/>
              </a:rPr>
              <a:t> </a:t>
            </a:r>
            <a:r>
              <a:rPr lang="en-US" sz="1200" dirty="0" err="1">
                <a:latin typeface="Bookman Old Style" charset="0"/>
                <a:ea typeface="Arial" charset="0"/>
              </a:rPr>
              <a:t>Ristekdikti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BNI	</a:t>
            </a:r>
            <a:r>
              <a:rPr lang="en-US" sz="1200" dirty="0" err="1">
                <a:latin typeface="Bookman Old Style" charset="0"/>
                <a:ea typeface="Arial" charset="0"/>
              </a:rPr>
              <a:t>Bendera</a:t>
            </a:r>
            <a:r>
              <a:rPr lang="en-US" sz="1200" dirty="0">
                <a:latin typeface="Bookman Old Style" charset="0"/>
                <a:ea typeface="Arial" charset="0"/>
              </a:rPr>
              <a:t> Negara Indonesia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1085850" indent="-448310" algn="just">
              <a:spcAft>
                <a:spcPts val="0"/>
              </a:spcAft>
            </a:pPr>
            <a:r>
              <a:rPr lang="en-US" sz="1200" dirty="0">
                <a:latin typeface="Bookman Old Style" charset="0"/>
                <a:ea typeface="Arial" charset="0"/>
              </a:rPr>
              <a:t>BNA	</a:t>
            </a:r>
            <a:r>
              <a:rPr lang="en-US" sz="1200" dirty="0" err="1">
                <a:latin typeface="Bookman Old Style" charset="0"/>
                <a:ea typeface="Arial" charset="0"/>
              </a:rPr>
              <a:t>Bendera</a:t>
            </a:r>
            <a:r>
              <a:rPr lang="en-US" sz="1200" dirty="0">
                <a:latin typeface="Bookman Old Style" charset="0"/>
                <a:ea typeface="Arial" charset="0"/>
              </a:rPr>
              <a:t> Negara </a:t>
            </a:r>
            <a:r>
              <a:rPr lang="en-US" sz="1200" dirty="0" err="1">
                <a:latin typeface="Bookman Old Style" charset="0"/>
                <a:ea typeface="Arial" charset="0"/>
              </a:rPr>
              <a:t>Asing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514350" marR="114300" algn="just">
              <a:lnSpc>
                <a:spcPct val="115000"/>
              </a:lnSpc>
              <a:spcAft>
                <a:spcPts val="0"/>
              </a:spcAft>
            </a:pPr>
            <a:r>
              <a:rPr lang="en-US" sz="1200" i="1" dirty="0">
                <a:latin typeface="Bookman Old Style" charset="0"/>
                <a:ea typeface="Arial" charset="0"/>
              </a:rPr>
              <a:t> </a:t>
            </a:r>
            <a:endParaRPr lang="en-US" sz="1200" dirty="0">
              <a:latin typeface="Times New Roman" charset="0"/>
              <a:ea typeface="Times New Roman" charset="0"/>
            </a:endParaRPr>
          </a:p>
          <a:p>
            <a:pPr marL="514350" marR="11430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Bookman Old Style" charset="0"/>
                <a:ea typeface="Arial" charset="0"/>
              </a:rPr>
              <a:t> </a:t>
            </a:r>
            <a:endParaRPr lang="en-US" sz="1200" dirty="0"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65" y="3875269"/>
            <a:ext cx="219462" cy="25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D:\Mates - Ristek\bedera 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76" y="3875268"/>
            <a:ext cx="218491" cy="24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bedera 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58" y="1698797"/>
            <a:ext cx="33401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918" y="0"/>
            <a:ext cx="11751157" cy="1223159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Landasan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dan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Sumber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Hukum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Protokol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78131"/>
            <a:ext cx="1042584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147918" y="1425039"/>
          <a:ext cx="11860306" cy="492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7901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Bilateral </a:t>
            </a:r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Meeting</a:t>
            </a:r>
          </a:p>
          <a:p>
            <a:pPr algn="ctr"/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40963"/>
            <a:ext cx="948588" cy="805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 flipV="1">
            <a:off x="0" y="457199"/>
            <a:ext cx="0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833718" y="1646385"/>
            <a:ext cx="5511715" cy="4366488"/>
            <a:chOff x="2564" y="0"/>
            <a:chExt cx="49865" cy="30104"/>
          </a:xfrm>
        </p:grpSpPr>
        <p:grpSp>
          <p:nvGrpSpPr>
            <p:cNvPr id="109" name="Group 108"/>
            <p:cNvGrpSpPr>
              <a:grpSpLocks/>
            </p:cNvGrpSpPr>
            <p:nvPr/>
          </p:nvGrpSpPr>
          <p:grpSpPr bwMode="auto">
            <a:xfrm>
              <a:off x="2564" y="0"/>
              <a:ext cx="49865" cy="30091"/>
              <a:chOff x="6109" y="0"/>
              <a:chExt cx="39128" cy="22765"/>
            </a:xfrm>
          </p:grpSpPr>
          <p:grpSp>
            <p:nvGrpSpPr>
              <p:cNvPr id="112" name="Group 111"/>
              <p:cNvGrpSpPr>
                <a:grpSpLocks/>
              </p:cNvGrpSpPr>
              <p:nvPr/>
            </p:nvGrpSpPr>
            <p:grpSpPr bwMode="auto">
              <a:xfrm>
                <a:off x="6109" y="0"/>
                <a:ext cx="39128" cy="22765"/>
                <a:chOff x="6109" y="-1074"/>
                <a:chExt cx="39126" cy="22765"/>
              </a:xfrm>
            </p:grpSpPr>
            <p:grpSp>
              <p:nvGrpSpPr>
                <p:cNvPr id="114" name="Group 113"/>
                <p:cNvGrpSpPr>
                  <a:grpSpLocks/>
                </p:cNvGrpSpPr>
                <p:nvPr/>
              </p:nvGrpSpPr>
              <p:grpSpPr bwMode="auto">
                <a:xfrm>
                  <a:off x="6109" y="1495"/>
                  <a:ext cx="39126" cy="20196"/>
                  <a:chOff x="5736" y="1983"/>
                  <a:chExt cx="36738" cy="17473"/>
                </a:xfrm>
              </p:grpSpPr>
              <p:grpSp>
                <p:nvGrpSpPr>
                  <p:cNvPr id="116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37262" y="2195"/>
                    <a:ext cx="5212" cy="5378"/>
                    <a:chOff x="8105" y="3641"/>
                    <a:chExt cx="5212" cy="13004"/>
                  </a:xfrm>
                </p:grpSpPr>
                <p:cxnSp>
                  <p:nvCxnSpPr>
                    <p:cNvPr id="132" name="Straight Connector 1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936" y="3641"/>
                      <a:ext cx="0" cy="1255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33" name="Double Wav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36" y="3878"/>
                      <a:ext cx="4381" cy="4275"/>
                    </a:xfrm>
                    <a:prstGeom prst="doubleWave">
                      <a:avLst>
                        <a:gd name="adj1" fmla="val 6250"/>
                        <a:gd name="adj2" fmla="val 0"/>
                      </a:avLst>
                    </a:prstGeom>
                    <a:solidFill>
                      <a:schemeClr val="lt1">
                        <a:lumMod val="100000"/>
                        <a:lumOff val="0"/>
                      </a:schemeClr>
                    </a:solidFill>
                    <a:ln w="25400">
                      <a:solidFill>
                        <a:schemeClr val="accent1">
                          <a:lumMod val="100000"/>
                          <a:lumOff val="0"/>
                        </a:schemeClr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Can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05" y="15991"/>
                      <a:ext cx="1536" cy="654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736" y="1983"/>
                    <a:ext cx="28377" cy="17473"/>
                    <a:chOff x="5736" y="6624"/>
                    <a:chExt cx="28377" cy="17477"/>
                  </a:xfrm>
                </p:grpSpPr>
                <p:grpSp>
                  <p:nvGrpSpPr>
                    <p:cNvPr id="118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36" y="9445"/>
                      <a:ext cx="28377" cy="14656"/>
                      <a:chOff x="5895" y="9431"/>
                      <a:chExt cx="5871" cy="3264"/>
                    </a:xfrm>
                  </p:grpSpPr>
                  <p:sp>
                    <p:nvSpPr>
                      <p:cNvPr id="121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95" y="10149"/>
                        <a:ext cx="756" cy="4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A5A5A5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Calibri" charset="0"/>
                            <a:ea typeface="Times New Roman" charset="0"/>
                            <a:cs typeface="Calibri" charset="0"/>
                          </a:rPr>
                          <a:t>BMP</a:t>
                        </a:r>
                        <a:endParaRPr lang="en-US" sz="1000">
                          <a:effectLst/>
                          <a:latin typeface="Times New Roman" charset="0"/>
                          <a:ea typeface="Times New Roman" charset="0"/>
                        </a:endParaRPr>
                      </a:p>
                    </p:txBody>
                  </p:sp>
                  <p:sp>
                    <p:nvSpPr>
                      <p:cNvPr id="122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149" y="10182"/>
                        <a:ext cx="617" cy="4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A5A5A5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Calibri" charset="0"/>
                            <a:ea typeface="Times New Roman" charset="0"/>
                            <a:cs typeface="Calibri" charset="0"/>
                          </a:rPr>
                          <a:t>BR</a:t>
                        </a:r>
                        <a:endParaRPr lang="en-US" sz="1000">
                          <a:effectLst/>
                          <a:latin typeface="Times New Roman" charset="0"/>
                          <a:ea typeface="Times New Roman" charset="0"/>
                        </a:endParaRPr>
                      </a:p>
                    </p:txBody>
                  </p:sp>
                  <p:sp>
                    <p:nvSpPr>
                      <p:cNvPr id="123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34" y="9902"/>
                        <a:ext cx="629" cy="4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A5A5A5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Calibri" charset="0"/>
                            <a:ea typeface="Times New Roman" charset="0"/>
                            <a:cs typeface="Calibri" charset="0"/>
                          </a:rPr>
                          <a:t>WP</a:t>
                        </a:r>
                        <a:endParaRPr lang="en-US" sz="1000">
                          <a:effectLst/>
                          <a:latin typeface="Times New Roman" charset="0"/>
                          <a:ea typeface="Times New Roman" charset="0"/>
                        </a:endParaRPr>
                      </a:p>
                    </p:txBody>
                  </p:sp>
                  <p:sp>
                    <p:nvSpPr>
                      <p:cNvPr id="124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76" y="9867"/>
                        <a:ext cx="530" cy="36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A5A5A5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400">
                            <a:effectLst/>
                            <a:latin typeface="Calibri" charset="0"/>
                            <a:ea typeface="Times New Roman" charset="0"/>
                            <a:cs typeface="Calibri" charset="0"/>
                          </a:rPr>
                          <a:t>P</a:t>
                        </a:r>
                        <a:endParaRPr lang="en-US" sz="1000">
                          <a:effectLst/>
                          <a:latin typeface="Times New Roman" charset="0"/>
                          <a:ea typeface="Times New Roman" charset="0"/>
                        </a:endParaRPr>
                      </a:p>
                    </p:txBody>
                  </p:sp>
                  <p:sp>
                    <p:nvSpPr>
                      <p:cNvPr id="125" name="Text Box 1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692" y="9431"/>
                        <a:ext cx="549" cy="4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A5A5A5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en-US" sz="1200">
                            <a:effectLst/>
                            <a:latin typeface="Calibri" charset="0"/>
                            <a:ea typeface="Times New Roman" charset="0"/>
                            <a:cs typeface="Calibri" charset="0"/>
                          </a:rPr>
                          <a:t>LN</a:t>
                        </a:r>
                        <a:endParaRPr lang="en-US" sz="1000">
                          <a:effectLst/>
                          <a:latin typeface="Times New Roman" charset="0"/>
                          <a:ea typeface="Times New Roman" charset="0"/>
                        </a:endParaRPr>
                      </a:p>
                    </p:txBody>
                  </p:sp>
                  <p:pic>
                    <p:nvPicPr>
                      <p:cNvPr id="126" name="Picture 125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618" y="11430"/>
                        <a:ext cx="252" cy="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7" name="Picture 126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620" y="10697"/>
                        <a:ext cx="250" cy="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8" name="Picture 127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618" y="12204"/>
                        <a:ext cx="252" cy="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29" name="Picture 128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0161" y="11462"/>
                        <a:ext cx="252" cy="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0" name="Picture 129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0163" y="10729"/>
                        <a:ext cx="250" cy="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31" name="Picture 130" descr="icon - human - male (2) kcl2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0161" y="12236"/>
                        <a:ext cx="252" cy="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19" name="Picture 118" descr="bedera 2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14" y="6624"/>
                      <a:ext cx="3815" cy="540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20" name="Picture 119" descr="bedera 2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2263" y="12901"/>
                      <a:ext cx="1338" cy="224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pic>
              <p:nvPicPr>
                <p:cNvPr id="115" name="Picture 114" descr="National_emblem_of_Indonesia_Garuda_Pancasila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99" y="-1074"/>
                  <a:ext cx="4566" cy="49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3" name="Picture 112" descr="Logo_Kemenristekdikti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28" y="3112"/>
                <a:ext cx="1917" cy="17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7732" y="15812"/>
              <a:ext cx="4068" cy="1429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8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7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6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3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1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2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4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6</a:t>
              </a:r>
            </a:p>
            <a:p>
              <a:pPr algn="ctr">
                <a:spcAft>
                  <a:spcPts val="0"/>
                </a:spcAft>
              </a:pPr>
              <a:r>
                <a:rPr lang="en-US" sz="1000">
                  <a:effectLst/>
                  <a:latin typeface="Times New Roman" charset="0"/>
                  <a:ea typeface="Times New Roman" charset="0"/>
                </a:rPr>
                <a:t>9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24972" y="15812"/>
              <a:ext cx="3496" cy="1419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H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F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D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B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A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C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E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G</a:t>
              </a:r>
            </a:p>
            <a:p>
              <a:pPr algn="ctr"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 charset="0"/>
                  <a:ea typeface="Times New Roman" charset="0"/>
                </a:rPr>
                <a:t>I</a:t>
              </a: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7020274" y="1881045"/>
          <a:ext cx="4597983" cy="39101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7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192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Menteri / Tamu Asing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Menristekdikti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Duta besar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Sesjen Kemenristekdikti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Dirjen Belmawa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Dirjen Kelembagaan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Dirjen SDID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Dirjen Penguatan Risbang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Dirjen Penguatan Inovasi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701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Irjen Kemenristekdikti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52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Anggota Rombongan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Karo KSKP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2206"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WP 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BMP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Gambar Presiden Republik Indonesia</a:t>
                      </a:r>
                      <a:endParaRPr lang="en-US" sz="1000">
                        <a:effectLst/>
                      </a:endParaRPr>
                    </a:p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Gambar Wakil Presiden </a:t>
                      </a:r>
                      <a:endParaRPr lang="en-US" sz="1000">
                        <a:effectLst/>
                      </a:endParaRPr>
                    </a:p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Republik Indonesia  Bendera Merah Putih</a:t>
                      </a:r>
                      <a:endParaRPr lang="en-US" sz="100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Bendera Ristekdikti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6" name="Picture 3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56" y="3560767"/>
            <a:ext cx="193896" cy="37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793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998132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Jamuan</a:t>
            </a:r>
            <a:r>
              <a:rPr lang="en-US" sz="2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Makan</a:t>
            </a:r>
            <a:endParaRPr lang="en-US" sz="26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r>
              <a:rPr lang="en-US" sz="28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2000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sz="20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340963"/>
            <a:ext cx="948588" cy="805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7880" y="1480931"/>
            <a:ext cx="1108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 flipV="1">
            <a:off x="0" y="457199"/>
            <a:ext cx="0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37880" y="1628775"/>
            <a:ext cx="4796120" cy="3905250"/>
            <a:chOff x="0" y="0"/>
            <a:chExt cx="41910" cy="39052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41910" cy="39052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572" y="5715"/>
              <a:ext cx="7906" cy="8096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Times New Roman" charset="0"/>
                  <a:ea typeface="Times New Roman" charset="0"/>
                </a:rPr>
                <a:t>II</a:t>
              </a:r>
              <a:endParaRPr lang="en-US" sz="10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8670" y="6096"/>
              <a:ext cx="7906" cy="8096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Times New Roman" charset="0"/>
                  <a:ea typeface="Times New Roman" charset="0"/>
                </a:rPr>
                <a:t>III</a:t>
              </a:r>
              <a:endParaRPr lang="en-US" sz="10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7811" y="15525"/>
              <a:ext cx="7906" cy="8097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Times New Roman" charset="0"/>
                  <a:ea typeface="Times New Roman" charset="0"/>
                </a:rPr>
                <a:t>I</a:t>
              </a:r>
              <a:endParaRPr lang="en-US" sz="10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5429" y="25908"/>
              <a:ext cx="7906" cy="8096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Times New Roman" charset="0"/>
                  <a:ea typeface="Times New Roman" charset="0"/>
                </a:rPr>
                <a:t>IV</a:t>
              </a:r>
              <a:endParaRPr lang="en-US" sz="100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241" y="25908"/>
              <a:ext cx="7906" cy="8096"/>
            </a:xfrm>
            <a:prstGeom prst="ellipse">
              <a:avLst/>
            </a:prstGeom>
            <a:solidFill>
              <a:schemeClr val="lt1">
                <a:lumMod val="100000"/>
                <a:lumOff val="0"/>
              </a:schemeClr>
            </a:solidFill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>
                  <a:effectLst/>
                  <a:latin typeface="Times New Roman" charset="0"/>
                  <a:ea typeface="Times New Roman" charset="0"/>
                </a:rPr>
                <a:t>V</a:t>
              </a:r>
              <a:endParaRPr lang="en-US" sz="1000">
                <a:effectLst/>
                <a:latin typeface="Times New Roman" charset="0"/>
                <a:ea typeface="Times New Roman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652655" y="1589438"/>
            <a:ext cx="59656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>
                <a:latin typeface="Bookman Old Style" charset="0"/>
                <a:ea typeface="Arial" charset="0"/>
              </a:rPr>
              <a:t>Penjelasan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gambar</a:t>
            </a:r>
            <a:r>
              <a:rPr lang="en-US" sz="1600" dirty="0">
                <a:latin typeface="Bookman Old Style" charset="0"/>
                <a:ea typeface="Arial" charset="0"/>
              </a:rPr>
              <a:t>: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pPr marL="1143000" marR="120650" lvl="2" indent="-228600" algn="just">
              <a:spcAft>
                <a:spcPts val="0"/>
              </a:spcAft>
              <a:buFont typeface="+mj-lt"/>
              <a:buAutoNum type="romanUcPeriod"/>
            </a:pPr>
            <a:r>
              <a:rPr lang="en-US" sz="1600" dirty="0" err="1">
                <a:latin typeface="Bookman Old Style" charset="0"/>
                <a:ea typeface="Arial" charset="0"/>
              </a:rPr>
              <a:t>Meja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untuk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Menteri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Riset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Teknologi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Pendidikan</a:t>
            </a:r>
            <a:r>
              <a:rPr lang="en-US" sz="1600" dirty="0">
                <a:latin typeface="Bookman Old Style" charset="0"/>
                <a:ea typeface="Arial" charset="0"/>
              </a:rPr>
              <a:t> Tinggi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menteri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duta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besar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Sesjen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Kemenristekdikti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.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pPr marL="1143000" marR="120650" lvl="2" indent="-228600" algn="just">
              <a:spcAft>
                <a:spcPts val="0"/>
              </a:spcAft>
              <a:buFont typeface="+mj-lt"/>
              <a:buAutoNum type="romanUcPeriod"/>
            </a:pPr>
            <a:r>
              <a:rPr lang="en-US" sz="1600" dirty="0" err="1">
                <a:latin typeface="Bookman Old Style" charset="0"/>
                <a:ea typeface="Arial" charset="0"/>
              </a:rPr>
              <a:t>Meja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untuk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Dirjen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Belmawa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pejabat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Dirjen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Kelembagaan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pejabat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;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pPr marL="1143000" marR="120650" lvl="2" indent="-228600" algn="just">
              <a:spcAft>
                <a:spcPts val="0"/>
              </a:spcAft>
              <a:buFont typeface="+mj-lt"/>
              <a:buAutoNum type="romanUcPeriod"/>
            </a:pPr>
            <a:r>
              <a:rPr lang="en-US" sz="1600" dirty="0" err="1">
                <a:latin typeface="Bookman Old Style" charset="0"/>
                <a:ea typeface="Arial" charset="0"/>
              </a:rPr>
              <a:t>Meja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untuk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Dirjen</a:t>
            </a:r>
            <a:r>
              <a:rPr lang="en-US" sz="1600" dirty="0">
                <a:latin typeface="Bookman Old Style" charset="0"/>
                <a:ea typeface="Arial" charset="0"/>
              </a:rPr>
              <a:t> SDID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pejabat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Dirjen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Risbang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Delegasi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.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pPr marL="1143000" marR="120650" lvl="2" indent="-228600" algn="just">
              <a:spcAft>
                <a:spcPts val="0"/>
              </a:spcAft>
              <a:buFont typeface="+mj-lt"/>
              <a:buAutoNum type="romanUcPeriod"/>
            </a:pPr>
            <a:r>
              <a:rPr lang="en-US" sz="1600" dirty="0" err="1">
                <a:latin typeface="Bookman Old Style" charset="0"/>
                <a:ea typeface="Arial" charset="0"/>
              </a:rPr>
              <a:t>Meja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untuk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Dirjen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Penguatan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Inovasi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Delegasi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Irjen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Delegasi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tamu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asing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/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.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pPr marL="1143000" marR="120650" lvl="2" indent="-228600" algn="just">
              <a:spcAft>
                <a:spcPts val="0"/>
              </a:spcAft>
              <a:buFont typeface="+mj-lt"/>
              <a:buAutoNum type="romanUcPeriod"/>
            </a:pPr>
            <a:r>
              <a:rPr lang="en-US" sz="1600" dirty="0" err="1">
                <a:latin typeface="Bookman Old Style" charset="0"/>
                <a:ea typeface="Arial" charset="0"/>
              </a:rPr>
              <a:t>Meja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untuk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Staf</a:t>
            </a:r>
            <a:r>
              <a:rPr lang="en-US" sz="1600" dirty="0">
                <a:latin typeface="Bookman Old Style" charset="0"/>
                <a:ea typeface="Arial" charset="0"/>
              </a:rPr>
              <a:t> Ahli </a:t>
            </a:r>
            <a:r>
              <a:rPr lang="en-US" sz="1600" dirty="0" err="1">
                <a:latin typeface="Bookman Old Style" charset="0"/>
                <a:ea typeface="Arial" charset="0"/>
              </a:rPr>
              <a:t>Bidang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Akademik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Suami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Staf</a:t>
            </a:r>
            <a:r>
              <a:rPr lang="en-US" sz="1600" dirty="0">
                <a:latin typeface="Bookman Old Style" charset="0"/>
                <a:ea typeface="Arial" charset="0"/>
              </a:rPr>
              <a:t> Ahli </a:t>
            </a:r>
            <a:r>
              <a:rPr lang="en-US" sz="1600" dirty="0" err="1">
                <a:latin typeface="Bookman Old Style" charset="0"/>
                <a:ea typeface="Arial" charset="0"/>
              </a:rPr>
              <a:t>Bidang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Infrastruktur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istri</a:t>
            </a:r>
            <a:r>
              <a:rPr lang="en-US" sz="1600" dirty="0">
                <a:latin typeface="Bookman Old Style" charset="0"/>
                <a:ea typeface="Arial" charset="0"/>
              </a:rPr>
              <a:t>, </a:t>
            </a:r>
            <a:r>
              <a:rPr lang="en-US" sz="1600" dirty="0" err="1">
                <a:latin typeface="Bookman Old Style" charset="0"/>
                <a:ea typeface="Arial" charset="0"/>
              </a:rPr>
              <a:t>Staf</a:t>
            </a:r>
            <a:r>
              <a:rPr lang="en-US" sz="1600" dirty="0">
                <a:latin typeface="Bookman Old Style" charset="0"/>
                <a:ea typeface="Arial" charset="0"/>
              </a:rPr>
              <a:t> Ahli </a:t>
            </a:r>
            <a:r>
              <a:rPr lang="en-US" sz="1600" dirty="0" err="1">
                <a:latin typeface="Bookman Old Style" charset="0"/>
                <a:ea typeface="Arial" charset="0"/>
              </a:rPr>
              <a:t>Bidang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Relevansi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dan</a:t>
            </a:r>
            <a:r>
              <a:rPr lang="en-US" sz="1600" dirty="0">
                <a:latin typeface="Bookman Old Style" charset="0"/>
                <a:ea typeface="Arial" charset="0"/>
              </a:rPr>
              <a:t> </a:t>
            </a:r>
            <a:r>
              <a:rPr lang="en-US" sz="1600" dirty="0" err="1">
                <a:latin typeface="Bookman Old Style" charset="0"/>
                <a:ea typeface="Arial" charset="0"/>
              </a:rPr>
              <a:t>Produktivitas</a:t>
            </a:r>
            <a:endParaRPr lang="en-US" sz="160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0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4775" y="2247287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TERIMA KASIH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5" y="2247287"/>
            <a:ext cx="1225185" cy="1260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1999" cy="110066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</a:p>
          <a:p>
            <a:pPr algn="ctr"/>
            <a:r>
              <a:rPr lang="en-US" sz="36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Tata </a:t>
            </a:r>
            <a:r>
              <a:rPr lang="en-US" sz="36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Tempat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3" y="188574"/>
            <a:ext cx="791883" cy="7235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110066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Pengaturan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bagi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Pejabat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Negara,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Pejabat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Pemerintahan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Perwakilan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Negara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Internasional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serta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Tokoh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Masyarakat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tertentu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dalam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Acara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Kenegaraan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atau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Acara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resmi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85026" y="2485660"/>
            <a:ext cx="2588199" cy="1978709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Bagaimana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menempatkan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seseorang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sesuai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dengan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preseance-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nya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456100" y="2674234"/>
            <a:ext cx="5136633" cy="3048093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Orang yang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mendapat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tempat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untuk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didahulukan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adalah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seseorang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karena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jabatan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,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pangkat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atau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derajat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di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dalam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pemerintahan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atau</a:t>
            </a:r>
            <a:r>
              <a:rPr lang="en-US" altLang="ko-KR" sz="22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 </a:t>
            </a:r>
            <a:r>
              <a:rPr lang="en-US" altLang="ko-KR" sz="2200" b="1" dirty="0" err="1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masyarakat</a:t>
            </a:r>
            <a:r>
              <a:rPr lang="en-US" altLang="ko-KR" sz="2000" b="1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  <a:ea typeface="굴림" pitchFamily="34" charset="-127"/>
                <a:cs typeface="American Typewriter"/>
              </a:rPr>
              <a:t>.</a:t>
            </a:r>
            <a:endParaRPr lang="en-US" altLang="ko-KR" sz="2000" b="1" noProof="1">
              <a:ln w="0"/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  <a:cs typeface="American Typewrit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773225" y="2454048"/>
            <a:ext cx="2620185" cy="1978709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Siapa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mendapat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hak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menerima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prioritas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dalam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urutan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tata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tempat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327848" y="4464369"/>
            <a:ext cx="2624220" cy="197870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Siapa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yang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berhak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lebih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didahulukan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501898" y="3797085"/>
            <a:ext cx="697424" cy="635672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Tempat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4092" y="1976717"/>
            <a:ext cx="1113416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Tata </a:t>
            </a:r>
            <a:r>
              <a:rPr lang="en-US" sz="2000" dirty="0" err="1"/>
              <a:t>Tempat</a:t>
            </a:r>
            <a:r>
              <a:rPr lang="en-US" sz="2000" dirty="0"/>
              <a:t> (PP No. 62 </a:t>
            </a:r>
            <a:r>
              <a:rPr lang="en-US" sz="2000" dirty="0" err="1"/>
              <a:t>Tahun</a:t>
            </a:r>
            <a:r>
              <a:rPr lang="en-US" sz="2000" dirty="0"/>
              <a:t> 1990):</a:t>
            </a:r>
          </a:p>
          <a:p>
            <a:pPr algn="just"/>
            <a:endParaRPr lang="en-US" sz="2000" dirty="0"/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Orang yang </a:t>
            </a:r>
            <a:r>
              <a:rPr lang="en-US" dirty="0" err="1"/>
              <a:t>berhak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paling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paling </a:t>
            </a:r>
            <a:r>
              <a:rPr lang="en-US" dirty="0" err="1"/>
              <a:t>mendahului</a:t>
            </a:r>
            <a:r>
              <a:rPr lang="en-US" dirty="0"/>
              <a:t>;</a:t>
            </a: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berjajar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paling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paling </a:t>
            </a:r>
            <a:r>
              <a:rPr lang="en-US" dirty="0" err="1"/>
              <a:t>tinggi</a:t>
            </a:r>
            <a:r>
              <a:rPr lang="en-US" dirty="0"/>
              <a:t>/</a:t>
            </a:r>
            <a:r>
              <a:rPr lang="en-US" dirty="0" err="1"/>
              <a:t>mendahului</a:t>
            </a:r>
            <a:r>
              <a:rPr lang="en-US" dirty="0"/>
              <a:t> orang yang duduk di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kirinya</a:t>
            </a:r>
            <a:r>
              <a:rPr lang="en-US" dirty="0"/>
              <a:t>;</a:t>
            </a: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;</a:t>
            </a: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berjajar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paling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paling </a:t>
            </a:r>
            <a:r>
              <a:rPr lang="en-US" dirty="0" err="1"/>
              <a:t>tengah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keadaannya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altLang="id-ID" sz="20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id-ID" sz="20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just">
              <a:buFontTx/>
              <a:buAutoNum type="arabicParenBoth"/>
            </a:pPr>
            <a:endParaRPr lang="en-US" altLang="id-ID" sz="2000" dirty="0">
              <a:latin typeface="Constantia" pitchFamily="18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6" y="1519087"/>
            <a:ext cx="2378530" cy="2378530"/>
          </a:xfrm>
          <a:prstGeom prst="rect">
            <a:avLst/>
          </a:prstGeom>
        </p:spPr>
      </p:pic>
      <p:pic>
        <p:nvPicPr>
          <p:cNvPr id="3" name="Picture 2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9" y="1519087"/>
            <a:ext cx="2378530" cy="2378530"/>
          </a:xfrm>
          <a:prstGeom prst="rect">
            <a:avLst/>
          </a:prstGeom>
        </p:spPr>
      </p:pic>
      <p:pic>
        <p:nvPicPr>
          <p:cNvPr id="4" name="Picture 3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82" y="1519087"/>
            <a:ext cx="2378530" cy="2378530"/>
          </a:xfrm>
          <a:prstGeom prst="rect">
            <a:avLst/>
          </a:prstGeom>
        </p:spPr>
      </p:pic>
      <p:pic>
        <p:nvPicPr>
          <p:cNvPr id="5" name="Picture 4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38" y="1519087"/>
            <a:ext cx="2378530" cy="2378530"/>
          </a:xfrm>
          <a:prstGeom prst="rect">
            <a:avLst/>
          </a:prstGeom>
        </p:spPr>
      </p:pic>
      <p:pic>
        <p:nvPicPr>
          <p:cNvPr id="6" name="Picture 5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43" y="3881851"/>
            <a:ext cx="2378530" cy="2378530"/>
          </a:xfrm>
          <a:prstGeom prst="rect">
            <a:avLst/>
          </a:prstGeom>
        </p:spPr>
      </p:pic>
      <p:pic>
        <p:nvPicPr>
          <p:cNvPr id="7" name="Picture 6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66" y="3897617"/>
            <a:ext cx="2378530" cy="2378530"/>
          </a:xfrm>
          <a:prstGeom prst="rect">
            <a:avLst/>
          </a:prstGeom>
        </p:spPr>
      </p:pic>
      <p:pic>
        <p:nvPicPr>
          <p:cNvPr id="8" name="Picture 7" descr="kursi 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667" y1="57667" x2="33667" y2="57667"/>
                        <a14:backgroundMark x1="66000" y1="54333" x2="66000" y2="5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9" y="3897617"/>
            <a:ext cx="2378530" cy="2378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9323" y="411219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5992" y="411219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5210" y="411219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4660" y="172459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5174" y="1723130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27135" y="172459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0579" y="17235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4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788282" y="6295169"/>
            <a:ext cx="2614727" cy="479774"/>
          </a:xfrm>
          <a:prstGeom prst="downArrow">
            <a:avLst/>
          </a:prstGeom>
          <a:solidFill>
            <a:srgbClr val="2780FF">
              <a:alpha val="38000"/>
            </a:srgb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2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Tempat</a:t>
            </a:r>
            <a:endParaRPr lang="en-US" sz="2800" b="1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ounded Rectangle 41"/>
          <p:cNvSpPr/>
          <p:nvPr/>
        </p:nvSpPr>
        <p:spPr>
          <a:xfrm>
            <a:off x="833717" y="3193029"/>
            <a:ext cx="4300306" cy="141246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2"/>
                </a:solidFill>
                <a:latin typeface="Baskerville Old Face" panose="02020602080505020303" pitchFamily="18" charset="0"/>
              </a:rPr>
              <a:t>Aturan</a:t>
            </a:r>
            <a:r>
              <a:rPr lang="en-US" sz="2800" b="1" dirty="0">
                <a:solidFill>
                  <a:schemeClr val="bg2"/>
                </a:solidFill>
                <a:latin typeface="Baskerville Old Face" panose="02020602080505020303" pitchFamily="18" charset="0"/>
              </a:rPr>
              <a:t> Tata </a:t>
            </a:r>
            <a:r>
              <a:rPr lang="en-US" sz="2800" b="1" dirty="0" err="1">
                <a:solidFill>
                  <a:schemeClr val="bg2"/>
                </a:solidFill>
                <a:latin typeface="Baskerville Old Face" panose="02020602080505020303" pitchFamily="18" charset="0"/>
              </a:rPr>
              <a:t>Tempat</a:t>
            </a:r>
            <a:r>
              <a:rPr lang="en-US" sz="2800" b="1" dirty="0">
                <a:solidFill>
                  <a:schemeClr val="bg2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16310" y="5079333"/>
            <a:ext cx="286603" cy="37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73258" y="5079333"/>
            <a:ext cx="286603" cy="37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236555" y="5079333"/>
            <a:ext cx="286603" cy="37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769169" y="5079333"/>
            <a:ext cx="286603" cy="37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261192" y="5079333"/>
            <a:ext cx="286603" cy="37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831738" y="1828800"/>
            <a:ext cx="5420489" cy="4450976"/>
            <a:chOff x="5307" y="0"/>
            <a:chExt cx="33318" cy="29232"/>
          </a:xfrm>
        </p:grpSpPr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5307" y="0"/>
              <a:ext cx="33318" cy="29232"/>
              <a:chOff x="5307" y="-1074"/>
              <a:chExt cx="33318" cy="29232"/>
            </a:xfrm>
          </p:grpSpPr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5307" y="1495"/>
                <a:ext cx="33318" cy="26663"/>
                <a:chOff x="4983" y="1983"/>
                <a:chExt cx="31285" cy="23069"/>
              </a:xfrm>
            </p:grpSpPr>
            <p:grpSp>
              <p:nvGrpSpPr>
                <p:cNvPr id="55" name="Group 54"/>
                <p:cNvGrpSpPr>
                  <a:grpSpLocks/>
                </p:cNvGrpSpPr>
                <p:nvPr/>
              </p:nvGrpSpPr>
              <p:grpSpPr bwMode="auto">
                <a:xfrm>
                  <a:off x="33125" y="2348"/>
                  <a:ext cx="3143" cy="5295"/>
                  <a:chOff x="3967" y="4012"/>
                  <a:chExt cx="3143" cy="12805"/>
                </a:xfrm>
              </p:grpSpPr>
              <p:cxnSp>
                <p:nvCxnSpPr>
                  <p:cNvPr id="69" name="Straight Connector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967" y="4264"/>
                    <a:ext cx="0" cy="1255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0" name="Double Wave 69"/>
                  <p:cNvSpPr>
                    <a:spLocks noChangeArrowheads="1"/>
                  </p:cNvSpPr>
                  <p:nvPr/>
                </p:nvSpPr>
                <p:spPr bwMode="auto">
                  <a:xfrm>
                    <a:off x="4179" y="4012"/>
                    <a:ext cx="2931" cy="3889"/>
                  </a:xfrm>
                  <a:prstGeom prst="doubleWave">
                    <a:avLst>
                      <a:gd name="adj1" fmla="val 6250"/>
                      <a:gd name="adj2" fmla="val 0"/>
                    </a:avLst>
                  </a:prstGeom>
                  <a:solidFill>
                    <a:schemeClr val="lt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10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oup 55"/>
                <p:cNvGrpSpPr>
                  <a:grpSpLocks/>
                </p:cNvGrpSpPr>
                <p:nvPr/>
              </p:nvGrpSpPr>
              <p:grpSpPr bwMode="auto">
                <a:xfrm>
                  <a:off x="4983" y="1983"/>
                  <a:ext cx="30075" cy="23069"/>
                  <a:chOff x="4983" y="6624"/>
                  <a:chExt cx="30075" cy="23075"/>
                </a:xfrm>
              </p:grpSpPr>
              <p:grpSp>
                <p:nvGrpSpPr>
                  <p:cNvPr id="5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983" y="9449"/>
                    <a:ext cx="30075" cy="20250"/>
                    <a:chOff x="5740" y="9431"/>
                    <a:chExt cx="6223" cy="4509"/>
                  </a:xfrm>
                </p:grpSpPr>
                <p:pic>
                  <p:nvPicPr>
                    <p:cNvPr id="59" name="Picture 58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088" y="13128"/>
                      <a:ext cx="445" cy="8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0" name="Picture 59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437" y="13127"/>
                      <a:ext cx="445" cy="81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1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40" y="10232"/>
                      <a:ext cx="886" cy="5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BMP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62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81" y="10366"/>
                      <a:ext cx="682" cy="5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BR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63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3" y="10000"/>
                      <a:ext cx="827" cy="4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WP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64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576" y="9867"/>
                      <a:ext cx="682" cy="5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P</a:t>
                      </a:r>
                      <a:endParaRPr lang="en-US" sz="100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sp>
                  <p:nvSpPr>
                    <p:cNvPr id="65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54" y="9431"/>
                      <a:ext cx="682" cy="5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A5A5A5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LN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p:txBody>
                </p:sp>
                <p:pic>
                  <p:nvPicPr>
                    <p:cNvPr id="66" name="Picture 65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8668" y="13128"/>
                      <a:ext cx="445" cy="8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7" name="Picture 66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9248" y="13128"/>
                      <a:ext cx="445" cy="8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8" name="Picture 67" descr="icon - human - male (2) kcl2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9870" y="13105"/>
                      <a:ext cx="445" cy="81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58" name="Picture 57" descr="bedera 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214" y="6624"/>
                    <a:ext cx="2465" cy="540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54" name="Picture 53" descr="National_emblem_of_Indonesia_Garuda_Pancasila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99" y="-1074"/>
                <a:ext cx="4566" cy="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0" name="Picture 49" descr="1pres_wapre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3" y="2918"/>
              <a:ext cx="2978" cy="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2pres_wapre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2" y="3112"/>
              <a:ext cx="2883" cy="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 descr="Logo_Kemenristekdikti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6" y="3112"/>
              <a:ext cx="1918" cy="1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>
            <a:off x="10125635" y="5217459"/>
            <a:ext cx="13447" cy="7530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7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7881" y="284016"/>
            <a:ext cx="11026589" cy="135652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Tata </a:t>
            </a:r>
            <a:r>
              <a:rPr lang="en-US" sz="2800" b="1" spc="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Tempat</a:t>
            </a:r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 </a:t>
            </a:r>
          </a:p>
          <a:p>
            <a:r>
              <a:rPr lang="en-US" sz="2800" b="1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		</a:t>
            </a:r>
            <a:endParaRPr lang="en-US" sz="2800" b="1" spc="0" dirty="0">
              <a:ln/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" y="284016"/>
            <a:ext cx="1225185" cy="1260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4092" y="1976717"/>
            <a:ext cx="1113416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Penyelenggara</a:t>
            </a:r>
            <a:r>
              <a:rPr lang="en-US" dirty="0"/>
              <a:t> Tuan </a:t>
            </a:r>
            <a:r>
              <a:rPr lang="en-US" dirty="0" err="1"/>
              <a:t>Rumah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Dalam </a:t>
            </a:r>
            <a:r>
              <a:rPr lang="en-US" dirty="0" err="1"/>
              <a:t>hal</a:t>
            </a:r>
            <a:r>
              <a:rPr lang="en-US" dirty="0"/>
              <a:t> Acara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dihadiri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Wakil </a:t>
            </a:r>
            <a:r>
              <a:rPr lang="en-US" dirty="0" err="1"/>
              <a:t>Presiden</a:t>
            </a:r>
            <a:r>
              <a:rPr lang="en-US" dirty="0"/>
              <a:t>,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tuan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b="1" dirty="0" err="1"/>
              <a:t>mendampingi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Wakil </a:t>
            </a:r>
            <a:r>
              <a:rPr lang="en-US" dirty="0" err="1"/>
              <a:t>Presiden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Dalam </a:t>
            </a:r>
            <a:r>
              <a:rPr lang="en-US" dirty="0" err="1"/>
              <a:t>hal</a:t>
            </a:r>
            <a:r>
              <a:rPr lang="en-US" dirty="0"/>
              <a:t> Acara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dihadiri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Wakil </a:t>
            </a:r>
            <a:r>
              <a:rPr lang="en-US" dirty="0" err="1"/>
              <a:t>Presiden</a:t>
            </a:r>
            <a:r>
              <a:rPr lang="en-US" dirty="0"/>
              <a:t>,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tuan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b="1" dirty="0" err="1"/>
              <a:t>mendampingi</a:t>
            </a:r>
            <a:r>
              <a:rPr lang="en-US" b="1" dirty="0"/>
              <a:t> </a:t>
            </a:r>
            <a:r>
              <a:rPr lang="en-US" dirty="0" err="1"/>
              <a:t>Pejabat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kedudukannya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/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yang </a:t>
            </a:r>
            <a:r>
              <a:rPr lang="en-US" dirty="0" err="1"/>
              <a:t>mewakili</a:t>
            </a:r>
            <a:r>
              <a:rPr lang="en-US" dirty="0"/>
              <a:t>: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charset="0"/>
              <a:buChar char="•"/>
            </a:pPr>
            <a:r>
              <a:rPr lang="fi-FI" altLang="id-ID" dirty="0" err="1"/>
              <a:t>Pejabat</a:t>
            </a:r>
            <a:r>
              <a:rPr lang="fi-FI" altLang="id-ID" dirty="0"/>
              <a:t> </a:t>
            </a:r>
            <a:r>
              <a:rPr lang="fi-FI" altLang="id-ID" dirty="0" err="1"/>
              <a:t>Negara</a:t>
            </a:r>
            <a:r>
              <a:rPr lang="fi-FI" altLang="id-ID" dirty="0"/>
              <a:t>, </a:t>
            </a:r>
            <a:r>
              <a:rPr lang="fi-FI" altLang="id-ID" dirty="0" err="1"/>
              <a:t>Pejabat</a:t>
            </a:r>
            <a:r>
              <a:rPr lang="fi-FI" altLang="id-ID" dirty="0"/>
              <a:t> </a:t>
            </a:r>
            <a:r>
              <a:rPr lang="fi-FI" altLang="id-ID" dirty="0" err="1"/>
              <a:t>Pemerintahan</a:t>
            </a:r>
            <a:r>
              <a:rPr lang="fi-FI" altLang="id-ID" dirty="0"/>
              <a:t>, </a:t>
            </a:r>
            <a:r>
              <a:rPr lang="fi-FI" altLang="id-ID" dirty="0" err="1"/>
              <a:t>perwakilan</a:t>
            </a:r>
            <a:r>
              <a:rPr lang="fi-FI" altLang="id-ID" dirty="0"/>
              <a:t> </a:t>
            </a:r>
            <a:r>
              <a:rPr lang="en-US" altLang="id-ID" dirty="0" err="1"/>
              <a:t>negara</a:t>
            </a:r>
            <a:r>
              <a:rPr lang="en-US" altLang="id-ID" dirty="0"/>
              <a:t> </a:t>
            </a:r>
            <a:r>
              <a:rPr lang="en-US" altLang="id-ID" dirty="0" err="1"/>
              <a:t>asing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/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organisasi</a:t>
            </a:r>
            <a:r>
              <a:rPr lang="en-US" altLang="id-ID" dirty="0"/>
              <a:t> </a:t>
            </a:r>
            <a:r>
              <a:rPr lang="en-US" altLang="id-ID" dirty="0" err="1"/>
              <a:t>internasional</a:t>
            </a:r>
            <a:r>
              <a:rPr lang="en-US" altLang="id-ID" dirty="0"/>
              <a:t>, </a:t>
            </a:r>
            <a:r>
              <a:rPr lang="en-US" altLang="id-ID" dirty="0" err="1"/>
              <a:t>serta</a:t>
            </a:r>
            <a:r>
              <a:rPr lang="en-US" altLang="id-ID" dirty="0"/>
              <a:t> </a:t>
            </a:r>
            <a:r>
              <a:rPr lang="en-US" altLang="id-ID" dirty="0" err="1"/>
              <a:t>Tokoh</a:t>
            </a:r>
            <a:r>
              <a:rPr lang="en-US" altLang="id-ID" dirty="0"/>
              <a:t> </a:t>
            </a:r>
            <a:r>
              <a:rPr lang="en-US" altLang="id-ID" dirty="0" err="1"/>
              <a:t>Masyarakat</a:t>
            </a:r>
            <a:r>
              <a:rPr lang="en-US" altLang="id-ID" dirty="0"/>
              <a:t> </a:t>
            </a:r>
            <a:r>
              <a:rPr lang="en-US" altLang="id-ID" dirty="0" err="1"/>
              <a:t>Tertentu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Acara </a:t>
            </a:r>
            <a:r>
              <a:rPr lang="en-US" altLang="id-ID" dirty="0" err="1"/>
              <a:t>Kenegaraan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/</a:t>
            </a:r>
            <a:r>
              <a:rPr lang="en-US" altLang="id-ID" dirty="0" err="1"/>
              <a:t>atau</a:t>
            </a:r>
            <a:r>
              <a:rPr lang="en-US" altLang="id-ID" dirty="0"/>
              <a:t> Acara </a:t>
            </a:r>
            <a:r>
              <a:rPr lang="en-US" altLang="id-ID" dirty="0" err="1"/>
              <a:t>Resmi</a:t>
            </a:r>
            <a:r>
              <a:rPr lang="en-US" altLang="id-ID" dirty="0"/>
              <a:t> </a:t>
            </a:r>
            <a:r>
              <a:rPr lang="en-US" altLang="id-ID" b="1" dirty="0" err="1"/>
              <a:t>dapat</a:t>
            </a:r>
            <a:r>
              <a:rPr lang="en-US" altLang="id-ID" b="1" dirty="0"/>
              <a:t> </a:t>
            </a:r>
            <a:r>
              <a:rPr lang="en-US" altLang="id-ID" b="1" dirty="0" err="1"/>
              <a:t>didampingi</a:t>
            </a:r>
            <a:r>
              <a:rPr lang="en-US" altLang="id-ID" b="1" dirty="0"/>
              <a:t> </a:t>
            </a:r>
            <a:r>
              <a:rPr lang="en-US" altLang="id-ID" b="1" dirty="0" err="1"/>
              <a:t>istri</a:t>
            </a:r>
            <a:r>
              <a:rPr lang="en-US" altLang="id-ID" b="1" dirty="0"/>
              <a:t> </a:t>
            </a:r>
            <a:r>
              <a:rPr lang="en-US" altLang="id-ID" b="1" dirty="0" err="1"/>
              <a:t>atau</a:t>
            </a:r>
            <a:r>
              <a:rPr lang="en-US" altLang="id-ID" b="1" dirty="0"/>
              <a:t> </a:t>
            </a:r>
            <a:r>
              <a:rPr lang="en-US" altLang="id-ID" b="1" dirty="0" err="1"/>
              <a:t>suami</a:t>
            </a:r>
            <a:r>
              <a:rPr lang="en-US" altLang="id-ID" b="1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it-IT" altLang="id-ID" dirty="0" err="1"/>
              <a:t>Istri</a:t>
            </a:r>
            <a:r>
              <a:rPr lang="it-IT" altLang="id-ID" dirty="0"/>
              <a:t> </a:t>
            </a:r>
            <a:r>
              <a:rPr lang="it-IT" altLang="id-ID" dirty="0" err="1"/>
              <a:t>atau</a:t>
            </a:r>
            <a:r>
              <a:rPr lang="it-IT" altLang="id-ID" dirty="0"/>
              <a:t> </a:t>
            </a:r>
            <a:r>
              <a:rPr lang="it-IT" altLang="id-ID" dirty="0" err="1"/>
              <a:t>suami</a:t>
            </a:r>
            <a:r>
              <a:rPr lang="it-IT" altLang="id-ID" dirty="0"/>
              <a:t> </a:t>
            </a:r>
            <a:r>
              <a:rPr lang="it-IT" altLang="id-ID" dirty="0" err="1"/>
              <a:t>sebagaimana</a:t>
            </a:r>
            <a:r>
              <a:rPr lang="it-IT" altLang="id-ID" dirty="0"/>
              <a:t> </a:t>
            </a:r>
            <a:r>
              <a:rPr lang="it-IT" altLang="id-ID" dirty="0" err="1"/>
              <a:t>dimaksud</a:t>
            </a:r>
            <a:r>
              <a:rPr lang="it-IT" altLang="id-ID" dirty="0"/>
              <a:t> </a:t>
            </a:r>
            <a:r>
              <a:rPr lang="it-IT" altLang="id-ID" dirty="0" err="1"/>
              <a:t>pada</a:t>
            </a:r>
            <a:r>
              <a:rPr lang="it-IT" altLang="id-ID" dirty="0"/>
              <a:t> </a:t>
            </a:r>
            <a:r>
              <a:rPr lang="fi-FI" altLang="id-ID" dirty="0" err="1"/>
              <a:t>ayat</a:t>
            </a:r>
            <a:r>
              <a:rPr lang="fi-FI" altLang="id-ID" dirty="0"/>
              <a:t> </a:t>
            </a:r>
            <a:r>
              <a:rPr lang="fi-FI" altLang="id-ID" b="1" dirty="0" err="1"/>
              <a:t>menempati</a:t>
            </a:r>
            <a:r>
              <a:rPr lang="fi-FI" altLang="id-ID" b="1" dirty="0"/>
              <a:t> </a:t>
            </a:r>
            <a:r>
              <a:rPr lang="fi-FI" altLang="id-ID" b="1" dirty="0" err="1"/>
              <a:t>urutan</a:t>
            </a:r>
            <a:r>
              <a:rPr lang="fi-FI" altLang="id-ID" b="1" dirty="0"/>
              <a:t> </a:t>
            </a:r>
            <a:r>
              <a:rPr lang="fi-FI" altLang="id-ID" b="1" dirty="0" err="1"/>
              <a:t>sesuai</a:t>
            </a:r>
            <a:r>
              <a:rPr lang="fi-FI" altLang="id-ID" b="1" dirty="0"/>
              <a:t> Tata </a:t>
            </a:r>
            <a:r>
              <a:rPr lang="fi-FI" altLang="id-ID" b="1" dirty="0" err="1"/>
              <a:t>Tempat</a:t>
            </a:r>
            <a:r>
              <a:rPr lang="fi-FI" altLang="id-ID" b="1" dirty="0"/>
              <a:t> </a:t>
            </a:r>
            <a:r>
              <a:rPr lang="en-US" altLang="id-ID" b="1" dirty="0" err="1"/>
              <a:t>suami</a:t>
            </a:r>
            <a:r>
              <a:rPr lang="en-US" altLang="id-ID" b="1" dirty="0"/>
              <a:t> </a:t>
            </a:r>
            <a:r>
              <a:rPr lang="en-US" altLang="id-ID" b="1" dirty="0" err="1"/>
              <a:t>atau</a:t>
            </a:r>
            <a:r>
              <a:rPr lang="en-US" altLang="id-ID" b="1" dirty="0"/>
              <a:t> </a:t>
            </a:r>
            <a:r>
              <a:rPr lang="en-US" altLang="id-ID" b="1" dirty="0" err="1"/>
              <a:t>istri</a:t>
            </a:r>
            <a:r>
              <a:rPr lang="en-US" altLang="id-ID" b="1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id-ID" dirty="0"/>
              <a:t>Dalam </a:t>
            </a:r>
            <a:r>
              <a:rPr lang="en-US" altLang="id-ID" dirty="0" err="1"/>
              <a:t>hal</a:t>
            </a:r>
            <a:r>
              <a:rPr lang="en-US" altLang="id-ID" dirty="0"/>
              <a:t> </a:t>
            </a:r>
            <a:r>
              <a:rPr lang="en-US" altLang="id-ID" dirty="0" err="1"/>
              <a:t>Pejabat</a:t>
            </a:r>
            <a:r>
              <a:rPr lang="en-US" altLang="id-ID" dirty="0"/>
              <a:t> Negara, </a:t>
            </a:r>
            <a:r>
              <a:rPr lang="en-US" altLang="id-ID" dirty="0" err="1"/>
              <a:t>Pejabat</a:t>
            </a:r>
            <a:r>
              <a:rPr lang="en-US" altLang="id-ID" dirty="0"/>
              <a:t> </a:t>
            </a:r>
            <a:r>
              <a:rPr lang="en-US" altLang="id-ID" dirty="0" err="1"/>
              <a:t>Pemerintahan</a:t>
            </a:r>
            <a:r>
              <a:rPr lang="en-US" altLang="id-ID" dirty="0"/>
              <a:t>, </a:t>
            </a:r>
            <a:r>
              <a:rPr lang="en-US" altLang="id-ID" dirty="0" err="1"/>
              <a:t>kepala</a:t>
            </a:r>
            <a:r>
              <a:rPr lang="en-US" altLang="id-ID" dirty="0"/>
              <a:t> </a:t>
            </a:r>
            <a:r>
              <a:rPr lang="en-US" altLang="id-ID" dirty="0" err="1"/>
              <a:t>perwakilan</a:t>
            </a:r>
            <a:r>
              <a:rPr lang="en-US" altLang="id-ID" dirty="0"/>
              <a:t> </a:t>
            </a:r>
            <a:r>
              <a:rPr lang="en-US" altLang="id-ID" dirty="0" err="1"/>
              <a:t>negara</a:t>
            </a:r>
            <a:r>
              <a:rPr lang="en-US" altLang="id-ID" dirty="0"/>
              <a:t> </a:t>
            </a:r>
            <a:r>
              <a:rPr lang="en-US" altLang="id-ID" dirty="0" err="1"/>
              <a:t>asing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/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nn-NO" altLang="id-ID" dirty="0" err="1"/>
              <a:t>organisasi</a:t>
            </a:r>
            <a:r>
              <a:rPr lang="nn-NO" altLang="id-ID" dirty="0"/>
              <a:t> </a:t>
            </a:r>
            <a:r>
              <a:rPr lang="nn-NO" altLang="id-ID" dirty="0" err="1"/>
              <a:t>internasional</a:t>
            </a:r>
            <a:r>
              <a:rPr lang="nn-NO" altLang="id-ID" dirty="0"/>
              <a:t>, </a:t>
            </a:r>
            <a:r>
              <a:rPr lang="nn-NO" altLang="id-ID" dirty="0" err="1"/>
              <a:t>serta</a:t>
            </a:r>
            <a:r>
              <a:rPr lang="nn-NO" altLang="id-ID" dirty="0"/>
              <a:t> </a:t>
            </a:r>
            <a:r>
              <a:rPr lang="nn-NO" altLang="id-ID" dirty="0" err="1"/>
              <a:t>Tokoh</a:t>
            </a:r>
            <a:r>
              <a:rPr lang="nn-NO" altLang="id-ID" dirty="0"/>
              <a:t> </a:t>
            </a:r>
            <a:r>
              <a:rPr lang="nn-NO" altLang="id-ID" dirty="0" err="1"/>
              <a:t>Masyarakat</a:t>
            </a:r>
            <a:r>
              <a:rPr lang="nn-NO" altLang="id-ID" dirty="0"/>
              <a:t> </a:t>
            </a:r>
            <a:r>
              <a:rPr lang="pt-BR" altLang="id-ID" dirty="0" err="1"/>
              <a:t>Tertentu</a:t>
            </a:r>
            <a:r>
              <a:rPr lang="pt-BR" altLang="id-ID" dirty="0"/>
              <a:t> </a:t>
            </a:r>
            <a:r>
              <a:rPr lang="pt-BR" altLang="id-ID" dirty="0" err="1"/>
              <a:t>berhalangan</a:t>
            </a:r>
            <a:r>
              <a:rPr lang="pt-BR" altLang="id-ID" dirty="0"/>
              <a:t> </a:t>
            </a:r>
            <a:r>
              <a:rPr lang="pt-BR" altLang="id-ID" dirty="0" err="1"/>
              <a:t>hadir</a:t>
            </a:r>
            <a:r>
              <a:rPr lang="pt-BR" altLang="id-ID" dirty="0"/>
              <a:t> </a:t>
            </a:r>
            <a:r>
              <a:rPr lang="pt-BR" altLang="id-ID" dirty="0" err="1"/>
              <a:t>pada</a:t>
            </a:r>
            <a:r>
              <a:rPr lang="pt-BR" altLang="id-ID" dirty="0"/>
              <a:t> Acara </a:t>
            </a:r>
            <a:r>
              <a:rPr lang="en-US" altLang="id-ID" dirty="0" err="1"/>
              <a:t>Kenegaraan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Acara </a:t>
            </a:r>
            <a:r>
              <a:rPr lang="en-US" altLang="id-ID" dirty="0" err="1"/>
              <a:t>Resmi</a:t>
            </a:r>
            <a:r>
              <a:rPr lang="en-US" altLang="id-ID" dirty="0"/>
              <a:t>, </a:t>
            </a:r>
            <a:r>
              <a:rPr lang="en-US" altLang="id-ID" b="1" u="sng" dirty="0" err="1">
                <a:solidFill>
                  <a:srgbClr val="FF0000"/>
                </a:solidFill>
              </a:rPr>
              <a:t>tempatnya</a:t>
            </a:r>
            <a:r>
              <a:rPr lang="en-US" altLang="id-ID" b="1" u="sng" dirty="0">
                <a:solidFill>
                  <a:srgbClr val="FF0000"/>
                </a:solidFill>
              </a:rPr>
              <a:t> </a:t>
            </a:r>
            <a:r>
              <a:rPr lang="en-US" altLang="id-ID" b="1" u="sng" dirty="0" err="1">
                <a:solidFill>
                  <a:srgbClr val="FF0000"/>
                </a:solidFill>
              </a:rPr>
              <a:t>tidak</a:t>
            </a:r>
            <a:r>
              <a:rPr lang="en-US" altLang="id-ID" b="1" u="sng" dirty="0">
                <a:solidFill>
                  <a:srgbClr val="FF0000"/>
                </a:solidFill>
              </a:rPr>
              <a:t> </a:t>
            </a:r>
            <a:r>
              <a:rPr lang="en-US" altLang="id-ID" b="1" u="sng" dirty="0" err="1">
                <a:solidFill>
                  <a:srgbClr val="FF0000"/>
                </a:solidFill>
              </a:rPr>
              <a:t>diisi</a:t>
            </a:r>
            <a:r>
              <a:rPr lang="en-US" altLang="id-ID" b="1" u="sng" dirty="0">
                <a:solidFill>
                  <a:srgbClr val="FF0000"/>
                </a:solidFill>
              </a:rPr>
              <a:t> </a:t>
            </a:r>
            <a:r>
              <a:rPr lang="en-US" altLang="id-ID" b="1" u="sng" dirty="0" err="1">
                <a:solidFill>
                  <a:srgbClr val="FF0000"/>
                </a:solidFill>
              </a:rPr>
              <a:t>oleh</a:t>
            </a:r>
            <a:r>
              <a:rPr lang="en-US" altLang="id-ID" b="1" u="sng" dirty="0">
                <a:solidFill>
                  <a:srgbClr val="FF0000"/>
                </a:solidFill>
              </a:rPr>
              <a:t> yang </a:t>
            </a:r>
            <a:r>
              <a:rPr lang="en-US" altLang="id-ID" b="1" u="sng" dirty="0" err="1">
                <a:solidFill>
                  <a:srgbClr val="FF0000"/>
                </a:solidFill>
              </a:rPr>
              <a:t>mewakilinya</a:t>
            </a:r>
            <a:r>
              <a:rPr lang="en-US" altLang="id-ID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id-ID" dirty="0" err="1"/>
              <a:t>Seorang</a:t>
            </a:r>
            <a:r>
              <a:rPr lang="en-US" altLang="id-ID" dirty="0"/>
              <a:t> yang </a:t>
            </a:r>
            <a:r>
              <a:rPr lang="en-US" altLang="id-ID" dirty="0" err="1"/>
              <a:t>mewakili</a:t>
            </a:r>
            <a:r>
              <a:rPr lang="en-US" altLang="id-ID" dirty="0"/>
              <a:t> </a:t>
            </a:r>
            <a:r>
              <a:rPr lang="sv-SE" altLang="id-ID" dirty="0"/>
              <a:t> </a:t>
            </a:r>
            <a:r>
              <a:rPr lang="sv-SE" altLang="id-ID" dirty="0" err="1"/>
              <a:t>mendapat</a:t>
            </a:r>
            <a:r>
              <a:rPr lang="sv-SE" altLang="id-ID" dirty="0"/>
              <a:t> </a:t>
            </a:r>
            <a:r>
              <a:rPr lang="sv-SE" altLang="id-ID" dirty="0" err="1"/>
              <a:t>tempat</a:t>
            </a:r>
            <a:r>
              <a:rPr lang="sv-SE" altLang="id-ID" dirty="0"/>
              <a:t> </a:t>
            </a:r>
            <a:r>
              <a:rPr lang="sv-SE" altLang="id-ID" dirty="0" err="1"/>
              <a:t>sesuai</a:t>
            </a:r>
            <a:r>
              <a:rPr lang="sv-SE" altLang="id-ID" dirty="0"/>
              <a:t> </a:t>
            </a:r>
            <a:r>
              <a:rPr lang="sv-SE" altLang="id-ID" dirty="0" err="1"/>
              <a:t>dengan</a:t>
            </a:r>
            <a:r>
              <a:rPr lang="sv-SE" altLang="id-ID" dirty="0"/>
              <a:t> </a:t>
            </a:r>
            <a:r>
              <a:rPr lang="fi-FI" altLang="id-ID" dirty="0" err="1"/>
              <a:t>kedudukan</a:t>
            </a:r>
            <a:r>
              <a:rPr lang="fi-FI" altLang="id-ID" dirty="0"/>
              <a:t> </a:t>
            </a:r>
            <a:r>
              <a:rPr lang="fi-FI" altLang="id-ID" dirty="0" err="1"/>
              <a:t>sosial</a:t>
            </a:r>
            <a:r>
              <a:rPr lang="fi-FI" altLang="id-ID" dirty="0"/>
              <a:t> </a:t>
            </a:r>
            <a:r>
              <a:rPr lang="fi-FI" altLang="id-ID" dirty="0" err="1"/>
              <a:t>dan</a:t>
            </a:r>
            <a:r>
              <a:rPr lang="fi-FI" altLang="id-ID" dirty="0"/>
              <a:t> </a:t>
            </a:r>
            <a:r>
              <a:rPr lang="fi-FI" altLang="id-ID" dirty="0" err="1"/>
              <a:t>kehormatan</a:t>
            </a:r>
            <a:r>
              <a:rPr lang="fi-FI" altLang="id-ID" dirty="0"/>
              <a:t> </a:t>
            </a:r>
            <a:r>
              <a:rPr lang="fi-FI" altLang="id-ID" dirty="0" err="1"/>
              <a:t>yang</a:t>
            </a:r>
            <a:r>
              <a:rPr lang="fi-FI" altLang="id-ID" dirty="0"/>
              <a:t> </a:t>
            </a:r>
            <a:r>
              <a:rPr lang="en-US" altLang="id-ID" dirty="0" err="1"/>
              <a:t>diterimanya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jabatannya</a:t>
            </a:r>
            <a:r>
              <a:rPr lang="en-US" altLang="id-ID" dirty="0"/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altLang="id-ID" sz="20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altLang="id-ID" sz="20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just">
              <a:buFontTx/>
              <a:buAutoNum type="arabicParenBoth"/>
            </a:pPr>
            <a:endParaRPr lang="en-US" altLang="id-ID" sz="2000" dirty="0">
              <a:latin typeface="Constantia" pitchFamily="18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66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2786</TotalTime>
  <Words>2291</Words>
  <Application>Microsoft Office PowerPoint</Application>
  <PresentationFormat>Custom</PresentationFormat>
  <Paragraphs>497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Layout Upacara Pelantikan Pejabat</vt:lpstr>
      <vt:lpstr>Layout Upacara Pelantikan di 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protokol RI28</dc:creator>
  <cp:lastModifiedBy>sekpel</cp:lastModifiedBy>
  <cp:revision>215</cp:revision>
  <dcterms:created xsi:type="dcterms:W3CDTF">2018-04-11T08:41:55Z</dcterms:created>
  <dcterms:modified xsi:type="dcterms:W3CDTF">2019-04-23T02:23:44Z</dcterms:modified>
</cp:coreProperties>
</file>