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5" r:id="rId3"/>
    <p:sldId id="266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461D6"/>
    <a:srgbClr val="FFFFFF"/>
    <a:srgbClr val="EE9C08"/>
    <a:srgbClr val="185CAD"/>
    <a:srgbClr val="1A57A7"/>
    <a:srgbClr val="0852F8"/>
    <a:srgbClr val="0603D4"/>
    <a:srgbClr val="08BCF7"/>
    <a:srgbClr val="046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95449" autoAdjust="0"/>
  </p:normalViewPr>
  <p:slideViewPr>
    <p:cSldViewPr snapToGrid="0">
      <p:cViewPr>
        <p:scale>
          <a:sx n="73" d="100"/>
          <a:sy n="73" d="100"/>
        </p:scale>
        <p:origin x="54" y="-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EB083D-B7C1-4853-8566-CA9957D40F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15E468-8707-4203-A7D7-FFE5AE8C0D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90A2C-47A2-4F50-B440-627450181A0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1380E-C876-4AC3-B746-2CF596323B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3EBDA-7F90-4DEE-BBE5-5DEE27759A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8FECC-4F81-48FF-A114-6F1976B14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76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2019/4/23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任意多边形: 形状 1021">
            <a:extLst>
              <a:ext uri="{FF2B5EF4-FFF2-40B4-BE49-F238E27FC236}">
                <a16:creationId xmlns:a16="http://schemas.microsoft.com/office/drawing/2014/main" id="{1CE5F63B-7258-46F8-B692-09DC19738477}"/>
              </a:ext>
            </a:extLst>
          </p:cNvPr>
          <p:cNvSpPr/>
          <p:nvPr userDrawn="1"/>
        </p:nvSpPr>
        <p:spPr>
          <a:xfrm>
            <a:off x="-19050" y="6107236"/>
            <a:ext cx="12211049" cy="764411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089450" y="4634297"/>
            <a:ext cx="4228804" cy="46696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0" indent="0" algn="r">
              <a:buNone/>
              <a:defRPr sz="1400" i="0" u="none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110286" y="2712760"/>
            <a:ext cx="4156680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500" b="0" i="0" u="none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110286" y="5328068"/>
            <a:ext cx="4156680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500" b="0" i="0" u="none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929559" y="1150843"/>
            <a:ext cx="10337407" cy="1284896"/>
          </a:xfrm>
        </p:spPr>
        <p:txBody>
          <a:bodyPr anchor="b">
            <a:noAutofit/>
          </a:bodyPr>
          <a:lstStyle>
            <a:lvl1pPr algn="r">
              <a:defRPr sz="4800" i="0" u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grpSp>
        <p:nvGrpSpPr>
          <p:cNvPr id="141" name="组合 14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91DAA638-5282-4AE4-B2BF-D978A4656B12}"/>
              </a:ext>
            </a:extLst>
          </p:cNvPr>
          <p:cNvGrpSpPr/>
          <p:nvPr userDrawn="1"/>
        </p:nvGrpSpPr>
        <p:grpSpPr>
          <a:xfrm>
            <a:off x="152774" y="1872342"/>
            <a:ext cx="8030789" cy="4786921"/>
            <a:chOff x="2840038" y="1609725"/>
            <a:chExt cx="6626226" cy="3949701"/>
          </a:xfrm>
        </p:grpSpPr>
        <p:sp>
          <p:nvSpPr>
            <p:cNvPr id="142" name="íṧ1ïḍè">
              <a:extLst>
                <a:ext uri="{FF2B5EF4-FFF2-40B4-BE49-F238E27FC236}">
                  <a16:creationId xmlns:a16="http://schemas.microsoft.com/office/drawing/2014/main" id="{B855CCF7-E228-44C6-86FE-4B7D18AD8E55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solidFill>
              <a:schemeClr val="bg2">
                <a:alpha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3" name="iṥlíďê">
              <a:extLst>
                <a:ext uri="{FF2B5EF4-FFF2-40B4-BE49-F238E27FC236}">
                  <a16:creationId xmlns:a16="http://schemas.microsoft.com/office/drawing/2014/main" id="{7D19585F-AAF1-4506-B276-A3BA80DE658E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4" name="íŝ1îḋé">
              <a:extLst>
                <a:ext uri="{FF2B5EF4-FFF2-40B4-BE49-F238E27FC236}">
                  <a16:creationId xmlns:a16="http://schemas.microsoft.com/office/drawing/2014/main" id="{07486E0E-0BA1-4447-8B18-8EF81BFB426F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solidFill>
              <a:srgbClr val="FFFFFF">
                <a:alpha val="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5" name="îṩḷíḓê">
              <a:extLst>
                <a:ext uri="{FF2B5EF4-FFF2-40B4-BE49-F238E27FC236}">
                  <a16:creationId xmlns:a16="http://schemas.microsoft.com/office/drawing/2014/main" id="{7A0804D0-F3AE-4CF2-80C4-C7B8055CAC80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6" name="iŝ1ïḑé">
              <a:extLst>
                <a:ext uri="{FF2B5EF4-FFF2-40B4-BE49-F238E27FC236}">
                  <a16:creationId xmlns:a16="http://schemas.microsoft.com/office/drawing/2014/main" id="{C0CEE0C4-71A4-4D84-8F7E-80048CBC2101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  <a:close/>
                </a:path>
              </a:pathLst>
            </a:custGeom>
            <a:solidFill>
              <a:srgbClr val="EFF2F7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7" name="ïşļiḍè">
              <a:extLst>
                <a:ext uri="{FF2B5EF4-FFF2-40B4-BE49-F238E27FC236}">
                  <a16:creationId xmlns:a16="http://schemas.microsoft.com/office/drawing/2014/main" id="{8360C817-FE9F-435E-A9C3-32C76C52CB36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8" name="îśḷídê">
              <a:extLst>
                <a:ext uri="{FF2B5EF4-FFF2-40B4-BE49-F238E27FC236}">
                  <a16:creationId xmlns:a16="http://schemas.microsoft.com/office/drawing/2014/main" id="{01DE069D-7D3E-49D2-943D-B97D85054846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  <a:close/>
                </a:path>
              </a:pathLst>
            </a:custGeom>
            <a:solidFill>
              <a:srgbClr val="EFF2F7">
                <a:alpha val="1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9" name="íṩ1íḍè">
              <a:extLst>
                <a:ext uri="{FF2B5EF4-FFF2-40B4-BE49-F238E27FC236}">
                  <a16:creationId xmlns:a16="http://schemas.microsoft.com/office/drawing/2014/main" id="{006869C4-6C8A-4506-BF40-C4AEBEEBDA4E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0" name="ï$lîde">
              <a:extLst>
                <a:ext uri="{FF2B5EF4-FFF2-40B4-BE49-F238E27FC236}">
                  <a16:creationId xmlns:a16="http://schemas.microsoft.com/office/drawing/2014/main" id="{66E3D120-8A8A-4845-88F5-9F0C525FB7D8}"/>
                </a:ext>
              </a:extLst>
            </p:cNvPr>
            <p:cNvSpPr/>
            <p:nvPr/>
          </p:nvSpPr>
          <p:spPr bwMode="auto">
            <a:xfrm>
              <a:off x="2986088" y="3865563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2 h 270"/>
                <a:gd name="T4" fmla="*/ 82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4"/>
                    <a:pt x="41" y="192"/>
                  </a:cubicBezTo>
                  <a:cubicBezTo>
                    <a:pt x="82" y="270"/>
                    <a:pt x="82" y="270"/>
                    <a:pt x="82" y="270"/>
                  </a:cubicBezTo>
                  <a:cubicBezTo>
                    <a:pt x="82" y="270"/>
                    <a:pt x="93" y="75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1" name="işḻiḓé">
              <a:extLst>
                <a:ext uri="{FF2B5EF4-FFF2-40B4-BE49-F238E27FC236}">
                  <a16:creationId xmlns:a16="http://schemas.microsoft.com/office/drawing/2014/main" id="{D850673D-EE02-4340-9443-29FBE5F5A725}"/>
                </a:ext>
              </a:extLst>
            </p:cNvPr>
            <p:cNvSpPr/>
            <p:nvPr/>
          </p:nvSpPr>
          <p:spPr bwMode="auto">
            <a:xfrm>
              <a:off x="3078163" y="4816475"/>
              <a:ext cx="457200" cy="461963"/>
            </a:xfrm>
            <a:custGeom>
              <a:avLst/>
              <a:gdLst>
                <a:gd name="T0" fmla="*/ 4 w 119"/>
                <a:gd name="T1" fmla="*/ 52 h 120"/>
                <a:gd name="T2" fmla="*/ 17 w 119"/>
                <a:gd name="T3" fmla="*/ 92 h 120"/>
                <a:gd name="T4" fmla="*/ 49 w 119"/>
                <a:gd name="T5" fmla="*/ 119 h 120"/>
                <a:gd name="T6" fmla="*/ 68 w 119"/>
                <a:gd name="T7" fmla="*/ 120 h 120"/>
                <a:gd name="T8" fmla="*/ 89 w 119"/>
                <a:gd name="T9" fmla="*/ 116 h 120"/>
                <a:gd name="T10" fmla="*/ 104 w 119"/>
                <a:gd name="T11" fmla="*/ 94 h 120"/>
                <a:gd name="T12" fmla="*/ 116 w 119"/>
                <a:gd name="T13" fmla="*/ 48 h 120"/>
                <a:gd name="T14" fmla="*/ 115 w 119"/>
                <a:gd name="T15" fmla="*/ 22 h 120"/>
                <a:gd name="T16" fmla="*/ 84 w 119"/>
                <a:gd name="T17" fmla="*/ 5 h 120"/>
                <a:gd name="T18" fmla="*/ 17 w 119"/>
                <a:gd name="T19" fmla="*/ 8 h 120"/>
                <a:gd name="T20" fmla="*/ 4 w 119"/>
                <a:gd name="T21" fmla="*/ 5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0">
                  <a:moveTo>
                    <a:pt x="4" y="52"/>
                  </a:moveTo>
                  <a:cubicBezTo>
                    <a:pt x="7" y="66"/>
                    <a:pt x="10" y="80"/>
                    <a:pt x="17" y="92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0"/>
                    <a:pt x="62" y="120"/>
                    <a:pt x="68" y="120"/>
                  </a:cubicBezTo>
                  <a:cubicBezTo>
                    <a:pt x="75" y="120"/>
                    <a:pt x="83" y="120"/>
                    <a:pt x="89" y="116"/>
                  </a:cubicBezTo>
                  <a:cubicBezTo>
                    <a:pt x="97" y="111"/>
                    <a:pt x="101" y="102"/>
                    <a:pt x="104" y="94"/>
                  </a:cubicBezTo>
                  <a:cubicBezTo>
                    <a:pt x="110" y="79"/>
                    <a:pt x="114" y="64"/>
                    <a:pt x="116" y="48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1"/>
                    <a:pt x="36" y="0"/>
                    <a:pt x="17" y="8"/>
                  </a:cubicBezTo>
                  <a:cubicBezTo>
                    <a:pt x="0" y="15"/>
                    <a:pt x="1" y="36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2" name="iṡ1íḍê">
              <a:extLst>
                <a:ext uri="{FF2B5EF4-FFF2-40B4-BE49-F238E27FC236}">
                  <a16:creationId xmlns:a16="http://schemas.microsoft.com/office/drawing/2014/main" id="{CFB09028-C7C1-4A03-84D1-534FB39AEEF6}"/>
                </a:ext>
              </a:extLst>
            </p:cNvPr>
            <p:cNvSpPr/>
            <p:nvPr/>
          </p:nvSpPr>
          <p:spPr bwMode="auto">
            <a:xfrm>
              <a:off x="3078163" y="4843463"/>
              <a:ext cx="373063" cy="65088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6 h 17"/>
                <a:gd name="T6" fmla="*/ 87 w 97"/>
                <a:gd name="T7" fmla="*/ 3 h 17"/>
                <a:gd name="T8" fmla="*/ 27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5"/>
                    <a:pt x="93" y="9"/>
                  </a:cubicBezTo>
                  <a:cubicBezTo>
                    <a:pt x="95" y="8"/>
                    <a:pt x="97" y="7"/>
                    <a:pt x="96" y="6"/>
                  </a:cubicBezTo>
                  <a:cubicBezTo>
                    <a:pt x="95" y="4"/>
                    <a:pt x="90" y="3"/>
                    <a:pt x="87" y="3"/>
                  </a:cubicBezTo>
                  <a:cubicBezTo>
                    <a:pt x="67" y="1"/>
                    <a:pt x="46" y="0"/>
                    <a:pt x="27" y="3"/>
                  </a:cubicBezTo>
                  <a:cubicBezTo>
                    <a:pt x="0" y="8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3" name="íślïḋe">
              <a:extLst>
                <a:ext uri="{FF2B5EF4-FFF2-40B4-BE49-F238E27FC236}">
                  <a16:creationId xmlns:a16="http://schemas.microsoft.com/office/drawing/2014/main" id="{A7C65E4B-7F32-45C6-932D-5E956EDE42BA}"/>
                </a:ext>
              </a:extLst>
            </p:cNvPr>
            <p:cNvSpPr/>
            <p:nvPr/>
          </p:nvSpPr>
          <p:spPr bwMode="auto">
            <a:xfrm>
              <a:off x="3186113" y="3757613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0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0" y="298"/>
                  </a:cubicBezTo>
                  <a:cubicBezTo>
                    <a:pt x="30" y="298"/>
                    <a:pt x="50" y="103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4" name="i$lïdè">
              <a:extLst>
                <a:ext uri="{FF2B5EF4-FFF2-40B4-BE49-F238E27FC236}">
                  <a16:creationId xmlns:a16="http://schemas.microsoft.com/office/drawing/2014/main" id="{7458E1A2-E9DA-4DF1-A37F-C312D4211390}"/>
                </a:ext>
              </a:extLst>
            </p:cNvPr>
            <p:cNvSpPr/>
            <p:nvPr/>
          </p:nvSpPr>
          <p:spPr bwMode="auto">
            <a:xfrm>
              <a:off x="3213101" y="3941763"/>
              <a:ext cx="261938" cy="955675"/>
            </a:xfrm>
            <a:custGeom>
              <a:avLst/>
              <a:gdLst>
                <a:gd name="T0" fmla="*/ 20 w 68"/>
                <a:gd name="T1" fmla="*/ 248 h 248"/>
                <a:gd name="T2" fmla="*/ 27 w 68"/>
                <a:gd name="T3" fmla="*/ 248 h 248"/>
                <a:gd name="T4" fmla="*/ 52 w 68"/>
                <a:gd name="T5" fmla="*/ 0 h 248"/>
                <a:gd name="T6" fmla="*/ 13 w 68"/>
                <a:gd name="T7" fmla="*/ 225 h 248"/>
                <a:gd name="T8" fmla="*/ 20 w 6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8">
                  <a:moveTo>
                    <a:pt x="20" y="248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37" y="205"/>
                    <a:pt x="68" y="65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5"/>
                    <a:pt x="18" y="243"/>
                    <a:pt x="20" y="248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5" name="ïšlîďè">
              <a:extLst>
                <a:ext uri="{FF2B5EF4-FFF2-40B4-BE49-F238E27FC236}">
                  <a16:creationId xmlns:a16="http://schemas.microsoft.com/office/drawing/2014/main" id="{1F8C01FE-2F6E-42BF-B911-9B32FD614B9E}"/>
                </a:ext>
              </a:extLst>
            </p:cNvPr>
            <p:cNvSpPr/>
            <p:nvPr/>
          </p:nvSpPr>
          <p:spPr bwMode="auto">
            <a:xfrm>
              <a:off x="8915401" y="3892550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3 h 270"/>
                <a:gd name="T4" fmla="*/ 83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5"/>
                    <a:pt x="41" y="193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83" y="270"/>
                    <a:pt x="93" y="76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6" name="îsḻídè">
              <a:extLst>
                <a:ext uri="{FF2B5EF4-FFF2-40B4-BE49-F238E27FC236}">
                  <a16:creationId xmlns:a16="http://schemas.microsoft.com/office/drawing/2014/main" id="{7B21C7F8-3908-417E-A2D7-6D891265ACF0}"/>
                </a:ext>
              </a:extLst>
            </p:cNvPr>
            <p:cNvSpPr/>
            <p:nvPr/>
          </p:nvSpPr>
          <p:spPr bwMode="auto">
            <a:xfrm>
              <a:off x="9007476" y="4843463"/>
              <a:ext cx="458788" cy="465138"/>
            </a:xfrm>
            <a:custGeom>
              <a:avLst/>
              <a:gdLst>
                <a:gd name="T0" fmla="*/ 4 w 119"/>
                <a:gd name="T1" fmla="*/ 52 h 121"/>
                <a:gd name="T2" fmla="*/ 17 w 119"/>
                <a:gd name="T3" fmla="*/ 93 h 121"/>
                <a:gd name="T4" fmla="*/ 49 w 119"/>
                <a:gd name="T5" fmla="*/ 119 h 121"/>
                <a:gd name="T6" fmla="*/ 68 w 119"/>
                <a:gd name="T7" fmla="*/ 121 h 121"/>
                <a:gd name="T8" fmla="*/ 89 w 119"/>
                <a:gd name="T9" fmla="*/ 116 h 121"/>
                <a:gd name="T10" fmla="*/ 104 w 119"/>
                <a:gd name="T11" fmla="*/ 94 h 121"/>
                <a:gd name="T12" fmla="*/ 116 w 119"/>
                <a:gd name="T13" fmla="*/ 49 h 121"/>
                <a:gd name="T14" fmla="*/ 115 w 119"/>
                <a:gd name="T15" fmla="*/ 22 h 121"/>
                <a:gd name="T16" fmla="*/ 84 w 119"/>
                <a:gd name="T17" fmla="*/ 5 h 121"/>
                <a:gd name="T18" fmla="*/ 17 w 119"/>
                <a:gd name="T19" fmla="*/ 8 h 121"/>
                <a:gd name="T20" fmla="*/ 4 w 119"/>
                <a:gd name="T21" fmla="*/ 5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1">
                  <a:moveTo>
                    <a:pt x="4" y="52"/>
                  </a:moveTo>
                  <a:cubicBezTo>
                    <a:pt x="7" y="66"/>
                    <a:pt x="10" y="80"/>
                    <a:pt x="17" y="93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1"/>
                    <a:pt x="62" y="121"/>
                    <a:pt x="68" y="121"/>
                  </a:cubicBezTo>
                  <a:cubicBezTo>
                    <a:pt x="75" y="121"/>
                    <a:pt x="83" y="120"/>
                    <a:pt x="89" y="116"/>
                  </a:cubicBezTo>
                  <a:cubicBezTo>
                    <a:pt x="97" y="112"/>
                    <a:pt x="101" y="103"/>
                    <a:pt x="104" y="94"/>
                  </a:cubicBezTo>
                  <a:cubicBezTo>
                    <a:pt x="110" y="79"/>
                    <a:pt x="114" y="64"/>
                    <a:pt x="116" y="49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2"/>
                    <a:pt x="36" y="0"/>
                    <a:pt x="17" y="8"/>
                  </a:cubicBezTo>
                  <a:cubicBezTo>
                    <a:pt x="0" y="15"/>
                    <a:pt x="1" y="37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7" name="íṡļïḋê">
              <a:extLst>
                <a:ext uri="{FF2B5EF4-FFF2-40B4-BE49-F238E27FC236}">
                  <a16:creationId xmlns:a16="http://schemas.microsoft.com/office/drawing/2014/main" id="{1FD93B31-D377-487B-A2F7-23D571E45320}"/>
                </a:ext>
              </a:extLst>
            </p:cNvPr>
            <p:cNvSpPr/>
            <p:nvPr/>
          </p:nvSpPr>
          <p:spPr bwMode="auto">
            <a:xfrm>
              <a:off x="9007476" y="4873625"/>
              <a:ext cx="373063" cy="66675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5 h 17"/>
                <a:gd name="T6" fmla="*/ 87 w 97"/>
                <a:gd name="T7" fmla="*/ 2 h 17"/>
                <a:gd name="T8" fmla="*/ 28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4"/>
                    <a:pt x="93" y="9"/>
                  </a:cubicBezTo>
                  <a:cubicBezTo>
                    <a:pt x="95" y="8"/>
                    <a:pt x="97" y="6"/>
                    <a:pt x="96" y="5"/>
                  </a:cubicBezTo>
                  <a:cubicBezTo>
                    <a:pt x="95" y="3"/>
                    <a:pt x="90" y="3"/>
                    <a:pt x="87" y="2"/>
                  </a:cubicBezTo>
                  <a:cubicBezTo>
                    <a:pt x="67" y="0"/>
                    <a:pt x="46" y="0"/>
                    <a:pt x="28" y="3"/>
                  </a:cubicBezTo>
                  <a:cubicBezTo>
                    <a:pt x="0" y="7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8" name="ïšḻiďe">
              <a:extLst>
                <a:ext uri="{FF2B5EF4-FFF2-40B4-BE49-F238E27FC236}">
                  <a16:creationId xmlns:a16="http://schemas.microsoft.com/office/drawing/2014/main" id="{AEA26E83-B995-4D59-A238-7368A6F611BB}"/>
                </a:ext>
              </a:extLst>
            </p:cNvPr>
            <p:cNvSpPr/>
            <p:nvPr/>
          </p:nvSpPr>
          <p:spPr bwMode="auto">
            <a:xfrm>
              <a:off x="9115426" y="3784600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1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1" y="298"/>
                  </a:cubicBezTo>
                  <a:cubicBezTo>
                    <a:pt x="31" y="298"/>
                    <a:pt x="50" y="104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9" name="íş1iḓê">
              <a:extLst>
                <a:ext uri="{FF2B5EF4-FFF2-40B4-BE49-F238E27FC236}">
                  <a16:creationId xmlns:a16="http://schemas.microsoft.com/office/drawing/2014/main" id="{E1DB9C66-6FB8-4B87-AB91-530252D4E859}"/>
                </a:ext>
              </a:extLst>
            </p:cNvPr>
            <p:cNvSpPr/>
            <p:nvPr/>
          </p:nvSpPr>
          <p:spPr bwMode="auto">
            <a:xfrm>
              <a:off x="9142413" y="3968750"/>
              <a:ext cx="261938" cy="958850"/>
            </a:xfrm>
            <a:custGeom>
              <a:avLst/>
              <a:gdLst>
                <a:gd name="T0" fmla="*/ 20 w 68"/>
                <a:gd name="T1" fmla="*/ 249 h 249"/>
                <a:gd name="T2" fmla="*/ 27 w 68"/>
                <a:gd name="T3" fmla="*/ 249 h 249"/>
                <a:gd name="T4" fmla="*/ 52 w 68"/>
                <a:gd name="T5" fmla="*/ 0 h 249"/>
                <a:gd name="T6" fmla="*/ 13 w 68"/>
                <a:gd name="T7" fmla="*/ 225 h 249"/>
                <a:gd name="T8" fmla="*/ 20 w 68"/>
                <a:gd name="T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9">
                  <a:moveTo>
                    <a:pt x="20" y="249"/>
                  </a:moveTo>
                  <a:cubicBezTo>
                    <a:pt x="27" y="249"/>
                    <a:pt x="27" y="249"/>
                    <a:pt x="27" y="249"/>
                  </a:cubicBezTo>
                  <a:cubicBezTo>
                    <a:pt x="37" y="206"/>
                    <a:pt x="68" y="66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6"/>
                    <a:pt x="18" y="243"/>
                    <a:pt x="20" y="249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0" name="iṡľiḍê">
              <a:extLst>
                <a:ext uri="{FF2B5EF4-FFF2-40B4-BE49-F238E27FC236}">
                  <a16:creationId xmlns:a16="http://schemas.microsoft.com/office/drawing/2014/main" id="{99F768F2-C641-4EB6-904A-0790A7CDEC2E}"/>
                </a:ext>
              </a:extLst>
            </p:cNvPr>
            <p:cNvSpPr/>
            <p:nvPr/>
          </p:nvSpPr>
          <p:spPr bwMode="auto">
            <a:xfrm>
              <a:off x="3971926" y="2752725"/>
              <a:ext cx="473075" cy="312738"/>
            </a:xfrm>
            <a:custGeom>
              <a:avLst/>
              <a:gdLst>
                <a:gd name="T0" fmla="*/ 0 w 123"/>
                <a:gd name="T1" fmla="*/ 37 h 81"/>
                <a:gd name="T2" fmla="*/ 71 w 123"/>
                <a:gd name="T3" fmla="*/ 49 h 81"/>
                <a:gd name="T4" fmla="*/ 37 w 123"/>
                <a:gd name="T5" fmla="*/ 18 h 81"/>
                <a:gd name="T6" fmla="*/ 53 w 123"/>
                <a:gd name="T7" fmla="*/ 0 h 81"/>
                <a:gd name="T8" fmla="*/ 115 w 123"/>
                <a:gd name="T9" fmla="*/ 55 h 81"/>
                <a:gd name="T10" fmla="*/ 105 w 123"/>
                <a:gd name="T11" fmla="*/ 79 h 81"/>
                <a:gd name="T12" fmla="*/ 19 w 123"/>
                <a:gd name="T13" fmla="*/ 81 h 81"/>
                <a:gd name="T14" fmla="*/ 0 w 123"/>
                <a:gd name="T15" fmla="*/ 3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81">
                  <a:moveTo>
                    <a:pt x="0" y="37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23" y="64"/>
                    <a:pt x="117" y="78"/>
                    <a:pt x="105" y="79"/>
                  </a:cubicBezTo>
                  <a:cubicBezTo>
                    <a:pt x="19" y="81"/>
                    <a:pt x="19" y="81"/>
                    <a:pt x="19" y="81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1" name="îṣḻîḑê">
              <a:extLst>
                <a:ext uri="{FF2B5EF4-FFF2-40B4-BE49-F238E27FC236}">
                  <a16:creationId xmlns:a16="http://schemas.microsoft.com/office/drawing/2014/main" id="{53B3B29F-3555-4BA6-ABFA-2940DF7AE0BB}"/>
                </a:ext>
              </a:extLst>
            </p:cNvPr>
            <p:cNvSpPr/>
            <p:nvPr/>
          </p:nvSpPr>
          <p:spPr bwMode="auto">
            <a:xfrm>
              <a:off x="3648076" y="3565525"/>
              <a:ext cx="434975" cy="1824038"/>
            </a:xfrm>
            <a:custGeom>
              <a:avLst/>
              <a:gdLst>
                <a:gd name="T0" fmla="*/ 274 w 274"/>
                <a:gd name="T1" fmla="*/ 19 h 1149"/>
                <a:gd name="T2" fmla="*/ 271 w 274"/>
                <a:gd name="T3" fmla="*/ 1144 h 1149"/>
                <a:gd name="T4" fmla="*/ 213 w 274"/>
                <a:gd name="T5" fmla="*/ 1149 h 1149"/>
                <a:gd name="T6" fmla="*/ 172 w 274"/>
                <a:gd name="T7" fmla="*/ 194 h 1149"/>
                <a:gd name="T8" fmla="*/ 116 w 274"/>
                <a:gd name="T9" fmla="*/ 199 h 1149"/>
                <a:gd name="T10" fmla="*/ 60 w 274"/>
                <a:gd name="T11" fmla="*/ 1140 h 1149"/>
                <a:gd name="T12" fmla="*/ 0 w 274"/>
                <a:gd name="T13" fmla="*/ 1137 h 1149"/>
                <a:gd name="T14" fmla="*/ 7 w 274"/>
                <a:gd name="T15" fmla="*/ 0 h 1149"/>
                <a:gd name="T16" fmla="*/ 274 w 274"/>
                <a:gd name="T17" fmla="*/ 1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1149">
                  <a:moveTo>
                    <a:pt x="274" y="19"/>
                  </a:moveTo>
                  <a:lnTo>
                    <a:pt x="271" y="1144"/>
                  </a:lnTo>
                  <a:lnTo>
                    <a:pt x="213" y="1149"/>
                  </a:lnTo>
                  <a:lnTo>
                    <a:pt x="172" y="194"/>
                  </a:lnTo>
                  <a:lnTo>
                    <a:pt x="116" y="199"/>
                  </a:lnTo>
                  <a:lnTo>
                    <a:pt x="60" y="1140"/>
                  </a:lnTo>
                  <a:lnTo>
                    <a:pt x="0" y="1137"/>
                  </a:lnTo>
                  <a:lnTo>
                    <a:pt x="7" y="0"/>
                  </a:lnTo>
                  <a:lnTo>
                    <a:pt x="274" y="1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2" name="íSḻîdê">
              <a:extLst>
                <a:ext uri="{FF2B5EF4-FFF2-40B4-BE49-F238E27FC236}">
                  <a16:creationId xmlns:a16="http://schemas.microsoft.com/office/drawing/2014/main" id="{42CD5C8A-A30E-4263-88B4-54542416AFDB}"/>
                </a:ext>
              </a:extLst>
            </p:cNvPr>
            <p:cNvSpPr/>
            <p:nvPr/>
          </p:nvSpPr>
          <p:spPr bwMode="auto">
            <a:xfrm>
              <a:off x="3567113" y="2879725"/>
              <a:ext cx="527050" cy="774700"/>
            </a:xfrm>
            <a:custGeom>
              <a:avLst/>
              <a:gdLst>
                <a:gd name="T0" fmla="*/ 105 w 137"/>
                <a:gd name="T1" fmla="*/ 4 h 201"/>
                <a:gd name="T2" fmla="*/ 23 w 137"/>
                <a:gd name="T3" fmla="*/ 1 h 201"/>
                <a:gd name="T4" fmla="*/ 0 w 137"/>
                <a:gd name="T5" fmla="*/ 10 h 201"/>
                <a:gd name="T6" fmla="*/ 24 w 137"/>
                <a:gd name="T7" fmla="*/ 198 h 201"/>
                <a:gd name="T8" fmla="*/ 137 w 137"/>
                <a:gd name="T9" fmla="*/ 201 h 201"/>
                <a:gd name="T10" fmla="*/ 126 w 137"/>
                <a:gd name="T11" fmla="*/ 28 h 201"/>
                <a:gd name="T12" fmla="*/ 105 w 137"/>
                <a:gd name="T13" fmla="*/ 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201">
                  <a:moveTo>
                    <a:pt x="105" y="4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14" y="0"/>
                    <a:pt x="6" y="4"/>
                    <a:pt x="0" y="10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137" y="201"/>
                    <a:pt x="137" y="201"/>
                    <a:pt x="137" y="201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6" y="28"/>
                    <a:pt x="108" y="4"/>
                    <a:pt x="105" y="4"/>
                  </a:cubicBez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3" name="iṩľiḑé">
              <a:extLst>
                <a:ext uri="{FF2B5EF4-FFF2-40B4-BE49-F238E27FC236}">
                  <a16:creationId xmlns:a16="http://schemas.microsoft.com/office/drawing/2014/main" id="{19BC35CE-215F-4797-875E-65ED4C3733B1}"/>
                </a:ext>
              </a:extLst>
            </p:cNvPr>
            <p:cNvSpPr/>
            <p:nvPr/>
          </p:nvSpPr>
          <p:spPr bwMode="auto">
            <a:xfrm>
              <a:off x="4067176" y="2695575"/>
              <a:ext cx="146050" cy="161925"/>
            </a:xfrm>
            <a:custGeom>
              <a:avLst/>
              <a:gdLst>
                <a:gd name="T0" fmla="*/ 12 w 38"/>
                <a:gd name="T1" fmla="*/ 16 h 42"/>
                <a:gd name="T2" fmla="*/ 0 w 38"/>
                <a:gd name="T3" fmla="*/ 29 h 42"/>
                <a:gd name="T4" fmla="*/ 8 w 38"/>
                <a:gd name="T5" fmla="*/ 40 h 42"/>
                <a:gd name="T6" fmla="*/ 22 w 38"/>
                <a:gd name="T7" fmla="*/ 39 h 42"/>
                <a:gd name="T8" fmla="*/ 37 w 38"/>
                <a:gd name="T9" fmla="*/ 21 h 42"/>
                <a:gd name="T10" fmla="*/ 29 w 38"/>
                <a:gd name="T11" fmla="*/ 2 h 42"/>
                <a:gd name="T12" fmla="*/ 12 w 38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2" y="16"/>
                  </a:moveTo>
                  <a:cubicBezTo>
                    <a:pt x="7" y="20"/>
                    <a:pt x="1" y="23"/>
                    <a:pt x="0" y="29"/>
                  </a:cubicBezTo>
                  <a:cubicBezTo>
                    <a:pt x="0" y="34"/>
                    <a:pt x="3" y="39"/>
                    <a:pt x="8" y="40"/>
                  </a:cubicBezTo>
                  <a:cubicBezTo>
                    <a:pt x="13" y="42"/>
                    <a:pt x="18" y="41"/>
                    <a:pt x="22" y="39"/>
                  </a:cubicBezTo>
                  <a:cubicBezTo>
                    <a:pt x="30" y="36"/>
                    <a:pt x="36" y="29"/>
                    <a:pt x="37" y="21"/>
                  </a:cubicBezTo>
                  <a:cubicBezTo>
                    <a:pt x="38" y="16"/>
                    <a:pt x="36" y="4"/>
                    <a:pt x="29" y="2"/>
                  </a:cubicBezTo>
                  <a:cubicBezTo>
                    <a:pt x="21" y="0"/>
                    <a:pt x="17" y="12"/>
                    <a:pt x="1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4" name="ïślïḋé">
              <a:extLst>
                <a:ext uri="{FF2B5EF4-FFF2-40B4-BE49-F238E27FC236}">
                  <a16:creationId xmlns:a16="http://schemas.microsoft.com/office/drawing/2014/main" id="{76B3511B-71AB-4335-876D-CA3FEE0842D0}"/>
                </a:ext>
              </a:extLst>
            </p:cNvPr>
            <p:cNvSpPr/>
            <p:nvPr/>
          </p:nvSpPr>
          <p:spPr bwMode="auto">
            <a:xfrm>
              <a:off x="3467101" y="5370513"/>
              <a:ext cx="276225" cy="69850"/>
            </a:xfrm>
            <a:custGeom>
              <a:avLst/>
              <a:gdLst>
                <a:gd name="T0" fmla="*/ 114 w 174"/>
                <a:gd name="T1" fmla="*/ 0 h 44"/>
                <a:gd name="T2" fmla="*/ 0 w 174"/>
                <a:gd name="T3" fmla="*/ 34 h 44"/>
                <a:gd name="T4" fmla="*/ 5 w 174"/>
                <a:gd name="T5" fmla="*/ 44 h 44"/>
                <a:gd name="T6" fmla="*/ 172 w 174"/>
                <a:gd name="T7" fmla="*/ 24 h 44"/>
                <a:gd name="T8" fmla="*/ 174 w 174"/>
                <a:gd name="T9" fmla="*/ 3 h 44"/>
                <a:gd name="T10" fmla="*/ 114 w 174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44">
                  <a:moveTo>
                    <a:pt x="114" y="0"/>
                  </a:moveTo>
                  <a:lnTo>
                    <a:pt x="0" y="34"/>
                  </a:lnTo>
                  <a:lnTo>
                    <a:pt x="5" y="44"/>
                  </a:lnTo>
                  <a:lnTo>
                    <a:pt x="172" y="24"/>
                  </a:lnTo>
                  <a:lnTo>
                    <a:pt x="174" y="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5" name="ïṡ1íḑé">
              <a:extLst>
                <a:ext uri="{FF2B5EF4-FFF2-40B4-BE49-F238E27FC236}">
                  <a16:creationId xmlns:a16="http://schemas.microsoft.com/office/drawing/2014/main" id="{8580C60E-3718-4522-AFA4-8C09E50813F7}"/>
                </a:ext>
              </a:extLst>
            </p:cNvPr>
            <p:cNvSpPr/>
            <p:nvPr/>
          </p:nvSpPr>
          <p:spPr bwMode="auto">
            <a:xfrm>
              <a:off x="2840038" y="2630488"/>
              <a:ext cx="238125" cy="311150"/>
            </a:xfrm>
            <a:custGeom>
              <a:avLst/>
              <a:gdLst>
                <a:gd name="T0" fmla="*/ 57 w 62"/>
                <a:gd name="T1" fmla="*/ 71 h 81"/>
                <a:gd name="T2" fmla="*/ 49 w 62"/>
                <a:gd name="T3" fmla="*/ 58 h 81"/>
                <a:gd name="T4" fmla="*/ 58 w 62"/>
                <a:gd name="T5" fmla="*/ 40 h 81"/>
                <a:gd name="T6" fmla="*/ 62 w 62"/>
                <a:gd name="T7" fmla="*/ 25 h 81"/>
                <a:gd name="T8" fmla="*/ 55 w 62"/>
                <a:gd name="T9" fmla="*/ 22 h 81"/>
                <a:gd name="T10" fmla="*/ 47 w 62"/>
                <a:gd name="T11" fmla="*/ 34 h 81"/>
                <a:gd name="T12" fmla="*/ 25 w 62"/>
                <a:gd name="T13" fmla="*/ 1 h 81"/>
                <a:gd name="T14" fmla="*/ 22 w 62"/>
                <a:gd name="T15" fmla="*/ 0 h 81"/>
                <a:gd name="T16" fmla="*/ 19 w 62"/>
                <a:gd name="T17" fmla="*/ 5 h 81"/>
                <a:gd name="T18" fmla="*/ 24 w 62"/>
                <a:gd name="T19" fmla="*/ 14 h 81"/>
                <a:gd name="T20" fmla="*/ 19 w 62"/>
                <a:gd name="T21" fmla="*/ 19 h 81"/>
                <a:gd name="T22" fmla="*/ 18 w 62"/>
                <a:gd name="T23" fmla="*/ 18 h 81"/>
                <a:gd name="T24" fmla="*/ 1 w 62"/>
                <a:gd name="T25" fmla="*/ 21 h 81"/>
                <a:gd name="T26" fmla="*/ 0 w 62"/>
                <a:gd name="T27" fmla="*/ 22 h 81"/>
                <a:gd name="T28" fmla="*/ 1 w 62"/>
                <a:gd name="T29" fmla="*/ 33 h 81"/>
                <a:gd name="T30" fmla="*/ 10 w 62"/>
                <a:gd name="T31" fmla="*/ 51 h 81"/>
                <a:gd name="T32" fmla="*/ 47 w 62"/>
                <a:gd name="T33" fmla="*/ 80 h 81"/>
                <a:gd name="T34" fmla="*/ 57 w 62"/>
                <a:gd name="T35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81">
                  <a:moveTo>
                    <a:pt x="57" y="71"/>
                  </a:moveTo>
                  <a:cubicBezTo>
                    <a:pt x="49" y="58"/>
                    <a:pt x="49" y="58"/>
                    <a:pt x="49" y="58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8" y="40"/>
                    <a:pt x="62" y="28"/>
                    <a:pt x="62" y="25"/>
                  </a:cubicBezTo>
                  <a:cubicBezTo>
                    <a:pt x="62" y="21"/>
                    <a:pt x="58" y="16"/>
                    <a:pt x="55" y="22"/>
                  </a:cubicBezTo>
                  <a:cubicBezTo>
                    <a:pt x="51" y="29"/>
                    <a:pt x="47" y="34"/>
                    <a:pt x="47" y="3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19" y="0"/>
                    <a:pt x="18" y="3"/>
                    <a:pt x="19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8"/>
                    <a:pt x="22" y="21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2" y="14"/>
                    <a:pt x="5" y="16"/>
                    <a:pt x="1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40"/>
                    <a:pt x="4" y="47"/>
                    <a:pt x="10" y="51"/>
                  </a:cubicBezTo>
                  <a:cubicBezTo>
                    <a:pt x="23" y="62"/>
                    <a:pt x="47" y="81"/>
                    <a:pt x="47" y="80"/>
                  </a:cubicBezTo>
                  <a:cubicBezTo>
                    <a:pt x="48" y="77"/>
                    <a:pt x="57" y="71"/>
                    <a:pt x="57" y="7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6" name="ïşļidê">
              <a:extLst>
                <a:ext uri="{FF2B5EF4-FFF2-40B4-BE49-F238E27FC236}">
                  <a16:creationId xmlns:a16="http://schemas.microsoft.com/office/drawing/2014/main" id="{AEB39919-6BB2-4CA9-A9C4-10819229A6F3}"/>
                </a:ext>
              </a:extLst>
            </p:cNvPr>
            <p:cNvSpPr/>
            <p:nvPr/>
          </p:nvSpPr>
          <p:spPr bwMode="auto">
            <a:xfrm>
              <a:off x="3994151" y="2603500"/>
              <a:ext cx="107950" cy="103188"/>
            </a:xfrm>
            <a:custGeom>
              <a:avLst/>
              <a:gdLst>
                <a:gd name="T0" fmla="*/ 12 w 28"/>
                <a:gd name="T1" fmla="*/ 4 h 27"/>
                <a:gd name="T2" fmla="*/ 2 w 28"/>
                <a:gd name="T3" fmla="*/ 6 h 27"/>
                <a:gd name="T4" fmla="*/ 2 w 28"/>
                <a:gd name="T5" fmla="*/ 16 h 27"/>
                <a:gd name="T6" fmla="*/ 17 w 28"/>
                <a:gd name="T7" fmla="*/ 26 h 27"/>
                <a:gd name="T8" fmla="*/ 27 w 28"/>
                <a:gd name="T9" fmla="*/ 12 h 27"/>
                <a:gd name="T10" fmla="*/ 19 w 28"/>
                <a:gd name="T11" fmla="*/ 2 h 27"/>
                <a:gd name="T12" fmla="*/ 5 w 28"/>
                <a:gd name="T1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7">
                  <a:moveTo>
                    <a:pt x="12" y="4"/>
                  </a:moveTo>
                  <a:cubicBezTo>
                    <a:pt x="8" y="2"/>
                    <a:pt x="4" y="4"/>
                    <a:pt x="2" y="6"/>
                  </a:cubicBezTo>
                  <a:cubicBezTo>
                    <a:pt x="1" y="9"/>
                    <a:pt x="0" y="13"/>
                    <a:pt x="2" y="16"/>
                  </a:cubicBezTo>
                  <a:cubicBezTo>
                    <a:pt x="4" y="22"/>
                    <a:pt x="10" y="27"/>
                    <a:pt x="17" y="26"/>
                  </a:cubicBezTo>
                  <a:cubicBezTo>
                    <a:pt x="23" y="25"/>
                    <a:pt x="28" y="18"/>
                    <a:pt x="27" y="12"/>
                  </a:cubicBezTo>
                  <a:cubicBezTo>
                    <a:pt x="27" y="7"/>
                    <a:pt x="23" y="4"/>
                    <a:pt x="19" y="2"/>
                  </a:cubicBezTo>
                  <a:cubicBezTo>
                    <a:pt x="14" y="0"/>
                    <a:pt x="10" y="1"/>
                    <a:pt x="5" y="2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7" name="ïšļiḋê">
              <a:extLst>
                <a:ext uri="{FF2B5EF4-FFF2-40B4-BE49-F238E27FC236}">
                  <a16:creationId xmlns:a16="http://schemas.microsoft.com/office/drawing/2014/main" id="{90B7E484-CAA4-4F2F-882E-7489056DF6D7}"/>
                </a:ext>
              </a:extLst>
            </p:cNvPr>
            <p:cNvSpPr/>
            <p:nvPr/>
          </p:nvSpPr>
          <p:spPr bwMode="auto">
            <a:xfrm>
              <a:off x="4002088" y="2644775"/>
              <a:ext cx="177800" cy="185738"/>
            </a:xfrm>
            <a:custGeom>
              <a:avLst/>
              <a:gdLst>
                <a:gd name="T0" fmla="*/ 8 w 46"/>
                <a:gd name="T1" fmla="*/ 0 h 48"/>
                <a:gd name="T2" fmla="*/ 45 w 46"/>
                <a:gd name="T3" fmla="*/ 29 h 48"/>
                <a:gd name="T4" fmla="*/ 37 w 46"/>
                <a:gd name="T5" fmla="*/ 46 h 48"/>
                <a:gd name="T6" fmla="*/ 0 w 46"/>
                <a:gd name="T7" fmla="*/ 12 h 48"/>
                <a:gd name="T8" fmla="*/ 8 w 4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8">
                  <a:moveTo>
                    <a:pt x="8" y="0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45"/>
                    <a:pt x="37" y="46"/>
                  </a:cubicBezTo>
                  <a:cubicBezTo>
                    <a:pt x="34" y="48"/>
                    <a:pt x="0" y="12"/>
                    <a:pt x="0" y="12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8" name="iṧļïďê">
              <a:extLst>
                <a:ext uri="{FF2B5EF4-FFF2-40B4-BE49-F238E27FC236}">
                  <a16:creationId xmlns:a16="http://schemas.microsoft.com/office/drawing/2014/main" id="{2C6673CB-C2A5-45BF-8448-00AEA30DEE8E}"/>
                </a:ext>
              </a:extLst>
            </p:cNvPr>
            <p:cNvSpPr/>
            <p:nvPr/>
          </p:nvSpPr>
          <p:spPr bwMode="auto">
            <a:xfrm>
              <a:off x="3986213" y="5381625"/>
              <a:ext cx="242888" cy="73025"/>
            </a:xfrm>
            <a:custGeom>
              <a:avLst/>
              <a:gdLst>
                <a:gd name="T0" fmla="*/ 0 w 63"/>
                <a:gd name="T1" fmla="*/ 2 h 19"/>
                <a:gd name="T2" fmla="*/ 1 w 63"/>
                <a:gd name="T3" fmla="*/ 10 h 19"/>
                <a:gd name="T4" fmla="*/ 61 w 63"/>
                <a:gd name="T5" fmla="*/ 19 h 19"/>
                <a:gd name="T6" fmla="*/ 62 w 63"/>
                <a:gd name="T7" fmla="*/ 14 h 19"/>
                <a:gd name="T8" fmla="*/ 24 w 63"/>
                <a:gd name="T9" fmla="*/ 0 h 19"/>
                <a:gd name="T10" fmla="*/ 0 w 63"/>
                <a:gd name="T11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9">
                  <a:moveTo>
                    <a:pt x="0" y="2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3" y="15"/>
                    <a:pt x="62" y="14"/>
                  </a:cubicBezTo>
                  <a:cubicBezTo>
                    <a:pt x="60" y="14"/>
                    <a:pt x="24" y="0"/>
                    <a:pt x="24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9" name="îSḷïḋe">
              <a:extLst>
                <a:ext uri="{FF2B5EF4-FFF2-40B4-BE49-F238E27FC236}">
                  <a16:creationId xmlns:a16="http://schemas.microsoft.com/office/drawing/2014/main" id="{8C6C3EB5-4557-4EC4-81F2-D651C617E054}"/>
                </a:ext>
              </a:extLst>
            </p:cNvPr>
            <p:cNvSpPr/>
            <p:nvPr/>
          </p:nvSpPr>
          <p:spPr bwMode="auto">
            <a:xfrm>
              <a:off x="3759201" y="2741613"/>
              <a:ext cx="111125" cy="250825"/>
            </a:xfrm>
            <a:custGeom>
              <a:avLst/>
              <a:gdLst>
                <a:gd name="T0" fmla="*/ 0 w 29"/>
                <a:gd name="T1" fmla="*/ 0 h 65"/>
                <a:gd name="T2" fmla="*/ 2 w 29"/>
                <a:gd name="T3" fmla="*/ 52 h 65"/>
                <a:gd name="T4" fmla="*/ 12 w 29"/>
                <a:gd name="T5" fmla="*/ 63 h 65"/>
                <a:gd name="T6" fmla="*/ 26 w 29"/>
                <a:gd name="T7" fmla="*/ 53 h 65"/>
                <a:gd name="T8" fmla="*/ 29 w 29"/>
                <a:gd name="T9" fmla="*/ 9 h 65"/>
                <a:gd name="T10" fmla="*/ 0 w 29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65">
                  <a:moveTo>
                    <a:pt x="0" y="0"/>
                  </a:moveTo>
                  <a:cubicBezTo>
                    <a:pt x="2" y="52"/>
                    <a:pt x="2" y="52"/>
                    <a:pt x="2" y="52"/>
                  </a:cubicBezTo>
                  <a:cubicBezTo>
                    <a:pt x="2" y="58"/>
                    <a:pt x="6" y="63"/>
                    <a:pt x="12" y="63"/>
                  </a:cubicBezTo>
                  <a:cubicBezTo>
                    <a:pt x="19" y="65"/>
                    <a:pt x="25" y="60"/>
                    <a:pt x="26" y="53"/>
                  </a:cubicBezTo>
                  <a:cubicBezTo>
                    <a:pt x="29" y="9"/>
                    <a:pt x="29" y="9"/>
                    <a:pt x="29" y="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0" name="îṧlíḑe">
              <a:extLst>
                <a:ext uri="{FF2B5EF4-FFF2-40B4-BE49-F238E27FC236}">
                  <a16:creationId xmlns:a16="http://schemas.microsoft.com/office/drawing/2014/main" id="{1445F2B0-3450-430C-89B7-0C8E707D1C55}"/>
                </a:ext>
              </a:extLst>
            </p:cNvPr>
            <p:cNvSpPr/>
            <p:nvPr/>
          </p:nvSpPr>
          <p:spPr bwMode="auto">
            <a:xfrm>
              <a:off x="3913188" y="2560638"/>
              <a:ext cx="138113" cy="230188"/>
            </a:xfrm>
            <a:custGeom>
              <a:avLst/>
              <a:gdLst>
                <a:gd name="T0" fmla="*/ 63 w 87"/>
                <a:gd name="T1" fmla="*/ 145 h 145"/>
                <a:gd name="T2" fmla="*/ 0 w 87"/>
                <a:gd name="T3" fmla="*/ 133 h 145"/>
                <a:gd name="T4" fmla="*/ 24 w 87"/>
                <a:gd name="T5" fmla="*/ 0 h 145"/>
                <a:gd name="T6" fmla="*/ 87 w 87"/>
                <a:gd name="T7" fmla="*/ 12 h 145"/>
                <a:gd name="T8" fmla="*/ 63 w 8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5">
                  <a:moveTo>
                    <a:pt x="63" y="145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7" y="12"/>
                  </a:lnTo>
                  <a:lnTo>
                    <a:pt x="63" y="14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1" name="ïşļíḑe">
              <a:extLst>
                <a:ext uri="{FF2B5EF4-FFF2-40B4-BE49-F238E27FC236}">
                  <a16:creationId xmlns:a16="http://schemas.microsoft.com/office/drawing/2014/main" id="{0BC9A727-3F3F-4228-8E24-908957AE5898}"/>
                </a:ext>
              </a:extLst>
            </p:cNvPr>
            <p:cNvSpPr/>
            <p:nvPr/>
          </p:nvSpPr>
          <p:spPr bwMode="auto">
            <a:xfrm>
              <a:off x="3913188" y="2560638"/>
              <a:ext cx="127000" cy="227013"/>
            </a:xfrm>
            <a:custGeom>
              <a:avLst/>
              <a:gdLst>
                <a:gd name="T0" fmla="*/ 56 w 80"/>
                <a:gd name="T1" fmla="*/ 143 h 143"/>
                <a:gd name="T2" fmla="*/ 0 w 80"/>
                <a:gd name="T3" fmla="*/ 133 h 143"/>
                <a:gd name="T4" fmla="*/ 24 w 80"/>
                <a:gd name="T5" fmla="*/ 0 h 143"/>
                <a:gd name="T6" fmla="*/ 80 w 80"/>
                <a:gd name="T7" fmla="*/ 10 h 143"/>
                <a:gd name="T8" fmla="*/ 56 w 8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43">
                  <a:moveTo>
                    <a:pt x="56" y="143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0" y="10"/>
                  </a:lnTo>
                  <a:lnTo>
                    <a:pt x="56" y="14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2" name="íšľíḋé">
              <a:extLst>
                <a:ext uri="{FF2B5EF4-FFF2-40B4-BE49-F238E27FC236}">
                  <a16:creationId xmlns:a16="http://schemas.microsoft.com/office/drawing/2014/main" id="{D7753CFD-4128-436D-B9BD-7898063F62D9}"/>
                </a:ext>
              </a:extLst>
            </p:cNvPr>
            <p:cNvSpPr/>
            <p:nvPr/>
          </p:nvSpPr>
          <p:spPr bwMode="auto">
            <a:xfrm>
              <a:off x="3732213" y="2892425"/>
              <a:ext cx="161925" cy="127000"/>
            </a:xfrm>
            <a:custGeom>
              <a:avLst/>
              <a:gdLst>
                <a:gd name="T0" fmla="*/ 4 w 42"/>
                <a:gd name="T1" fmla="*/ 5 h 33"/>
                <a:gd name="T2" fmla="*/ 0 w 42"/>
                <a:gd name="T3" fmla="*/ 9 h 33"/>
                <a:gd name="T4" fmla="*/ 15 w 42"/>
                <a:gd name="T5" fmla="*/ 33 h 33"/>
                <a:gd name="T6" fmla="*/ 25 w 42"/>
                <a:gd name="T7" fmla="*/ 18 h 33"/>
                <a:gd name="T8" fmla="*/ 37 w 42"/>
                <a:gd name="T9" fmla="*/ 33 h 33"/>
                <a:gd name="T10" fmla="*/ 42 w 42"/>
                <a:gd name="T11" fmla="*/ 5 h 33"/>
                <a:gd name="T12" fmla="*/ 34 w 42"/>
                <a:gd name="T13" fmla="*/ 3 h 33"/>
                <a:gd name="T14" fmla="*/ 24 w 42"/>
                <a:gd name="T15" fmla="*/ 14 h 33"/>
                <a:gd name="T16" fmla="*/ 8 w 42"/>
                <a:gd name="T17" fmla="*/ 0 h 33"/>
                <a:gd name="T18" fmla="*/ 4 w 42"/>
                <a:gd name="T19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4" y="5"/>
                  </a:moveTo>
                  <a:cubicBezTo>
                    <a:pt x="4" y="5"/>
                    <a:pt x="0" y="8"/>
                    <a:pt x="0" y="9"/>
                  </a:cubicBezTo>
                  <a:cubicBezTo>
                    <a:pt x="0" y="10"/>
                    <a:pt x="15" y="33"/>
                    <a:pt x="15" y="33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3" name="iŝ1íḑé">
              <a:extLst>
                <a:ext uri="{FF2B5EF4-FFF2-40B4-BE49-F238E27FC236}">
                  <a16:creationId xmlns:a16="http://schemas.microsoft.com/office/drawing/2014/main" id="{BD8AF96B-4171-4C9E-9DF7-3D364535BCCD}"/>
                </a:ext>
              </a:extLst>
            </p:cNvPr>
            <p:cNvSpPr/>
            <p:nvPr/>
          </p:nvSpPr>
          <p:spPr bwMode="auto">
            <a:xfrm>
              <a:off x="3802063" y="2960688"/>
              <a:ext cx="80963" cy="415925"/>
            </a:xfrm>
            <a:custGeom>
              <a:avLst/>
              <a:gdLst>
                <a:gd name="T0" fmla="*/ 17 w 51"/>
                <a:gd name="T1" fmla="*/ 0 h 262"/>
                <a:gd name="T2" fmla="*/ 0 w 51"/>
                <a:gd name="T3" fmla="*/ 24 h 262"/>
                <a:gd name="T4" fmla="*/ 12 w 51"/>
                <a:gd name="T5" fmla="*/ 44 h 262"/>
                <a:gd name="T6" fmla="*/ 5 w 51"/>
                <a:gd name="T7" fmla="*/ 56 h 262"/>
                <a:gd name="T8" fmla="*/ 12 w 51"/>
                <a:gd name="T9" fmla="*/ 240 h 262"/>
                <a:gd name="T10" fmla="*/ 31 w 51"/>
                <a:gd name="T11" fmla="*/ 262 h 262"/>
                <a:gd name="T12" fmla="*/ 51 w 51"/>
                <a:gd name="T13" fmla="*/ 240 h 262"/>
                <a:gd name="T14" fmla="*/ 31 w 51"/>
                <a:gd name="T15" fmla="*/ 56 h 262"/>
                <a:gd name="T16" fmla="*/ 19 w 51"/>
                <a:gd name="T17" fmla="*/ 41 h 262"/>
                <a:gd name="T18" fmla="*/ 34 w 51"/>
                <a:gd name="T19" fmla="*/ 22 h 262"/>
                <a:gd name="T20" fmla="*/ 17 w 51"/>
                <a:gd name="T2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262">
                  <a:moveTo>
                    <a:pt x="17" y="0"/>
                  </a:moveTo>
                  <a:lnTo>
                    <a:pt x="0" y="24"/>
                  </a:lnTo>
                  <a:lnTo>
                    <a:pt x="12" y="44"/>
                  </a:lnTo>
                  <a:lnTo>
                    <a:pt x="5" y="56"/>
                  </a:lnTo>
                  <a:lnTo>
                    <a:pt x="12" y="240"/>
                  </a:lnTo>
                  <a:lnTo>
                    <a:pt x="31" y="262"/>
                  </a:lnTo>
                  <a:lnTo>
                    <a:pt x="51" y="240"/>
                  </a:lnTo>
                  <a:lnTo>
                    <a:pt x="31" y="56"/>
                  </a:lnTo>
                  <a:lnTo>
                    <a:pt x="19" y="41"/>
                  </a:lnTo>
                  <a:lnTo>
                    <a:pt x="34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4" name="iSľiḓè">
              <a:extLst>
                <a:ext uri="{FF2B5EF4-FFF2-40B4-BE49-F238E27FC236}">
                  <a16:creationId xmlns:a16="http://schemas.microsoft.com/office/drawing/2014/main" id="{34020336-9F09-43A9-8685-A41AC12A5126}"/>
                </a:ext>
              </a:extLst>
            </p:cNvPr>
            <p:cNvSpPr/>
            <p:nvPr/>
          </p:nvSpPr>
          <p:spPr bwMode="auto">
            <a:xfrm>
              <a:off x="3659188" y="2403475"/>
              <a:ext cx="312738" cy="465138"/>
            </a:xfrm>
            <a:custGeom>
              <a:avLst/>
              <a:gdLst>
                <a:gd name="T0" fmla="*/ 5 w 81"/>
                <a:gd name="T1" fmla="*/ 34 h 121"/>
                <a:gd name="T2" fmla="*/ 3 w 81"/>
                <a:gd name="T3" fmla="*/ 72 h 121"/>
                <a:gd name="T4" fmla="*/ 23 w 81"/>
                <a:gd name="T5" fmla="*/ 109 h 121"/>
                <a:gd name="T6" fmla="*/ 62 w 81"/>
                <a:gd name="T7" fmla="*/ 112 h 121"/>
                <a:gd name="T8" fmla="*/ 75 w 81"/>
                <a:gd name="T9" fmla="*/ 91 h 121"/>
                <a:gd name="T10" fmla="*/ 75 w 81"/>
                <a:gd name="T11" fmla="*/ 41 h 121"/>
                <a:gd name="T12" fmla="*/ 5 w 81"/>
                <a:gd name="T13" fmla="*/ 3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21">
                  <a:moveTo>
                    <a:pt x="5" y="34"/>
                  </a:moveTo>
                  <a:cubicBezTo>
                    <a:pt x="0" y="46"/>
                    <a:pt x="0" y="59"/>
                    <a:pt x="3" y="72"/>
                  </a:cubicBezTo>
                  <a:cubicBezTo>
                    <a:pt x="6" y="86"/>
                    <a:pt x="12" y="100"/>
                    <a:pt x="23" y="109"/>
                  </a:cubicBezTo>
                  <a:cubicBezTo>
                    <a:pt x="34" y="118"/>
                    <a:pt x="51" y="121"/>
                    <a:pt x="62" y="112"/>
                  </a:cubicBezTo>
                  <a:cubicBezTo>
                    <a:pt x="69" y="107"/>
                    <a:pt x="73" y="99"/>
                    <a:pt x="75" y="91"/>
                  </a:cubicBezTo>
                  <a:cubicBezTo>
                    <a:pt x="80" y="75"/>
                    <a:pt x="81" y="57"/>
                    <a:pt x="75" y="41"/>
                  </a:cubicBezTo>
                  <a:cubicBezTo>
                    <a:pt x="63" y="13"/>
                    <a:pt x="19" y="0"/>
                    <a:pt x="5" y="34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5" name="ïsḷíḑè">
              <a:extLst>
                <a:ext uri="{FF2B5EF4-FFF2-40B4-BE49-F238E27FC236}">
                  <a16:creationId xmlns:a16="http://schemas.microsoft.com/office/drawing/2014/main" id="{8543F2E8-517F-418C-8012-A271656A1BEA}"/>
                </a:ext>
              </a:extLst>
            </p:cNvPr>
            <p:cNvSpPr/>
            <p:nvPr/>
          </p:nvSpPr>
          <p:spPr bwMode="auto">
            <a:xfrm>
              <a:off x="3019426" y="2917825"/>
              <a:ext cx="593725" cy="320675"/>
            </a:xfrm>
            <a:custGeom>
              <a:avLst/>
              <a:gdLst>
                <a:gd name="T0" fmla="*/ 372 w 374"/>
                <a:gd name="T1" fmla="*/ 131 h 202"/>
                <a:gd name="T2" fmla="*/ 156 w 374"/>
                <a:gd name="T3" fmla="*/ 202 h 202"/>
                <a:gd name="T4" fmla="*/ 0 w 374"/>
                <a:gd name="T5" fmla="*/ 32 h 202"/>
                <a:gd name="T6" fmla="*/ 39 w 374"/>
                <a:gd name="T7" fmla="*/ 0 h 202"/>
                <a:gd name="T8" fmla="*/ 182 w 374"/>
                <a:gd name="T9" fmla="*/ 117 h 202"/>
                <a:gd name="T10" fmla="*/ 345 w 374"/>
                <a:gd name="T11" fmla="*/ 0 h 202"/>
                <a:gd name="T12" fmla="*/ 374 w 374"/>
                <a:gd name="T13" fmla="*/ 49 h 202"/>
                <a:gd name="T14" fmla="*/ 372 w 374"/>
                <a:gd name="T15" fmla="*/ 1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202">
                  <a:moveTo>
                    <a:pt x="372" y="131"/>
                  </a:moveTo>
                  <a:lnTo>
                    <a:pt x="156" y="202"/>
                  </a:lnTo>
                  <a:lnTo>
                    <a:pt x="0" y="32"/>
                  </a:lnTo>
                  <a:lnTo>
                    <a:pt x="39" y="0"/>
                  </a:lnTo>
                  <a:lnTo>
                    <a:pt x="182" y="117"/>
                  </a:lnTo>
                  <a:lnTo>
                    <a:pt x="345" y="0"/>
                  </a:lnTo>
                  <a:lnTo>
                    <a:pt x="374" y="49"/>
                  </a:lnTo>
                  <a:lnTo>
                    <a:pt x="372" y="131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6" name="îṥlíḋè">
              <a:extLst>
                <a:ext uri="{FF2B5EF4-FFF2-40B4-BE49-F238E27FC236}">
                  <a16:creationId xmlns:a16="http://schemas.microsoft.com/office/drawing/2014/main" id="{6E6CDF5F-BD3C-4BE7-AEEC-08530C67CD31}"/>
                </a:ext>
              </a:extLst>
            </p:cNvPr>
            <p:cNvSpPr/>
            <p:nvPr/>
          </p:nvSpPr>
          <p:spPr bwMode="auto">
            <a:xfrm>
              <a:off x="2981326" y="2879725"/>
              <a:ext cx="142875" cy="112713"/>
            </a:xfrm>
            <a:custGeom>
              <a:avLst/>
              <a:gdLst>
                <a:gd name="T0" fmla="*/ 0 w 90"/>
                <a:gd name="T1" fmla="*/ 44 h 71"/>
                <a:gd name="T2" fmla="*/ 17 w 90"/>
                <a:gd name="T3" fmla="*/ 71 h 71"/>
                <a:gd name="T4" fmla="*/ 90 w 90"/>
                <a:gd name="T5" fmla="*/ 29 h 71"/>
                <a:gd name="T6" fmla="*/ 61 w 90"/>
                <a:gd name="T7" fmla="*/ 0 h 71"/>
                <a:gd name="T8" fmla="*/ 0 w 90"/>
                <a:gd name="T9" fmla="*/ 4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1">
                  <a:moveTo>
                    <a:pt x="0" y="44"/>
                  </a:moveTo>
                  <a:lnTo>
                    <a:pt x="17" y="71"/>
                  </a:lnTo>
                  <a:lnTo>
                    <a:pt x="90" y="29"/>
                  </a:lnTo>
                  <a:lnTo>
                    <a:pt x="61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7" name="íş1íḍe">
              <a:extLst>
                <a:ext uri="{FF2B5EF4-FFF2-40B4-BE49-F238E27FC236}">
                  <a16:creationId xmlns:a16="http://schemas.microsoft.com/office/drawing/2014/main" id="{662E1E70-32CA-4E1D-B69A-973605F140C7}"/>
                </a:ext>
              </a:extLst>
            </p:cNvPr>
            <p:cNvSpPr/>
            <p:nvPr/>
          </p:nvSpPr>
          <p:spPr bwMode="auto">
            <a:xfrm>
              <a:off x="3597276" y="2606675"/>
              <a:ext cx="104775" cy="123825"/>
            </a:xfrm>
            <a:custGeom>
              <a:avLst/>
              <a:gdLst>
                <a:gd name="T0" fmla="*/ 6 w 27"/>
                <a:gd name="T1" fmla="*/ 3 h 32"/>
                <a:gd name="T2" fmla="*/ 1 w 27"/>
                <a:gd name="T3" fmla="*/ 14 h 32"/>
                <a:gd name="T4" fmla="*/ 6 w 27"/>
                <a:gd name="T5" fmla="*/ 25 h 32"/>
                <a:gd name="T6" fmla="*/ 11 w 27"/>
                <a:gd name="T7" fmla="*/ 30 h 32"/>
                <a:gd name="T8" fmla="*/ 17 w 27"/>
                <a:gd name="T9" fmla="*/ 32 h 32"/>
                <a:gd name="T10" fmla="*/ 25 w 27"/>
                <a:gd name="T11" fmla="*/ 30 h 32"/>
                <a:gd name="T12" fmla="*/ 26 w 27"/>
                <a:gd name="T13" fmla="*/ 26 h 32"/>
                <a:gd name="T14" fmla="*/ 21 w 27"/>
                <a:gd name="T15" fmla="*/ 11 h 32"/>
                <a:gd name="T16" fmla="*/ 6 w 27"/>
                <a:gd name="T17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2">
                  <a:moveTo>
                    <a:pt x="6" y="3"/>
                  </a:moveTo>
                  <a:cubicBezTo>
                    <a:pt x="2" y="5"/>
                    <a:pt x="0" y="10"/>
                    <a:pt x="1" y="14"/>
                  </a:cubicBezTo>
                  <a:cubicBezTo>
                    <a:pt x="1" y="18"/>
                    <a:pt x="3" y="22"/>
                    <a:pt x="6" y="25"/>
                  </a:cubicBezTo>
                  <a:cubicBezTo>
                    <a:pt x="7" y="27"/>
                    <a:pt x="9" y="29"/>
                    <a:pt x="11" y="30"/>
                  </a:cubicBezTo>
                  <a:cubicBezTo>
                    <a:pt x="13" y="31"/>
                    <a:pt x="15" y="32"/>
                    <a:pt x="17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19"/>
                    <a:pt x="25" y="16"/>
                    <a:pt x="21" y="11"/>
                  </a:cubicBezTo>
                  <a:cubicBezTo>
                    <a:pt x="17" y="7"/>
                    <a:pt x="13" y="0"/>
                    <a:pt x="6" y="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8" name="î$ḷïḓé">
              <a:extLst>
                <a:ext uri="{FF2B5EF4-FFF2-40B4-BE49-F238E27FC236}">
                  <a16:creationId xmlns:a16="http://schemas.microsoft.com/office/drawing/2014/main" id="{8602080D-9043-4178-9DFA-4AEC2A54ABE4}"/>
                </a:ext>
              </a:extLst>
            </p:cNvPr>
            <p:cNvSpPr/>
            <p:nvPr/>
          </p:nvSpPr>
          <p:spPr bwMode="auto">
            <a:xfrm>
              <a:off x="3643313" y="2449513"/>
              <a:ext cx="312738" cy="241300"/>
            </a:xfrm>
            <a:custGeom>
              <a:avLst/>
              <a:gdLst>
                <a:gd name="T0" fmla="*/ 19 w 81"/>
                <a:gd name="T1" fmla="*/ 45 h 63"/>
                <a:gd name="T2" fmla="*/ 9 w 81"/>
                <a:gd name="T3" fmla="*/ 63 h 63"/>
                <a:gd name="T4" fmla="*/ 1 w 81"/>
                <a:gd name="T5" fmla="*/ 42 h 63"/>
                <a:gd name="T6" fmla="*/ 7 w 81"/>
                <a:gd name="T7" fmla="*/ 15 h 63"/>
                <a:gd name="T8" fmla="*/ 34 w 81"/>
                <a:gd name="T9" fmla="*/ 1 h 63"/>
                <a:gd name="T10" fmla="*/ 65 w 81"/>
                <a:gd name="T11" fmla="*/ 7 h 63"/>
                <a:gd name="T12" fmla="*/ 79 w 81"/>
                <a:gd name="T13" fmla="*/ 7 h 63"/>
                <a:gd name="T14" fmla="*/ 81 w 81"/>
                <a:gd name="T15" fmla="*/ 18 h 63"/>
                <a:gd name="T16" fmla="*/ 79 w 81"/>
                <a:gd name="T17" fmla="*/ 26 h 63"/>
                <a:gd name="T18" fmla="*/ 68 w 81"/>
                <a:gd name="T19" fmla="*/ 35 h 63"/>
                <a:gd name="T20" fmla="*/ 17 w 81"/>
                <a:gd name="T21" fmla="*/ 24 h 63"/>
                <a:gd name="T22" fmla="*/ 18 w 81"/>
                <a:gd name="T23" fmla="*/ 30 h 63"/>
                <a:gd name="T24" fmla="*/ 19 w 81"/>
                <a:gd name="T25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63">
                  <a:moveTo>
                    <a:pt x="19" y="45"/>
                  </a:moveTo>
                  <a:cubicBezTo>
                    <a:pt x="18" y="52"/>
                    <a:pt x="15" y="59"/>
                    <a:pt x="9" y="63"/>
                  </a:cubicBezTo>
                  <a:cubicBezTo>
                    <a:pt x="4" y="57"/>
                    <a:pt x="2" y="49"/>
                    <a:pt x="1" y="42"/>
                  </a:cubicBezTo>
                  <a:cubicBezTo>
                    <a:pt x="0" y="33"/>
                    <a:pt x="1" y="23"/>
                    <a:pt x="7" y="15"/>
                  </a:cubicBezTo>
                  <a:cubicBezTo>
                    <a:pt x="13" y="6"/>
                    <a:pt x="24" y="2"/>
                    <a:pt x="34" y="1"/>
                  </a:cubicBezTo>
                  <a:cubicBezTo>
                    <a:pt x="45" y="0"/>
                    <a:pt x="56" y="3"/>
                    <a:pt x="65" y="7"/>
                  </a:cubicBezTo>
                  <a:cubicBezTo>
                    <a:pt x="70" y="9"/>
                    <a:pt x="75" y="10"/>
                    <a:pt x="79" y="7"/>
                  </a:cubicBezTo>
                  <a:cubicBezTo>
                    <a:pt x="80" y="10"/>
                    <a:pt x="81" y="14"/>
                    <a:pt x="81" y="18"/>
                  </a:cubicBezTo>
                  <a:cubicBezTo>
                    <a:pt x="81" y="20"/>
                    <a:pt x="81" y="23"/>
                    <a:pt x="79" y="26"/>
                  </a:cubicBezTo>
                  <a:cubicBezTo>
                    <a:pt x="76" y="30"/>
                    <a:pt x="72" y="34"/>
                    <a:pt x="68" y="35"/>
                  </a:cubicBezTo>
                  <a:cubicBezTo>
                    <a:pt x="33" y="43"/>
                    <a:pt x="17" y="24"/>
                    <a:pt x="17" y="24"/>
                  </a:cubicBezTo>
                  <a:cubicBezTo>
                    <a:pt x="16" y="26"/>
                    <a:pt x="17" y="29"/>
                    <a:pt x="18" y="30"/>
                  </a:cubicBezTo>
                  <a:cubicBezTo>
                    <a:pt x="19" y="35"/>
                    <a:pt x="19" y="40"/>
                    <a:pt x="19" y="4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9" name="iślïḋé">
              <a:extLst>
                <a:ext uri="{FF2B5EF4-FFF2-40B4-BE49-F238E27FC236}">
                  <a16:creationId xmlns:a16="http://schemas.microsoft.com/office/drawing/2014/main" id="{A3DCA940-1895-4854-A7AA-5B798D51D0F7}"/>
                </a:ext>
              </a:extLst>
            </p:cNvPr>
            <p:cNvSpPr/>
            <p:nvPr/>
          </p:nvSpPr>
          <p:spPr bwMode="auto">
            <a:xfrm>
              <a:off x="4872038" y="3368675"/>
              <a:ext cx="812800" cy="762000"/>
            </a:xfrm>
            <a:custGeom>
              <a:avLst/>
              <a:gdLst>
                <a:gd name="T0" fmla="*/ 211 w 211"/>
                <a:gd name="T1" fmla="*/ 196 h 198"/>
                <a:gd name="T2" fmla="*/ 201 w 211"/>
                <a:gd name="T3" fmla="*/ 3 h 198"/>
                <a:gd name="T4" fmla="*/ 137 w 211"/>
                <a:gd name="T5" fmla="*/ 0 h 198"/>
                <a:gd name="T6" fmla="*/ 105 w 211"/>
                <a:gd name="T7" fmla="*/ 8 h 198"/>
                <a:gd name="T8" fmla="*/ 81 w 211"/>
                <a:gd name="T9" fmla="*/ 20 h 198"/>
                <a:gd name="T10" fmla="*/ 0 w 211"/>
                <a:gd name="T11" fmla="*/ 176 h 198"/>
                <a:gd name="T12" fmla="*/ 50 w 211"/>
                <a:gd name="T13" fmla="*/ 180 h 198"/>
                <a:gd name="T14" fmla="*/ 66 w 211"/>
                <a:gd name="T15" fmla="*/ 161 h 198"/>
                <a:gd name="T16" fmla="*/ 58 w 211"/>
                <a:gd name="T17" fmla="*/ 149 h 198"/>
                <a:gd name="T18" fmla="*/ 88 w 211"/>
                <a:gd name="T19" fmla="*/ 77 h 198"/>
                <a:gd name="T20" fmla="*/ 88 w 211"/>
                <a:gd name="T21" fmla="*/ 198 h 198"/>
                <a:gd name="T22" fmla="*/ 211 w 211"/>
                <a:gd name="T23" fmla="*/ 19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98">
                  <a:moveTo>
                    <a:pt x="211" y="196"/>
                  </a:move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152" y="0"/>
                    <a:pt x="137" y="0"/>
                  </a:cubicBezTo>
                  <a:cubicBezTo>
                    <a:pt x="129" y="0"/>
                    <a:pt x="115" y="4"/>
                    <a:pt x="105" y="8"/>
                  </a:cubicBezTo>
                  <a:cubicBezTo>
                    <a:pt x="94" y="11"/>
                    <a:pt x="86" y="11"/>
                    <a:pt x="81" y="20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88" y="198"/>
                    <a:pt x="88" y="198"/>
                    <a:pt x="88" y="198"/>
                  </a:cubicBezTo>
                  <a:cubicBezTo>
                    <a:pt x="211" y="196"/>
                    <a:pt x="211" y="196"/>
                    <a:pt x="211" y="196"/>
                  </a:cubicBezTo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0" name="îŝ1iḍé">
              <a:extLst>
                <a:ext uri="{FF2B5EF4-FFF2-40B4-BE49-F238E27FC236}">
                  <a16:creationId xmlns:a16="http://schemas.microsoft.com/office/drawing/2014/main" id="{E436CA17-691D-43C2-B063-42D1E48387A2}"/>
                </a:ext>
              </a:extLst>
            </p:cNvPr>
            <p:cNvSpPr/>
            <p:nvPr/>
          </p:nvSpPr>
          <p:spPr bwMode="auto">
            <a:xfrm>
              <a:off x="5137151" y="3930650"/>
              <a:ext cx="261938" cy="104775"/>
            </a:xfrm>
            <a:custGeom>
              <a:avLst/>
              <a:gdLst>
                <a:gd name="T0" fmla="*/ 61 w 68"/>
                <a:gd name="T1" fmla="*/ 11 h 27"/>
                <a:gd name="T2" fmla="*/ 30 w 68"/>
                <a:gd name="T3" fmla="*/ 0 h 27"/>
                <a:gd name="T4" fmla="*/ 2 w 68"/>
                <a:gd name="T5" fmla="*/ 14 h 27"/>
                <a:gd name="T6" fmla="*/ 8 w 68"/>
                <a:gd name="T7" fmla="*/ 19 h 27"/>
                <a:gd name="T8" fmla="*/ 22 w 68"/>
                <a:gd name="T9" fmla="*/ 17 h 27"/>
                <a:gd name="T10" fmla="*/ 17 w 68"/>
                <a:gd name="T11" fmla="*/ 26 h 27"/>
                <a:gd name="T12" fmla="*/ 68 w 68"/>
                <a:gd name="T13" fmla="*/ 26 h 27"/>
                <a:gd name="T14" fmla="*/ 61 w 68"/>
                <a:gd name="T15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7">
                  <a:moveTo>
                    <a:pt x="61" y="11"/>
                  </a:moveTo>
                  <a:cubicBezTo>
                    <a:pt x="59" y="10"/>
                    <a:pt x="42" y="0"/>
                    <a:pt x="30" y="0"/>
                  </a:cubicBezTo>
                  <a:cubicBezTo>
                    <a:pt x="17" y="0"/>
                    <a:pt x="2" y="14"/>
                    <a:pt x="2" y="14"/>
                  </a:cubicBezTo>
                  <a:cubicBezTo>
                    <a:pt x="2" y="14"/>
                    <a:pt x="0" y="21"/>
                    <a:pt x="8" y="19"/>
                  </a:cubicBezTo>
                  <a:cubicBezTo>
                    <a:pt x="17" y="18"/>
                    <a:pt x="22" y="17"/>
                    <a:pt x="22" y="17"/>
                  </a:cubicBezTo>
                  <a:cubicBezTo>
                    <a:pt x="22" y="17"/>
                    <a:pt x="8" y="25"/>
                    <a:pt x="17" y="26"/>
                  </a:cubicBezTo>
                  <a:cubicBezTo>
                    <a:pt x="27" y="27"/>
                    <a:pt x="68" y="26"/>
                    <a:pt x="68" y="26"/>
                  </a:cubicBezTo>
                  <a:lnTo>
                    <a:pt x="61" y="11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1" name="íslïḓê">
              <a:extLst>
                <a:ext uri="{FF2B5EF4-FFF2-40B4-BE49-F238E27FC236}">
                  <a16:creationId xmlns:a16="http://schemas.microsoft.com/office/drawing/2014/main" id="{B4541CDE-F17C-4B7A-B703-6669AC498623}"/>
                </a:ext>
              </a:extLst>
            </p:cNvPr>
            <p:cNvSpPr/>
            <p:nvPr/>
          </p:nvSpPr>
          <p:spPr bwMode="auto">
            <a:xfrm>
              <a:off x="4745038" y="4035425"/>
              <a:ext cx="639763" cy="46038"/>
            </a:xfrm>
            <a:custGeom>
              <a:avLst/>
              <a:gdLst>
                <a:gd name="T0" fmla="*/ 160 w 166"/>
                <a:gd name="T1" fmla="*/ 12 h 12"/>
                <a:gd name="T2" fmla="*/ 0 w 166"/>
                <a:gd name="T3" fmla="*/ 12 h 12"/>
                <a:gd name="T4" fmla="*/ 0 w 166"/>
                <a:gd name="T5" fmla="*/ 0 h 12"/>
                <a:gd name="T6" fmla="*/ 160 w 166"/>
                <a:gd name="T7" fmla="*/ 0 h 12"/>
                <a:gd name="T8" fmla="*/ 166 w 166"/>
                <a:gd name="T9" fmla="*/ 6 h 12"/>
                <a:gd name="T10" fmla="*/ 160 w 166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2">
                  <a:moveTo>
                    <a:pt x="16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3" y="0"/>
                    <a:pt x="166" y="3"/>
                    <a:pt x="166" y="6"/>
                  </a:cubicBezTo>
                  <a:cubicBezTo>
                    <a:pt x="166" y="9"/>
                    <a:pt x="163" y="12"/>
                    <a:pt x="160" y="12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2" name="îṣľïďé">
              <a:extLst>
                <a:ext uri="{FF2B5EF4-FFF2-40B4-BE49-F238E27FC236}">
                  <a16:creationId xmlns:a16="http://schemas.microsoft.com/office/drawing/2014/main" id="{B2441BE2-7415-4C90-BB91-1BD0470ACAF6}"/>
                </a:ext>
              </a:extLst>
            </p:cNvPr>
            <p:cNvSpPr/>
            <p:nvPr/>
          </p:nvSpPr>
          <p:spPr bwMode="auto">
            <a:xfrm>
              <a:off x="4425951" y="3568700"/>
              <a:ext cx="765175" cy="512763"/>
            </a:xfrm>
            <a:custGeom>
              <a:avLst/>
              <a:gdLst>
                <a:gd name="T0" fmla="*/ 199 w 199"/>
                <a:gd name="T1" fmla="*/ 133 h 133"/>
                <a:gd name="T2" fmla="*/ 45 w 199"/>
                <a:gd name="T3" fmla="*/ 133 h 133"/>
                <a:gd name="T4" fmla="*/ 30 w 199"/>
                <a:gd name="T5" fmla="*/ 122 h 133"/>
                <a:gd name="T6" fmla="*/ 3 w 199"/>
                <a:gd name="T7" fmla="*/ 19 h 133"/>
                <a:gd name="T8" fmla="*/ 17 w 199"/>
                <a:gd name="T9" fmla="*/ 0 h 133"/>
                <a:gd name="T10" fmla="*/ 152 w 199"/>
                <a:gd name="T11" fmla="*/ 0 h 133"/>
                <a:gd name="T12" fmla="*/ 167 w 199"/>
                <a:gd name="T13" fmla="*/ 11 h 133"/>
                <a:gd name="T14" fmla="*/ 199 w 199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33">
                  <a:moveTo>
                    <a:pt x="199" y="133"/>
                  </a:moveTo>
                  <a:cubicBezTo>
                    <a:pt x="45" y="133"/>
                    <a:pt x="45" y="133"/>
                    <a:pt x="45" y="133"/>
                  </a:cubicBezTo>
                  <a:cubicBezTo>
                    <a:pt x="38" y="133"/>
                    <a:pt x="32" y="128"/>
                    <a:pt x="30" y="1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0" y="10"/>
                    <a:pt x="7" y="0"/>
                    <a:pt x="17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5"/>
                    <a:pt x="167" y="11"/>
                  </a:cubicBezTo>
                  <a:cubicBezTo>
                    <a:pt x="199" y="133"/>
                    <a:pt x="199" y="133"/>
                    <a:pt x="199" y="133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3" name="íṣļíḑé">
              <a:extLst>
                <a:ext uri="{FF2B5EF4-FFF2-40B4-BE49-F238E27FC236}">
                  <a16:creationId xmlns:a16="http://schemas.microsoft.com/office/drawing/2014/main" id="{BD7FFDCD-71B0-438A-94E9-D910AA4D24FB}"/>
                </a:ext>
              </a:extLst>
            </p:cNvPr>
            <p:cNvSpPr/>
            <p:nvPr/>
          </p:nvSpPr>
          <p:spPr bwMode="auto">
            <a:xfrm>
              <a:off x="4737101" y="3814763"/>
              <a:ext cx="112713" cy="93663"/>
            </a:xfrm>
            <a:custGeom>
              <a:avLst/>
              <a:gdLst>
                <a:gd name="T0" fmla="*/ 27 w 29"/>
                <a:gd name="T1" fmla="*/ 12 h 24"/>
                <a:gd name="T2" fmla="*/ 18 w 29"/>
                <a:gd name="T3" fmla="*/ 24 h 24"/>
                <a:gd name="T4" fmla="*/ 2 w 29"/>
                <a:gd name="T5" fmla="*/ 12 h 24"/>
                <a:gd name="T6" fmla="*/ 11 w 29"/>
                <a:gd name="T7" fmla="*/ 0 h 24"/>
                <a:gd name="T8" fmla="*/ 27 w 29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4">
                  <a:moveTo>
                    <a:pt x="27" y="12"/>
                  </a:moveTo>
                  <a:cubicBezTo>
                    <a:pt x="29" y="18"/>
                    <a:pt x="25" y="24"/>
                    <a:pt x="18" y="24"/>
                  </a:cubicBezTo>
                  <a:cubicBezTo>
                    <a:pt x="11" y="24"/>
                    <a:pt x="4" y="18"/>
                    <a:pt x="2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25" y="5"/>
                    <a:pt x="2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4" name="îşľiḋè">
              <a:extLst>
                <a:ext uri="{FF2B5EF4-FFF2-40B4-BE49-F238E27FC236}">
                  <a16:creationId xmlns:a16="http://schemas.microsoft.com/office/drawing/2014/main" id="{8DEEA860-2489-4021-BCAB-E121E9541398}"/>
                </a:ext>
              </a:extLst>
            </p:cNvPr>
            <p:cNvSpPr/>
            <p:nvPr/>
          </p:nvSpPr>
          <p:spPr bwMode="auto">
            <a:xfrm>
              <a:off x="5380038" y="3225800"/>
              <a:ext cx="134938" cy="234950"/>
            </a:xfrm>
            <a:custGeom>
              <a:avLst/>
              <a:gdLst>
                <a:gd name="T0" fmla="*/ 0 w 35"/>
                <a:gd name="T1" fmla="*/ 14 h 61"/>
                <a:gd name="T2" fmla="*/ 11 w 35"/>
                <a:gd name="T3" fmla="*/ 54 h 61"/>
                <a:gd name="T4" fmla="*/ 23 w 35"/>
                <a:gd name="T5" fmla="*/ 60 h 61"/>
                <a:gd name="T6" fmla="*/ 35 w 35"/>
                <a:gd name="T7" fmla="*/ 48 h 61"/>
                <a:gd name="T8" fmla="*/ 20 w 35"/>
                <a:gd name="T9" fmla="*/ 0 h 61"/>
                <a:gd name="T10" fmla="*/ 0 w 35"/>
                <a:gd name="T11" fmla="*/ 1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61">
                  <a:moveTo>
                    <a:pt x="0" y="14"/>
                  </a:moveTo>
                  <a:cubicBezTo>
                    <a:pt x="2" y="16"/>
                    <a:pt x="11" y="54"/>
                    <a:pt x="11" y="54"/>
                  </a:cubicBezTo>
                  <a:cubicBezTo>
                    <a:pt x="11" y="54"/>
                    <a:pt x="15" y="61"/>
                    <a:pt x="23" y="60"/>
                  </a:cubicBezTo>
                  <a:cubicBezTo>
                    <a:pt x="31" y="59"/>
                    <a:pt x="35" y="48"/>
                    <a:pt x="35" y="48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5" name="işlîḓé">
              <a:extLst>
                <a:ext uri="{FF2B5EF4-FFF2-40B4-BE49-F238E27FC236}">
                  <a16:creationId xmlns:a16="http://schemas.microsoft.com/office/drawing/2014/main" id="{ADC7395B-D4E0-40A0-BC86-096B87833F18}"/>
                </a:ext>
              </a:extLst>
            </p:cNvPr>
            <p:cNvSpPr/>
            <p:nvPr/>
          </p:nvSpPr>
          <p:spPr bwMode="auto">
            <a:xfrm>
              <a:off x="5211763" y="3003550"/>
              <a:ext cx="365125" cy="396875"/>
            </a:xfrm>
            <a:custGeom>
              <a:avLst/>
              <a:gdLst>
                <a:gd name="T0" fmla="*/ 95 w 95"/>
                <a:gd name="T1" fmla="*/ 48 h 103"/>
                <a:gd name="T2" fmla="*/ 41 w 95"/>
                <a:gd name="T3" fmla="*/ 103 h 103"/>
                <a:gd name="T4" fmla="*/ 0 w 95"/>
                <a:gd name="T5" fmla="*/ 48 h 103"/>
                <a:gd name="T6" fmla="*/ 48 w 95"/>
                <a:gd name="T7" fmla="*/ 0 h 103"/>
                <a:gd name="T8" fmla="*/ 95 w 95"/>
                <a:gd name="T9" fmla="*/ 4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3">
                  <a:moveTo>
                    <a:pt x="95" y="48"/>
                  </a:moveTo>
                  <a:cubicBezTo>
                    <a:pt x="95" y="74"/>
                    <a:pt x="68" y="103"/>
                    <a:pt x="41" y="103"/>
                  </a:cubicBezTo>
                  <a:cubicBezTo>
                    <a:pt x="15" y="103"/>
                    <a:pt x="0" y="74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4" y="0"/>
                    <a:pt x="95" y="22"/>
                    <a:pt x="95" y="4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6" name="iśļîdè">
              <a:extLst>
                <a:ext uri="{FF2B5EF4-FFF2-40B4-BE49-F238E27FC236}">
                  <a16:creationId xmlns:a16="http://schemas.microsoft.com/office/drawing/2014/main" id="{FF5017CD-4FCC-410F-B92E-FECCCFB49E19}"/>
                </a:ext>
              </a:extLst>
            </p:cNvPr>
            <p:cNvSpPr/>
            <p:nvPr/>
          </p:nvSpPr>
          <p:spPr bwMode="auto">
            <a:xfrm>
              <a:off x="5387976" y="3373438"/>
              <a:ext cx="146050" cy="141288"/>
            </a:xfrm>
            <a:custGeom>
              <a:avLst/>
              <a:gdLst>
                <a:gd name="T0" fmla="*/ 6 w 38"/>
                <a:gd name="T1" fmla="*/ 5 h 37"/>
                <a:gd name="T2" fmla="*/ 0 w 38"/>
                <a:gd name="T3" fmla="*/ 19 h 37"/>
                <a:gd name="T4" fmla="*/ 4 w 38"/>
                <a:gd name="T5" fmla="*/ 34 h 37"/>
                <a:gd name="T6" fmla="*/ 15 w 38"/>
                <a:gd name="T7" fmla="*/ 19 h 37"/>
                <a:gd name="T8" fmla="*/ 26 w 38"/>
                <a:gd name="T9" fmla="*/ 37 h 37"/>
                <a:gd name="T10" fmla="*/ 38 w 38"/>
                <a:gd name="T11" fmla="*/ 14 h 37"/>
                <a:gd name="T12" fmla="*/ 30 w 38"/>
                <a:gd name="T13" fmla="*/ 0 h 37"/>
                <a:gd name="T14" fmla="*/ 17 w 38"/>
                <a:gd name="T15" fmla="*/ 12 h 37"/>
                <a:gd name="T16" fmla="*/ 6 w 38"/>
                <a:gd name="T1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7">
                  <a:moveTo>
                    <a:pt x="6" y="5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26" y="10"/>
                    <a:pt x="17" y="12"/>
                  </a:cubicBezTo>
                  <a:cubicBezTo>
                    <a:pt x="8" y="14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7" name="ïṣľïḍe">
              <a:extLst>
                <a:ext uri="{FF2B5EF4-FFF2-40B4-BE49-F238E27FC236}">
                  <a16:creationId xmlns:a16="http://schemas.microsoft.com/office/drawing/2014/main" id="{33591DCD-90FF-496A-A87E-3C79536649EE}"/>
                </a:ext>
              </a:extLst>
            </p:cNvPr>
            <p:cNvSpPr/>
            <p:nvPr/>
          </p:nvSpPr>
          <p:spPr bwMode="auto">
            <a:xfrm>
              <a:off x="5403851" y="3446463"/>
              <a:ext cx="84138" cy="511175"/>
            </a:xfrm>
            <a:custGeom>
              <a:avLst/>
              <a:gdLst>
                <a:gd name="T0" fmla="*/ 26 w 53"/>
                <a:gd name="T1" fmla="*/ 0 h 322"/>
                <a:gd name="T2" fmla="*/ 5 w 53"/>
                <a:gd name="T3" fmla="*/ 24 h 322"/>
                <a:gd name="T4" fmla="*/ 17 w 53"/>
                <a:gd name="T5" fmla="*/ 38 h 322"/>
                <a:gd name="T6" fmla="*/ 0 w 53"/>
                <a:gd name="T7" fmla="*/ 70 h 322"/>
                <a:gd name="T8" fmla="*/ 5 w 53"/>
                <a:gd name="T9" fmla="*/ 281 h 322"/>
                <a:gd name="T10" fmla="*/ 24 w 53"/>
                <a:gd name="T11" fmla="*/ 322 h 322"/>
                <a:gd name="T12" fmla="*/ 53 w 53"/>
                <a:gd name="T13" fmla="*/ 276 h 322"/>
                <a:gd name="T14" fmla="*/ 46 w 53"/>
                <a:gd name="T15" fmla="*/ 75 h 322"/>
                <a:gd name="T16" fmla="*/ 31 w 53"/>
                <a:gd name="T17" fmla="*/ 36 h 322"/>
                <a:gd name="T18" fmla="*/ 43 w 53"/>
                <a:gd name="T19" fmla="*/ 22 h 322"/>
                <a:gd name="T20" fmla="*/ 26 w 53"/>
                <a:gd name="T2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322">
                  <a:moveTo>
                    <a:pt x="26" y="0"/>
                  </a:moveTo>
                  <a:lnTo>
                    <a:pt x="5" y="24"/>
                  </a:lnTo>
                  <a:lnTo>
                    <a:pt x="17" y="38"/>
                  </a:lnTo>
                  <a:lnTo>
                    <a:pt x="0" y="70"/>
                  </a:lnTo>
                  <a:lnTo>
                    <a:pt x="5" y="281"/>
                  </a:lnTo>
                  <a:lnTo>
                    <a:pt x="24" y="322"/>
                  </a:lnTo>
                  <a:lnTo>
                    <a:pt x="53" y="276"/>
                  </a:lnTo>
                  <a:lnTo>
                    <a:pt x="46" y="75"/>
                  </a:lnTo>
                  <a:lnTo>
                    <a:pt x="31" y="36"/>
                  </a:lnTo>
                  <a:lnTo>
                    <a:pt x="43" y="2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8" name="iślîḍé">
              <a:extLst>
                <a:ext uri="{FF2B5EF4-FFF2-40B4-BE49-F238E27FC236}">
                  <a16:creationId xmlns:a16="http://schemas.microsoft.com/office/drawing/2014/main" id="{7989D531-71C8-4E82-9BF4-F9371978F14F}"/>
                </a:ext>
              </a:extLst>
            </p:cNvPr>
            <p:cNvSpPr/>
            <p:nvPr/>
          </p:nvSpPr>
          <p:spPr bwMode="auto">
            <a:xfrm>
              <a:off x="5418138" y="3379788"/>
              <a:ext cx="396875" cy="693738"/>
            </a:xfrm>
            <a:custGeom>
              <a:avLst/>
              <a:gdLst>
                <a:gd name="T0" fmla="*/ 59 w 103"/>
                <a:gd name="T1" fmla="*/ 0 h 180"/>
                <a:gd name="T2" fmla="*/ 66 w 103"/>
                <a:gd name="T3" fmla="*/ 144 h 180"/>
                <a:gd name="T4" fmla="*/ 0 w 103"/>
                <a:gd name="T5" fmla="*/ 157 h 180"/>
                <a:gd name="T6" fmla="*/ 9 w 103"/>
                <a:gd name="T7" fmla="*/ 175 h 180"/>
                <a:gd name="T8" fmla="*/ 103 w 103"/>
                <a:gd name="T9" fmla="*/ 180 h 180"/>
                <a:gd name="T10" fmla="*/ 91 w 103"/>
                <a:gd name="T11" fmla="*/ 38 h 180"/>
                <a:gd name="T12" fmla="*/ 67 w 103"/>
                <a:gd name="T13" fmla="*/ 4 h 180"/>
                <a:gd name="T14" fmla="*/ 59 w 103"/>
                <a:gd name="T1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80">
                  <a:moveTo>
                    <a:pt x="59" y="0"/>
                  </a:moveTo>
                  <a:cubicBezTo>
                    <a:pt x="66" y="144"/>
                    <a:pt x="66" y="144"/>
                    <a:pt x="66" y="14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9" y="175"/>
                    <a:pt x="9" y="175"/>
                    <a:pt x="9" y="175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9" y="24"/>
                    <a:pt x="80" y="11"/>
                    <a:pt x="67" y="4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9" name="iṡlîḍè">
              <a:extLst>
                <a:ext uri="{FF2B5EF4-FFF2-40B4-BE49-F238E27FC236}">
                  <a16:creationId xmlns:a16="http://schemas.microsoft.com/office/drawing/2014/main" id="{7446E899-7265-4B77-A632-E903167BFDFD}"/>
                </a:ext>
              </a:extLst>
            </p:cNvPr>
            <p:cNvSpPr/>
            <p:nvPr/>
          </p:nvSpPr>
          <p:spPr bwMode="auto">
            <a:xfrm>
              <a:off x="5372101" y="3973513"/>
              <a:ext cx="96838" cy="84138"/>
            </a:xfrm>
            <a:custGeom>
              <a:avLst/>
              <a:gdLst>
                <a:gd name="T0" fmla="*/ 0 w 61"/>
                <a:gd name="T1" fmla="*/ 0 h 53"/>
                <a:gd name="T2" fmla="*/ 32 w 61"/>
                <a:gd name="T3" fmla="*/ 2 h 53"/>
                <a:gd name="T4" fmla="*/ 61 w 61"/>
                <a:gd name="T5" fmla="*/ 51 h 53"/>
                <a:gd name="T6" fmla="*/ 8 w 61"/>
                <a:gd name="T7" fmla="*/ 53 h 53"/>
                <a:gd name="T8" fmla="*/ 0 w 61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3">
                  <a:moveTo>
                    <a:pt x="0" y="0"/>
                  </a:moveTo>
                  <a:lnTo>
                    <a:pt x="32" y="2"/>
                  </a:lnTo>
                  <a:lnTo>
                    <a:pt x="61" y="51"/>
                  </a:lnTo>
                  <a:lnTo>
                    <a:pt x="8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0" name="i$ḷïďê">
              <a:extLst>
                <a:ext uri="{FF2B5EF4-FFF2-40B4-BE49-F238E27FC236}">
                  <a16:creationId xmlns:a16="http://schemas.microsoft.com/office/drawing/2014/main" id="{AE81938E-6FB5-4857-8B25-37BFFBCD9A81}"/>
                </a:ext>
              </a:extLst>
            </p:cNvPr>
            <p:cNvSpPr/>
            <p:nvPr/>
          </p:nvSpPr>
          <p:spPr bwMode="auto">
            <a:xfrm>
              <a:off x="4668838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1" name="îšḻïḑé">
              <a:extLst>
                <a:ext uri="{FF2B5EF4-FFF2-40B4-BE49-F238E27FC236}">
                  <a16:creationId xmlns:a16="http://schemas.microsoft.com/office/drawing/2014/main" id="{485DA889-EA20-43D5-AC54-D9432F1D3E94}"/>
                </a:ext>
              </a:extLst>
            </p:cNvPr>
            <p:cNvSpPr/>
            <p:nvPr/>
          </p:nvSpPr>
          <p:spPr bwMode="auto">
            <a:xfrm>
              <a:off x="4641851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2" name="iṧļiḍê">
              <a:extLst>
                <a:ext uri="{FF2B5EF4-FFF2-40B4-BE49-F238E27FC236}">
                  <a16:creationId xmlns:a16="http://schemas.microsoft.com/office/drawing/2014/main" id="{04DA5D73-BC7C-4236-9743-C29EAE0AD4EF}"/>
                </a:ext>
              </a:extLst>
            </p:cNvPr>
            <p:cNvSpPr/>
            <p:nvPr/>
          </p:nvSpPr>
          <p:spPr bwMode="auto">
            <a:xfrm>
              <a:off x="4910138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09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09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3" name="iṧľíde">
              <a:extLst>
                <a:ext uri="{FF2B5EF4-FFF2-40B4-BE49-F238E27FC236}">
                  <a16:creationId xmlns:a16="http://schemas.microsoft.com/office/drawing/2014/main" id="{6182909B-8843-460F-A945-4654A617B970}"/>
                </a:ext>
              </a:extLst>
            </p:cNvPr>
            <p:cNvSpPr/>
            <p:nvPr/>
          </p:nvSpPr>
          <p:spPr bwMode="auto">
            <a:xfrm>
              <a:off x="5191126" y="2979738"/>
              <a:ext cx="355600" cy="215900"/>
            </a:xfrm>
            <a:custGeom>
              <a:avLst/>
              <a:gdLst>
                <a:gd name="T0" fmla="*/ 4 w 92"/>
                <a:gd name="T1" fmla="*/ 37 h 56"/>
                <a:gd name="T2" fmla="*/ 1 w 92"/>
                <a:gd name="T3" fmla="*/ 48 h 56"/>
                <a:gd name="T4" fmla="*/ 13 w 92"/>
                <a:gd name="T5" fmla="*/ 55 h 56"/>
                <a:gd name="T6" fmla="*/ 38 w 92"/>
                <a:gd name="T7" fmla="*/ 56 h 56"/>
                <a:gd name="T8" fmla="*/ 54 w 92"/>
                <a:gd name="T9" fmla="*/ 54 h 56"/>
                <a:gd name="T10" fmla="*/ 78 w 92"/>
                <a:gd name="T11" fmla="*/ 43 h 56"/>
                <a:gd name="T12" fmla="*/ 91 w 92"/>
                <a:gd name="T13" fmla="*/ 30 h 56"/>
                <a:gd name="T14" fmla="*/ 83 w 92"/>
                <a:gd name="T15" fmla="*/ 14 h 56"/>
                <a:gd name="T16" fmla="*/ 76 w 92"/>
                <a:gd name="T17" fmla="*/ 6 h 56"/>
                <a:gd name="T18" fmla="*/ 51 w 92"/>
                <a:gd name="T19" fmla="*/ 1 h 56"/>
                <a:gd name="T20" fmla="*/ 4 w 92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56">
                  <a:moveTo>
                    <a:pt x="4" y="37"/>
                  </a:moveTo>
                  <a:cubicBezTo>
                    <a:pt x="2" y="41"/>
                    <a:pt x="0" y="45"/>
                    <a:pt x="1" y="48"/>
                  </a:cubicBezTo>
                  <a:cubicBezTo>
                    <a:pt x="3" y="53"/>
                    <a:pt x="8" y="54"/>
                    <a:pt x="13" y="55"/>
                  </a:cubicBezTo>
                  <a:cubicBezTo>
                    <a:pt x="21" y="56"/>
                    <a:pt x="30" y="56"/>
                    <a:pt x="38" y="56"/>
                  </a:cubicBezTo>
                  <a:cubicBezTo>
                    <a:pt x="43" y="56"/>
                    <a:pt x="49" y="55"/>
                    <a:pt x="54" y="54"/>
                  </a:cubicBezTo>
                  <a:cubicBezTo>
                    <a:pt x="63" y="52"/>
                    <a:pt x="71" y="48"/>
                    <a:pt x="78" y="43"/>
                  </a:cubicBezTo>
                  <a:cubicBezTo>
                    <a:pt x="84" y="40"/>
                    <a:pt x="90" y="36"/>
                    <a:pt x="91" y="30"/>
                  </a:cubicBezTo>
                  <a:cubicBezTo>
                    <a:pt x="92" y="24"/>
                    <a:pt x="87" y="18"/>
                    <a:pt x="83" y="14"/>
                  </a:cubicBezTo>
                  <a:cubicBezTo>
                    <a:pt x="81" y="11"/>
                    <a:pt x="78" y="8"/>
                    <a:pt x="76" y="6"/>
                  </a:cubicBezTo>
                  <a:cubicBezTo>
                    <a:pt x="69" y="1"/>
                    <a:pt x="59" y="0"/>
                    <a:pt x="51" y="1"/>
                  </a:cubicBezTo>
                  <a:cubicBezTo>
                    <a:pt x="29" y="4"/>
                    <a:pt x="14" y="19"/>
                    <a:pt x="4" y="37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4" name="iṩļíḑè">
              <a:extLst>
                <a:ext uri="{FF2B5EF4-FFF2-40B4-BE49-F238E27FC236}">
                  <a16:creationId xmlns:a16="http://schemas.microsoft.com/office/drawing/2014/main" id="{6FFD6877-1ECA-435D-87A3-0190FB51D20A}"/>
                </a:ext>
              </a:extLst>
            </p:cNvPr>
            <p:cNvSpPr/>
            <p:nvPr/>
          </p:nvSpPr>
          <p:spPr bwMode="auto">
            <a:xfrm>
              <a:off x="5461001" y="3068638"/>
              <a:ext cx="138113" cy="234950"/>
            </a:xfrm>
            <a:custGeom>
              <a:avLst/>
              <a:gdLst>
                <a:gd name="T0" fmla="*/ 11 w 36"/>
                <a:gd name="T1" fmla="*/ 30 h 61"/>
                <a:gd name="T2" fmla="*/ 18 w 36"/>
                <a:gd name="T3" fmla="*/ 27 h 61"/>
                <a:gd name="T4" fmla="*/ 22 w 36"/>
                <a:gd name="T5" fmla="*/ 32 h 61"/>
                <a:gd name="T6" fmla="*/ 21 w 36"/>
                <a:gd name="T7" fmla="*/ 40 h 61"/>
                <a:gd name="T8" fmla="*/ 19 w 36"/>
                <a:gd name="T9" fmla="*/ 44 h 61"/>
                <a:gd name="T10" fmla="*/ 19 w 36"/>
                <a:gd name="T11" fmla="*/ 47 h 61"/>
                <a:gd name="T12" fmla="*/ 19 w 36"/>
                <a:gd name="T13" fmla="*/ 61 h 61"/>
                <a:gd name="T14" fmla="*/ 27 w 36"/>
                <a:gd name="T15" fmla="*/ 52 h 61"/>
                <a:gd name="T16" fmla="*/ 36 w 36"/>
                <a:gd name="T17" fmla="*/ 26 h 61"/>
                <a:gd name="T18" fmla="*/ 28 w 36"/>
                <a:gd name="T19" fmla="*/ 6 h 61"/>
                <a:gd name="T20" fmla="*/ 25 w 36"/>
                <a:gd name="T21" fmla="*/ 2 h 61"/>
                <a:gd name="T22" fmla="*/ 18 w 36"/>
                <a:gd name="T23" fmla="*/ 1 h 61"/>
                <a:gd name="T24" fmla="*/ 12 w 36"/>
                <a:gd name="T25" fmla="*/ 4 h 61"/>
                <a:gd name="T26" fmla="*/ 7 w 36"/>
                <a:gd name="T27" fmla="*/ 8 h 61"/>
                <a:gd name="T28" fmla="*/ 2 w 36"/>
                <a:gd name="T29" fmla="*/ 13 h 61"/>
                <a:gd name="T30" fmla="*/ 5 w 36"/>
                <a:gd name="T31" fmla="*/ 20 h 61"/>
                <a:gd name="T32" fmla="*/ 11 w 36"/>
                <a:gd name="T33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61">
                  <a:moveTo>
                    <a:pt x="11" y="30"/>
                  </a:moveTo>
                  <a:cubicBezTo>
                    <a:pt x="12" y="27"/>
                    <a:pt x="15" y="26"/>
                    <a:pt x="18" y="27"/>
                  </a:cubicBezTo>
                  <a:cubicBezTo>
                    <a:pt x="20" y="27"/>
                    <a:pt x="22" y="30"/>
                    <a:pt x="22" y="32"/>
                  </a:cubicBezTo>
                  <a:cubicBezTo>
                    <a:pt x="23" y="35"/>
                    <a:pt x="22" y="38"/>
                    <a:pt x="21" y="40"/>
                  </a:cubicBezTo>
                  <a:cubicBezTo>
                    <a:pt x="20" y="41"/>
                    <a:pt x="20" y="42"/>
                    <a:pt x="19" y="44"/>
                  </a:cubicBezTo>
                  <a:cubicBezTo>
                    <a:pt x="19" y="45"/>
                    <a:pt x="19" y="46"/>
                    <a:pt x="19" y="47"/>
                  </a:cubicBezTo>
                  <a:cubicBezTo>
                    <a:pt x="19" y="51"/>
                    <a:pt x="19" y="56"/>
                    <a:pt x="19" y="61"/>
                  </a:cubicBezTo>
                  <a:cubicBezTo>
                    <a:pt x="23" y="59"/>
                    <a:pt x="25" y="55"/>
                    <a:pt x="27" y="52"/>
                  </a:cubicBezTo>
                  <a:cubicBezTo>
                    <a:pt x="32" y="44"/>
                    <a:pt x="36" y="35"/>
                    <a:pt x="36" y="26"/>
                  </a:cubicBezTo>
                  <a:cubicBezTo>
                    <a:pt x="35" y="19"/>
                    <a:pt x="31" y="12"/>
                    <a:pt x="28" y="6"/>
                  </a:cubicBezTo>
                  <a:cubicBezTo>
                    <a:pt x="27" y="4"/>
                    <a:pt x="26" y="3"/>
                    <a:pt x="25" y="2"/>
                  </a:cubicBezTo>
                  <a:cubicBezTo>
                    <a:pt x="23" y="0"/>
                    <a:pt x="20" y="0"/>
                    <a:pt x="18" y="1"/>
                  </a:cubicBezTo>
                  <a:cubicBezTo>
                    <a:pt x="16" y="2"/>
                    <a:pt x="14" y="3"/>
                    <a:pt x="12" y="4"/>
                  </a:cubicBezTo>
                  <a:cubicBezTo>
                    <a:pt x="10" y="6"/>
                    <a:pt x="8" y="7"/>
                    <a:pt x="7" y="8"/>
                  </a:cubicBezTo>
                  <a:cubicBezTo>
                    <a:pt x="5" y="9"/>
                    <a:pt x="3" y="11"/>
                    <a:pt x="2" y="13"/>
                  </a:cubicBezTo>
                  <a:cubicBezTo>
                    <a:pt x="0" y="16"/>
                    <a:pt x="3" y="18"/>
                    <a:pt x="5" y="20"/>
                  </a:cubicBezTo>
                  <a:cubicBezTo>
                    <a:pt x="6" y="21"/>
                    <a:pt x="4" y="44"/>
                    <a:pt x="11" y="30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5" name="íṥḻiḑê">
              <a:extLst>
                <a:ext uri="{FF2B5EF4-FFF2-40B4-BE49-F238E27FC236}">
                  <a16:creationId xmlns:a16="http://schemas.microsoft.com/office/drawing/2014/main" id="{F55DBE67-5ADA-4D18-B4C5-63BBC3B031FB}"/>
                </a:ext>
              </a:extLst>
            </p:cNvPr>
            <p:cNvSpPr/>
            <p:nvPr/>
          </p:nvSpPr>
          <p:spPr bwMode="auto">
            <a:xfrm>
              <a:off x="5172076" y="3241675"/>
              <a:ext cx="96838" cy="92075"/>
            </a:xfrm>
            <a:custGeom>
              <a:avLst/>
              <a:gdLst>
                <a:gd name="T0" fmla="*/ 17 w 25"/>
                <a:gd name="T1" fmla="*/ 24 h 24"/>
                <a:gd name="T2" fmla="*/ 1 w 25"/>
                <a:gd name="T3" fmla="*/ 12 h 24"/>
                <a:gd name="T4" fmla="*/ 2 w 25"/>
                <a:gd name="T5" fmla="*/ 3 h 24"/>
                <a:gd name="T6" fmla="*/ 9 w 25"/>
                <a:gd name="T7" fmla="*/ 0 h 24"/>
                <a:gd name="T8" fmla="*/ 24 w 25"/>
                <a:gd name="T9" fmla="*/ 12 h 24"/>
                <a:gd name="T10" fmla="*/ 23 w 25"/>
                <a:gd name="T11" fmla="*/ 21 h 24"/>
                <a:gd name="T12" fmla="*/ 17 w 25"/>
                <a:gd name="T13" fmla="*/ 24 h 24"/>
                <a:gd name="T14" fmla="*/ 9 w 25"/>
                <a:gd name="T15" fmla="*/ 2 h 24"/>
                <a:gd name="T16" fmla="*/ 3 w 25"/>
                <a:gd name="T17" fmla="*/ 4 h 24"/>
                <a:gd name="T18" fmla="*/ 3 w 25"/>
                <a:gd name="T19" fmla="*/ 12 h 24"/>
                <a:gd name="T20" fmla="*/ 17 w 25"/>
                <a:gd name="T21" fmla="*/ 22 h 24"/>
                <a:gd name="T22" fmla="*/ 22 w 25"/>
                <a:gd name="T23" fmla="*/ 20 h 24"/>
                <a:gd name="T24" fmla="*/ 22 w 25"/>
                <a:gd name="T25" fmla="*/ 12 h 24"/>
                <a:gd name="T26" fmla="*/ 9 w 25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4">
                  <a:moveTo>
                    <a:pt x="17" y="24"/>
                  </a:moveTo>
                  <a:cubicBezTo>
                    <a:pt x="10" y="24"/>
                    <a:pt x="3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3" y="1"/>
                    <a:pt x="6" y="0"/>
                    <a:pt x="9" y="0"/>
                  </a:cubicBezTo>
                  <a:cubicBezTo>
                    <a:pt x="15" y="0"/>
                    <a:pt x="22" y="5"/>
                    <a:pt x="24" y="12"/>
                  </a:cubicBezTo>
                  <a:cubicBezTo>
                    <a:pt x="25" y="15"/>
                    <a:pt x="25" y="19"/>
                    <a:pt x="23" y="21"/>
                  </a:cubicBezTo>
                  <a:cubicBezTo>
                    <a:pt x="22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6" y="2"/>
                    <a:pt x="4" y="3"/>
                    <a:pt x="3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1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3" y="18"/>
                    <a:pt x="23" y="15"/>
                    <a:pt x="22" y="12"/>
                  </a:cubicBezTo>
                  <a:cubicBezTo>
                    <a:pt x="20" y="7"/>
                    <a:pt x="14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6" name="îşḷîḋé">
              <a:extLst>
                <a:ext uri="{FF2B5EF4-FFF2-40B4-BE49-F238E27FC236}">
                  <a16:creationId xmlns:a16="http://schemas.microsoft.com/office/drawing/2014/main" id="{AE25B77D-9E36-46D2-BC7E-93B6AC95467D}"/>
                </a:ext>
              </a:extLst>
            </p:cNvPr>
            <p:cNvSpPr/>
            <p:nvPr/>
          </p:nvSpPr>
          <p:spPr bwMode="auto">
            <a:xfrm>
              <a:off x="5291138" y="3241675"/>
              <a:ext cx="101600" cy="92075"/>
            </a:xfrm>
            <a:custGeom>
              <a:avLst/>
              <a:gdLst>
                <a:gd name="T0" fmla="*/ 17 w 26"/>
                <a:gd name="T1" fmla="*/ 24 h 24"/>
                <a:gd name="T2" fmla="*/ 1 w 26"/>
                <a:gd name="T3" fmla="*/ 12 h 24"/>
                <a:gd name="T4" fmla="*/ 2 w 26"/>
                <a:gd name="T5" fmla="*/ 3 h 24"/>
                <a:gd name="T6" fmla="*/ 9 w 26"/>
                <a:gd name="T7" fmla="*/ 0 h 24"/>
                <a:gd name="T8" fmla="*/ 25 w 26"/>
                <a:gd name="T9" fmla="*/ 12 h 24"/>
                <a:gd name="T10" fmla="*/ 24 w 26"/>
                <a:gd name="T11" fmla="*/ 21 h 24"/>
                <a:gd name="T12" fmla="*/ 17 w 26"/>
                <a:gd name="T13" fmla="*/ 24 h 24"/>
                <a:gd name="T14" fmla="*/ 9 w 26"/>
                <a:gd name="T15" fmla="*/ 2 h 24"/>
                <a:gd name="T16" fmla="*/ 4 w 26"/>
                <a:gd name="T17" fmla="*/ 4 h 24"/>
                <a:gd name="T18" fmla="*/ 3 w 26"/>
                <a:gd name="T19" fmla="*/ 12 h 24"/>
                <a:gd name="T20" fmla="*/ 17 w 26"/>
                <a:gd name="T21" fmla="*/ 22 h 24"/>
                <a:gd name="T22" fmla="*/ 22 w 26"/>
                <a:gd name="T23" fmla="*/ 20 h 24"/>
                <a:gd name="T24" fmla="*/ 23 w 26"/>
                <a:gd name="T25" fmla="*/ 12 h 24"/>
                <a:gd name="T26" fmla="*/ 9 w 26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4">
                  <a:moveTo>
                    <a:pt x="17" y="24"/>
                  </a:moveTo>
                  <a:cubicBezTo>
                    <a:pt x="11" y="24"/>
                    <a:pt x="4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5" y="0"/>
                    <a:pt x="22" y="5"/>
                    <a:pt x="25" y="12"/>
                  </a:cubicBezTo>
                  <a:cubicBezTo>
                    <a:pt x="26" y="15"/>
                    <a:pt x="26" y="19"/>
                    <a:pt x="24" y="21"/>
                  </a:cubicBezTo>
                  <a:cubicBezTo>
                    <a:pt x="23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7" y="2"/>
                    <a:pt x="5" y="3"/>
                    <a:pt x="4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2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4" y="18"/>
                    <a:pt x="24" y="15"/>
                    <a:pt x="23" y="12"/>
                  </a:cubicBezTo>
                  <a:cubicBezTo>
                    <a:pt x="21" y="7"/>
                    <a:pt x="15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7" name="iśļîḑé">
              <a:extLst>
                <a:ext uri="{FF2B5EF4-FFF2-40B4-BE49-F238E27FC236}">
                  <a16:creationId xmlns:a16="http://schemas.microsoft.com/office/drawing/2014/main" id="{D855713E-E006-4792-B5CB-A0F1DEF46D93}"/>
                </a:ext>
              </a:extLst>
            </p:cNvPr>
            <p:cNvSpPr/>
            <p:nvPr/>
          </p:nvSpPr>
          <p:spPr bwMode="auto">
            <a:xfrm>
              <a:off x="5995988" y="2795588"/>
              <a:ext cx="242888" cy="373063"/>
            </a:xfrm>
            <a:custGeom>
              <a:avLst/>
              <a:gdLst>
                <a:gd name="T0" fmla="*/ 8 w 63"/>
                <a:gd name="T1" fmla="*/ 28 h 97"/>
                <a:gd name="T2" fmla="*/ 10 w 63"/>
                <a:gd name="T3" fmla="*/ 50 h 97"/>
                <a:gd name="T4" fmla="*/ 2 w 63"/>
                <a:gd name="T5" fmla="*/ 66 h 97"/>
                <a:gd name="T6" fmla="*/ 6 w 63"/>
                <a:gd name="T7" fmla="*/ 86 h 97"/>
                <a:gd name="T8" fmla="*/ 19 w 63"/>
                <a:gd name="T9" fmla="*/ 97 h 97"/>
                <a:gd name="T10" fmla="*/ 26 w 63"/>
                <a:gd name="T11" fmla="*/ 94 h 97"/>
                <a:gd name="T12" fmla="*/ 43 w 63"/>
                <a:gd name="T13" fmla="*/ 86 h 97"/>
                <a:gd name="T14" fmla="*/ 49 w 63"/>
                <a:gd name="T15" fmla="*/ 82 h 97"/>
                <a:gd name="T16" fmla="*/ 55 w 63"/>
                <a:gd name="T17" fmla="*/ 71 h 97"/>
                <a:gd name="T18" fmla="*/ 62 w 63"/>
                <a:gd name="T19" fmla="*/ 35 h 97"/>
                <a:gd name="T20" fmla="*/ 43 w 63"/>
                <a:gd name="T21" fmla="*/ 5 h 97"/>
                <a:gd name="T22" fmla="*/ 12 w 63"/>
                <a:gd name="T23" fmla="*/ 6 h 97"/>
                <a:gd name="T24" fmla="*/ 10 w 63"/>
                <a:gd name="T25" fmla="*/ 14 h 97"/>
                <a:gd name="T26" fmla="*/ 8 w 63"/>
                <a:gd name="T27" fmla="*/ 2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" h="97">
                  <a:moveTo>
                    <a:pt x="8" y="28"/>
                  </a:moveTo>
                  <a:cubicBezTo>
                    <a:pt x="8" y="35"/>
                    <a:pt x="13" y="43"/>
                    <a:pt x="10" y="50"/>
                  </a:cubicBezTo>
                  <a:cubicBezTo>
                    <a:pt x="9" y="56"/>
                    <a:pt x="3" y="60"/>
                    <a:pt x="2" y="66"/>
                  </a:cubicBezTo>
                  <a:cubicBezTo>
                    <a:pt x="0" y="73"/>
                    <a:pt x="3" y="80"/>
                    <a:pt x="6" y="86"/>
                  </a:cubicBezTo>
                  <a:cubicBezTo>
                    <a:pt x="9" y="91"/>
                    <a:pt x="13" y="97"/>
                    <a:pt x="19" y="97"/>
                  </a:cubicBezTo>
                  <a:cubicBezTo>
                    <a:pt x="21" y="97"/>
                    <a:pt x="24" y="95"/>
                    <a:pt x="26" y="94"/>
                  </a:cubicBezTo>
                  <a:cubicBezTo>
                    <a:pt x="32" y="92"/>
                    <a:pt x="37" y="89"/>
                    <a:pt x="43" y="86"/>
                  </a:cubicBezTo>
                  <a:cubicBezTo>
                    <a:pt x="45" y="85"/>
                    <a:pt x="47" y="84"/>
                    <a:pt x="49" y="82"/>
                  </a:cubicBezTo>
                  <a:cubicBezTo>
                    <a:pt x="52" y="79"/>
                    <a:pt x="54" y="75"/>
                    <a:pt x="55" y="71"/>
                  </a:cubicBezTo>
                  <a:cubicBezTo>
                    <a:pt x="59" y="60"/>
                    <a:pt x="63" y="47"/>
                    <a:pt x="62" y="35"/>
                  </a:cubicBezTo>
                  <a:cubicBezTo>
                    <a:pt x="61" y="22"/>
                    <a:pt x="54" y="10"/>
                    <a:pt x="43" y="5"/>
                  </a:cubicBezTo>
                  <a:cubicBezTo>
                    <a:pt x="36" y="2"/>
                    <a:pt x="17" y="0"/>
                    <a:pt x="12" y="6"/>
                  </a:cubicBezTo>
                  <a:cubicBezTo>
                    <a:pt x="9" y="8"/>
                    <a:pt x="10" y="11"/>
                    <a:pt x="10" y="14"/>
                  </a:cubicBezTo>
                  <a:cubicBezTo>
                    <a:pt x="10" y="19"/>
                    <a:pt x="8" y="23"/>
                    <a:pt x="8" y="28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8" name="iṧḻíḑé">
              <a:extLst>
                <a:ext uri="{FF2B5EF4-FFF2-40B4-BE49-F238E27FC236}">
                  <a16:creationId xmlns:a16="http://schemas.microsoft.com/office/drawing/2014/main" id="{8A62E42A-3893-4377-8F91-3420845FF521}"/>
                </a:ext>
              </a:extLst>
            </p:cNvPr>
            <p:cNvSpPr/>
            <p:nvPr/>
          </p:nvSpPr>
          <p:spPr bwMode="auto">
            <a:xfrm>
              <a:off x="5854701" y="3044825"/>
              <a:ext cx="222250" cy="1004888"/>
            </a:xfrm>
            <a:custGeom>
              <a:avLst/>
              <a:gdLst>
                <a:gd name="T0" fmla="*/ 58 w 58"/>
                <a:gd name="T1" fmla="*/ 0 h 261"/>
                <a:gd name="T2" fmla="*/ 53 w 58"/>
                <a:gd name="T3" fmla="*/ 2 h 261"/>
                <a:gd name="T4" fmla="*/ 12 w 58"/>
                <a:gd name="T5" fmla="*/ 66 h 261"/>
                <a:gd name="T6" fmla="*/ 0 w 58"/>
                <a:gd name="T7" fmla="*/ 261 h 261"/>
                <a:gd name="T8" fmla="*/ 18 w 58"/>
                <a:gd name="T9" fmla="*/ 252 h 261"/>
                <a:gd name="T10" fmla="*/ 58 w 58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261">
                  <a:moveTo>
                    <a:pt x="58" y="0"/>
                  </a:moveTo>
                  <a:cubicBezTo>
                    <a:pt x="53" y="2"/>
                    <a:pt x="53" y="2"/>
                    <a:pt x="53" y="2"/>
                  </a:cubicBezTo>
                  <a:cubicBezTo>
                    <a:pt x="29" y="17"/>
                    <a:pt x="15" y="38"/>
                    <a:pt x="12" y="66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" y="252"/>
                    <a:pt x="18" y="252"/>
                    <a:pt x="18" y="252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9" name="ïŝ1îďè">
              <a:extLst>
                <a:ext uri="{FF2B5EF4-FFF2-40B4-BE49-F238E27FC236}">
                  <a16:creationId xmlns:a16="http://schemas.microsoft.com/office/drawing/2014/main" id="{85DBCE0A-613F-4F46-9050-D1146D52F6D9}"/>
                </a:ext>
              </a:extLst>
            </p:cNvPr>
            <p:cNvSpPr/>
            <p:nvPr/>
          </p:nvSpPr>
          <p:spPr bwMode="auto">
            <a:xfrm>
              <a:off x="5973763" y="3022600"/>
              <a:ext cx="561975" cy="1404938"/>
            </a:xfrm>
            <a:custGeom>
              <a:avLst/>
              <a:gdLst>
                <a:gd name="T0" fmla="*/ 146 w 146"/>
                <a:gd name="T1" fmla="*/ 5 h 365"/>
                <a:gd name="T2" fmla="*/ 50 w 146"/>
                <a:gd name="T3" fmla="*/ 1 h 365"/>
                <a:gd name="T4" fmla="*/ 20 w 146"/>
                <a:gd name="T5" fmla="*/ 6 h 365"/>
                <a:gd name="T6" fmla="*/ 8 w 146"/>
                <a:gd name="T7" fmla="*/ 11 h 365"/>
                <a:gd name="T8" fmla="*/ 29 w 146"/>
                <a:gd name="T9" fmla="*/ 114 h 365"/>
                <a:gd name="T10" fmla="*/ 29 w 146"/>
                <a:gd name="T11" fmla="*/ 114 h 365"/>
                <a:gd name="T12" fmla="*/ 1 w 146"/>
                <a:gd name="T13" fmla="*/ 224 h 365"/>
                <a:gd name="T14" fmla="*/ 13 w 146"/>
                <a:gd name="T15" fmla="*/ 365 h 365"/>
                <a:gd name="T16" fmla="*/ 120 w 146"/>
                <a:gd name="T17" fmla="*/ 365 h 365"/>
                <a:gd name="T18" fmla="*/ 134 w 146"/>
                <a:gd name="T19" fmla="*/ 217 h 365"/>
                <a:gd name="T20" fmla="*/ 118 w 146"/>
                <a:gd name="T21" fmla="*/ 128 h 365"/>
                <a:gd name="T22" fmla="*/ 112 w 146"/>
                <a:gd name="T23" fmla="*/ 115 h 365"/>
                <a:gd name="T24" fmla="*/ 146 w 146"/>
                <a:gd name="T25" fmla="*/ 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365">
                  <a:moveTo>
                    <a:pt x="146" y="5"/>
                  </a:moveTo>
                  <a:cubicBezTo>
                    <a:pt x="50" y="1"/>
                    <a:pt x="50" y="1"/>
                    <a:pt x="50" y="1"/>
                  </a:cubicBezTo>
                  <a:cubicBezTo>
                    <a:pt x="42" y="0"/>
                    <a:pt x="28" y="3"/>
                    <a:pt x="20" y="6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10" y="148"/>
                    <a:pt x="0" y="186"/>
                    <a:pt x="1" y="224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120" y="365"/>
                    <a:pt x="120" y="365"/>
                    <a:pt x="120" y="365"/>
                  </a:cubicBezTo>
                  <a:cubicBezTo>
                    <a:pt x="134" y="217"/>
                    <a:pt x="134" y="217"/>
                    <a:pt x="134" y="217"/>
                  </a:cubicBezTo>
                  <a:cubicBezTo>
                    <a:pt x="135" y="186"/>
                    <a:pt x="130" y="156"/>
                    <a:pt x="118" y="128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46" y="5"/>
                    <a:pt x="146" y="5"/>
                    <a:pt x="146" y="5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0" name="islíḍe">
              <a:extLst>
                <a:ext uri="{FF2B5EF4-FFF2-40B4-BE49-F238E27FC236}">
                  <a16:creationId xmlns:a16="http://schemas.microsoft.com/office/drawing/2014/main" id="{F16E5915-703B-4426-8514-7C2265EE6144}"/>
                </a:ext>
              </a:extLst>
            </p:cNvPr>
            <p:cNvSpPr/>
            <p:nvPr/>
          </p:nvSpPr>
          <p:spPr bwMode="auto">
            <a:xfrm>
              <a:off x="6022976" y="2668588"/>
              <a:ext cx="354013" cy="411163"/>
            </a:xfrm>
            <a:custGeom>
              <a:avLst/>
              <a:gdLst>
                <a:gd name="T0" fmla="*/ 92 w 92"/>
                <a:gd name="T1" fmla="*/ 46 h 107"/>
                <a:gd name="T2" fmla="*/ 39 w 92"/>
                <a:gd name="T3" fmla="*/ 107 h 107"/>
                <a:gd name="T4" fmla="*/ 0 w 92"/>
                <a:gd name="T5" fmla="*/ 46 h 107"/>
                <a:gd name="T6" fmla="*/ 46 w 92"/>
                <a:gd name="T7" fmla="*/ 0 h 107"/>
                <a:gd name="T8" fmla="*/ 92 w 92"/>
                <a:gd name="T9" fmla="*/ 4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7">
                  <a:moveTo>
                    <a:pt x="92" y="46"/>
                  </a:moveTo>
                  <a:cubicBezTo>
                    <a:pt x="92" y="72"/>
                    <a:pt x="65" y="107"/>
                    <a:pt x="39" y="107"/>
                  </a:cubicBezTo>
                  <a:cubicBezTo>
                    <a:pt x="14" y="107"/>
                    <a:pt x="0" y="72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1" y="0"/>
                    <a:pt x="92" y="21"/>
                    <a:pt x="92" y="46"/>
                  </a:cubicBezTo>
                  <a:close/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1" name="ïṧlîḓè">
              <a:extLst>
                <a:ext uri="{FF2B5EF4-FFF2-40B4-BE49-F238E27FC236}">
                  <a16:creationId xmlns:a16="http://schemas.microsoft.com/office/drawing/2014/main" id="{7125EF04-C226-4A56-8F2F-EBABA3F952C0}"/>
                </a:ext>
              </a:extLst>
            </p:cNvPr>
            <p:cNvSpPr/>
            <p:nvPr/>
          </p:nvSpPr>
          <p:spPr bwMode="auto">
            <a:xfrm>
              <a:off x="6435726" y="3041650"/>
              <a:ext cx="384175" cy="623888"/>
            </a:xfrm>
            <a:custGeom>
              <a:avLst/>
              <a:gdLst>
                <a:gd name="T0" fmla="*/ 26 w 100"/>
                <a:gd name="T1" fmla="*/ 0 h 162"/>
                <a:gd name="T2" fmla="*/ 93 w 100"/>
                <a:gd name="T3" fmla="*/ 87 h 162"/>
                <a:gd name="T4" fmla="*/ 88 w 100"/>
                <a:gd name="T5" fmla="*/ 115 h 162"/>
                <a:gd name="T6" fmla="*/ 10 w 100"/>
                <a:gd name="T7" fmla="*/ 162 h 162"/>
                <a:gd name="T8" fmla="*/ 0 w 100"/>
                <a:gd name="T9" fmla="*/ 147 h 162"/>
                <a:gd name="T10" fmla="*/ 54 w 100"/>
                <a:gd name="T11" fmla="*/ 105 h 162"/>
                <a:gd name="T12" fmla="*/ 56 w 100"/>
                <a:gd name="T13" fmla="*/ 92 h 162"/>
                <a:gd name="T14" fmla="*/ 15 w 100"/>
                <a:gd name="T15" fmla="*/ 34 h 162"/>
                <a:gd name="T16" fmla="*/ 26 w 100"/>
                <a:gd name="T1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62">
                  <a:moveTo>
                    <a:pt x="26" y="0"/>
                  </a:moveTo>
                  <a:cubicBezTo>
                    <a:pt x="93" y="87"/>
                    <a:pt x="93" y="87"/>
                    <a:pt x="93" y="87"/>
                  </a:cubicBezTo>
                  <a:cubicBezTo>
                    <a:pt x="100" y="96"/>
                    <a:pt x="98" y="109"/>
                    <a:pt x="88" y="115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8" y="101"/>
                    <a:pt x="58" y="96"/>
                    <a:pt x="56" y="92"/>
                  </a:cubicBezTo>
                  <a:cubicBezTo>
                    <a:pt x="15" y="34"/>
                    <a:pt x="15" y="34"/>
                    <a:pt x="15" y="34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2" name="iṡļïḋê">
              <a:extLst>
                <a:ext uri="{FF2B5EF4-FFF2-40B4-BE49-F238E27FC236}">
                  <a16:creationId xmlns:a16="http://schemas.microsoft.com/office/drawing/2014/main" id="{C637B6EE-C071-4305-86E7-EF5ACFC05957}"/>
                </a:ext>
              </a:extLst>
            </p:cNvPr>
            <p:cNvSpPr/>
            <p:nvPr/>
          </p:nvSpPr>
          <p:spPr bwMode="auto">
            <a:xfrm>
              <a:off x="5715001" y="4016375"/>
              <a:ext cx="207963" cy="65088"/>
            </a:xfrm>
            <a:custGeom>
              <a:avLst/>
              <a:gdLst>
                <a:gd name="T0" fmla="*/ 0 w 54"/>
                <a:gd name="T1" fmla="*/ 17 h 17"/>
                <a:gd name="T2" fmla="*/ 41 w 54"/>
                <a:gd name="T3" fmla="*/ 17 h 17"/>
                <a:gd name="T4" fmla="*/ 54 w 54"/>
                <a:gd name="T5" fmla="*/ 5 h 17"/>
                <a:gd name="T6" fmla="*/ 54 w 54"/>
                <a:gd name="T7" fmla="*/ 0 h 17"/>
                <a:gd name="T8" fmla="*/ 0 w 54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">
                  <a:moveTo>
                    <a:pt x="0" y="17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48" y="17"/>
                    <a:pt x="54" y="12"/>
                    <a:pt x="54" y="5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3" name="íṩḻiḋê">
              <a:extLst>
                <a:ext uri="{FF2B5EF4-FFF2-40B4-BE49-F238E27FC236}">
                  <a16:creationId xmlns:a16="http://schemas.microsoft.com/office/drawing/2014/main" id="{BB310CEC-6EE3-43D1-9980-5CB3999D1A9B}"/>
                </a:ext>
              </a:extLst>
            </p:cNvPr>
            <p:cNvSpPr/>
            <p:nvPr/>
          </p:nvSpPr>
          <p:spPr bwMode="auto">
            <a:xfrm>
              <a:off x="6149976" y="2925763"/>
              <a:ext cx="139700" cy="207963"/>
            </a:xfrm>
            <a:custGeom>
              <a:avLst/>
              <a:gdLst>
                <a:gd name="T0" fmla="*/ 0 w 36"/>
                <a:gd name="T1" fmla="*/ 11 h 54"/>
                <a:gd name="T2" fmla="*/ 11 w 36"/>
                <a:gd name="T3" fmla="*/ 41 h 54"/>
                <a:gd name="T4" fmla="*/ 25 w 36"/>
                <a:gd name="T5" fmla="*/ 51 h 54"/>
                <a:gd name="T6" fmla="*/ 28 w 36"/>
                <a:gd name="T7" fmla="*/ 1 h 54"/>
                <a:gd name="T8" fmla="*/ 0 w 36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4">
                  <a:moveTo>
                    <a:pt x="0" y="11"/>
                  </a:moveTo>
                  <a:cubicBezTo>
                    <a:pt x="0" y="9"/>
                    <a:pt x="11" y="41"/>
                    <a:pt x="11" y="41"/>
                  </a:cubicBezTo>
                  <a:cubicBezTo>
                    <a:pt x="11" y="41"/>
                    <a:pt x="14" y="54"/>
                    <a:pt x="25" y="51"/>
                  </a:cubicBezTo>
                  <a:cubicBezTo>
                    <a:pt x="36" y="48"/>
                    <a:pt x="29" y="1"/>
                    <a:pt x="28" y="1"/>
                  </a:cubicBezTo>
                  <a:cubicBezTo>
                    <a:pt x="26" y="0"/>
                    <a:pt x="1" y="13"/>
                    <a:pt x="0" y="11"/>
                  </a:cubicBezTo>
                  <a:close/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4" name="ís1íḍê">
              <a:extLst>
                <a:ext uri="{FF2B5EF4-FFF2-40B4-BE49-F238E27FC236}">
                  <a16:creationId xmlns:a16="http://schemas.microsoft.com/office/drawing/2014/main" id="{C67AB957-1958-4E31-8BB6-8825DE09A141}"/>
                </a:ext>
              </a:extLst>
            </p:cNvPr>
            <p:cNvSpPr/>
            <p:nvPr/>
          </p:nvSpPr>
          <p:spPr bwMode="auto">
            <a:xfrm>
              <a:off x="5992813" y="2657475"/>
              <a:ext cx="357188" cy="273050"/>
            </a:xfrm>
            <a:custGeom>
              <a:avLst/>
              <a:gdLst>
                <a:gd name="T0" fmla="*/ 69 w 93"/>
                <a:gd name="T1" fmla="*/ 43 h 71"/>
                <a:gd name="T2" fmla="*/ 0 w 93"/>
                <a:gd name="T3" fmla="*/ 71 h 71"/>
                <a:gd name="T4" fmla="*/ 5 w 93"/>
                <a:gd name="T5" fmla="*/ 45 h 71"/>
                <a:gd name="T6" fmla="*/ 28 w 93"/>
                <a:gd name="T7" fmla="*/ 9 h 71"/>
                <a:gd name="T8" fmla="*/ 70 w 93"/>
                <a:gd name="T9" fmla="*/ 5 h 71"/>
                <a:gd name="T10" fmla="*/ 84 w 93"/>
                <a:gd name="T11" fmla="*/ 14 h 71"/>
                <a:gd name="T12" fmla="*/ 69 w 93"/>
                <a:gd name="T13" fmla="*/ 4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71">
                  <a:moveTo>
                    <a:pt x="69" y="43"/>
                  </a:moveTo>
                  <a:cubicBezTo>
                    <a:pt x="47" y="56"/>
                    <a:pt x="25" y="70"/>
                    <a:pt x="0" y="71"/>
                  </a:cubicBezTo>
                  <a:cubicBezTo>
                    <a:pt x="5" y="64"/>
                    <a:pt x="4" y="54"/>
                    <a:pt x="5" y="45"/>
                  </a:cubicBezTo>
                  <a:cubicBezTo>
                    <a:pt x="7" y="31"/>
                    <a:pt x="16" y="17"/>
                    <a:pt x="28" y="9"/>
                  </a:cubicBezTo>
                  <a:cubicBezTo>
                    <a:pt x="41" y="2"/>
                    <a:pt x="57" y="0"/>
                    <a:pt x="70" y="5"/>
                  </a:cubicBezTo>
                  <a:cubicBezTo>
                    <a:pt x="76" y="7"/>
                    <a:pt x="81" y="9"/>
                    <a:pt x="84" y="14"/>
                  </a:cubicBezTo>
                  <a:cubicBezTo>
                    <a:pt x="93" y="27"/>
                    <a:pt x="79" y="37"/>
                    <a:pt x="69" y="4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5" name="ïṧ1íḍe">
              <a:extLst>
                <a:ext uri="{FF2B5EF4-FFF2-40B4-BE49-F238E27FC236}">
                  <a16:creationId xmlns:a16="http://schemas.microsoft.com/office/drawing/2014/main" id="{A1E409F1-8DAE-4791-9BA3-C53ABE3050C0}"/>
                </a:ext>
              </a:extLst>
            </p:cNvPr>
            <p:cNvSpPr/>
            <p:nvPr/>
          </p:nvSpPr>
          <p:spPr bwMode="auto">
            <a:xfrm>
              <a:off x="6235701" y="2711450"/>
              <a:ext cx="222250" cy="500063"/>
            </a:xfrm>
            <a:custGeom>
              <a:avLst/>
              <a:gdLst>
                <a:gd name="T0" fmla="*/ 4 w 58"/>
                <a:gd name="T1" fmla="*/ 81 h 130"/>
                <a:gd name="T2" fmla="*/ 10 w 58"/>
                <a:gd name="T3" fmla="*/ 101 h 130"/>
                <a:gd name="T4" fmla="*/ 9 w 58"/>
                <a:gd name="T5" fmla="*/ 114 h 130"/>
                <a:gd name="T6" fmla="*/ 5 w 58"/>
                <a:gd name="T7" fmla="*/ 130 h 130"/>
                <a:gd name="T8" fmla="*/ 25 w 58"/>
                <a:gd name="T9" fmla="*/ 120 h 130"/>
                <a:gd name="T10" fmla="*/ 53 w 58"/>
                <a:gd name="T11" fmla="*/ 47 h 130"/>
                <a:gd name="T12" fmla="*/ 46 w 58"/>
                <a:gd name="T13" fmla="*/ 24 h 130"/>
                <a:gd name="T14" fmla="*/ 38 w 58"/>
                <a:gd name="T15" fmla="*/ 8 h 130"/>
                <a:gd name="T16" fmla="*/ 23 w 58"/>
                <a:gd name="T17" fmla="*/ 0 h 130"/>
                <a:gd name="T18" fmla="*/ 5 w 58"/>
                <a:gd name="T19" fmla="*/ 10 h 130"/>
                <a:gd name="T20" fmla="*/ 0 w 58"/>
                <a:gd name="T21" fmla="*/ 24 h 130"/>
                <a:gd name="T22" fmla="*/ 6 w 58"/>
                <a:gd name="T23" fmla="*/ 48 h 130"/>
                <a:gd name="T24" fmla="*/ 23 w 58"/>
                <a:gd name="T25" fmla="*/ 54 h 130"/>
                <a:gd name="T26" fmla="*/ 11 w 58"/>
                <a:gd name="T27" fmla="*/ 69 h 130"/>
                <a:gd name="T28" fmla="*/ 4 w 58"/>
                <a:gd name="T29" fmla="*/ 8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130">
                  <a:moveTo>
                    <a:pt x="4" y="81"/>
                  </a:moveTo>
                  <a:cubicBezTo>
                    <a:pt x="5" y="88"/>
                    <a:pt x="10" y="94"/>
                    <a:pt x="10" y="101"/>
                  </a:cubicBezTo>
                  <a:cubicBezTo>
                    <a:pt x="11" y="105"/>
                    <a:pt x="10" y="110"/>
                    <a:pt x="9" y="114"/>
                  </a:cubicBezTo>
                  <a:cubicBezTo>
                    <a:pt x="8" y="120"/>
                    <a:pt x="6" y="125"/>
                    <a:pt x="5" y="130"/>
                  </a:cubicBezTo>
                  <a:cubicBezTo>
                    <a:pt x="13" y="129"/>
                    <a:pt x="19" y="125"/>
                    <a:pt x="25" y="120"/>
                  </a:cubicBezTo>
                  <a:cubicBezTo>
                    <a:pt x="47" y="103"/>
                    <a:pt x="58" y="74"/>
                    <a:pt x="53" y="47"/>
                  </a:cubicBezTo>
                  <a:cubicBezTo>
                    <a:pt x="52" y="39"/>
                    <a:pt x="49" y="32"/>
                    <a:pt x="46" y="24"/>
                  </a:cubicBezTo>
                  <a:cubicBezTo>
                    <a:pt x="44" y="19"/>
                    <a:pt x="42" y="13"/>
                    <a:pt x="38" y="8"/>
                  </a:cubicBezTo>
                  <a:cubicBezTo>
                    <a:pt x="34" y="4"/>
                    <a:pt x="29" y="0"/>
                    <a:pt x="23" y="0"/>
                  </a:cubicBezTo>
                  <a:cubicBezTo>
                    <a:pt x="16" y="0"/>
                    <a:pt x="9" y="5"/>
                    <a:pt x="5" y="10"/>
                  </a:cubicBezTo>
                  <a:cubicBezTo>
                    <a:pt x="2" y="14"/>
                    <a:pt x="0" y="19"/>
                    <a:pt x="0" y="24"/>
                  </a:cubicBezTo>
                  <a:cubicBezTo>
                    <a:pt x="0" y="29"/>
                    <a:pt x="2" y="46"/>
                    <a:pt x="6" y="48"/>
                  </a:cubicBezTo>
                  <a:cubicBezTo>
                    <a:pt x="12" y="44"/>
                    <a:pt x="21" y="47"/>
                    <a:pt x="23" y="54"/>
                  </a:cubicBezTo>
                  <a:cubicBezTo>
                    <a:pt x="26" y="63"/>
                    <a:pt x="17" y="65"/>
                    <a:pt x="11" y="69"/>
                  </a:cubicBezTo>
                  <a:cubicBezTo>
                    <a:pt x="4" y="73"/>
                    <a:pt x="2" y="73"/>
                    <a:pt x="4" y="81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6" name="íṣḻîḓê">
              <a:extLst>
                <a:ext uri="{FF2B5EF4-FFF2-40B4-BE49-F238E27FC236}">
                  <a16:creationId xmlns:a16="http://schemas.microsoft.com/office/drawing/2014/main" id="{DB92AC79-A73D-423D-8F17-079C45CF8C47}"/>
                </a:ext>
              </a:extLst>
            </p:cNvPr>
            <p:cNvSpPr/>
            <p:nvPr/>
          </p:nvSpPr>
          <p:spPr bwMode="auto">
            <a:xfrm>
              <a:off x="6230938" y="2857500"/>
              <a:ext cx="285750" cy="388938"/>
            </a:xfrm>
            <a:custGeom>
              <a:avLst/>
              <a:gdLst>
                <a:gd name="T0" fmla="*/ 54 w 74"/>
                <a:gd name="T1" fmla="*/ 13 h 101"/>
                <a:gd name="T2" fmla="*/ 68 w 74"/>
                <a:gd name="T3" fmla="*/ 23 h 101"/>
                <a:gd name="T4" fmla="*/ 72 w 74"/>
                <a:gd name="T5" fmla="*/ 38 h 101"/>
                <a:gd name="T6" fmla="*/ 65 w 74"/>
                <a:gd name="T7" fmla="*/ 46 h 101"/>
                <a:gd name="T8" fmla="*/ 61 w 74"/>
                <a:gd name="T9" fmla="*/ 56 h 101"/>
                <a:gd name="T10" fmla="*/ 64 w 74"/>
                <a:gd name="T11" fmla="*/ 62 h 101"/>
                <a:gd name="T12" fmla="*/ 69 w 74"/>
                <a:gd name="T13" fmla="*/ 79 h 101"/>
                <a:gd name="T14" fmla="*/ 61 w 74"/>
                <a:gd name="T15" fmla="*/ 91 h 101"/>
                <a:gd name="T16" fmla="*/ 46 w 74"/>
                <a:gd name="T17" fmla="*/ 93 h 101"/>
                <a:gd name="T18" fmla="*/ 38 w 74"/>
                <a:gd name="T19" fmla="*/ 92 h 101"/>
                <a:gd name="T20" fmla="*/ 16 w 74"/>
                <a:gd name="T21" fmla="*/ 100 h 101"/>
                <a:gd name="T22" fmla="*/ 5 w 74"/>
                <a:gd name="T23" fmla="*/ 96 h 101"/>
                <a:gd name="T24" fmla="*/ 1 w 74"/>
                <a:gd name="T25" fmla="*/ 84 h 101"/>
                <a:gd name="T26" fmla="*/ 14 w 74"/>
                <a:gd name="T27" fmla="*/ 68 h 101"/>
                <a:gd name="T28" fmla="*/ 26 w 74"/>
                <a:gd name="T29" fmla="*/ 51 h 101"/>
                <a:gd name="T30" fmla="*/ 25 w 74"/>
                <a:gd name="T31" fmla="*/ 35 h 101"/>
                <a:gd name="T32" fmla="*/ 35 w 74"/>
                <a:gd name="T33" fmla="*/ 15 h 101"/>
                <a:gd name="T34" fmla="*/ 41 w 74"/>
                <a:gd name="T35" fmla="*/ 0 h 101"/>
                <a:gd name="T36" fmla="*/ 54 w 74"/>
                <a:gd name="T37" fmla="*/ 1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101">
                  <a:moveTo>
                    <a:pt x="54" y="13"/>
                  </a:moveTo>
                  <a:cubicBezTo>
                    <a:pt x="59" y="16"/>
                    <a:pt x="64" y="19"/>
                    <a:pt x="68" y="23"/>
                  </a:cubicBezTo>
                  <a:cubicBezTo>
                    <a:pt x="72" y="27"/>
                    <a:pt x="74" y="33"/>
                    <a:pt x="72" y="38"/>
                  </a:cubicBezTo>
                  <a:cubicBezTo>
                    <a:pt x="71" y="41"/>
                    <a:pt x="68" y="44"/>
                    <a:pt x="65" y="46"/>
                  </a:cubicBezTo>
                  <a:cubicBezTo>
                    <a:pt x="63" y="49"/>
                    <a:pt x="61" y="52"/>
                    <a:pt x="61" y="56"/>
                  </a:cubicBezTo>
                  <a:cubicBezTo>
                    <a:pt x="61" y="58"/>
                    <a:pt x="63" y="60"/>
                    <a:pt x="64" y="62"/>
                  </a:cubicBezTo>
                  <a:cubicBezTo>
                    <a:pt x="67" y="67"/>
                    <a:pt x="70" y="73"/>
                    <a:pt x="69" y="79"/>
                  </a:cubicBezTo>
                  <a:cubicBezTo>
                    <a:pt x="69" y="84"/>
                    <a:pt x="65" y="88"/>
                    <a:pt x="61" y="91"/>
                  </a:cubicBezTo>
                  <a:cubicBezTo>
                    <a:pt x="56" y="93"/>
                    <a:pt x="51" y="94"/>
                    <a:pt x="46" y="93"/>
                  </a:cubicBezTo>
                  <a:cubicBezTo>
                    <a:pt x="43" y="93"/>
                    <a:pt x="41" y="92"/>
                    <a:pt x="38" y="92"/>
                  </a:cubicBezTo>
                  <a:cubicBezTo>
                    <a:pt x="30" y="92"/>
                    <a:pt x="24" y="99"/>
                    <a:pt x="16" y="100"/>
                  </a:cubicBezTo>
                  <a:cubicBezTo>
                    <a:pt x="12" y="101"/>
                    <a:pt x="8" y="99"/>
                    <a:pt x="5" y="96"/>
                  </a:cubicBezTo>
                  <a:cubicBezTo>
                    <a:pt x="2" y="93"/>
                    <a:pt x="0" y="88"/>
                    <a:pt x="1" y="84"/>
                  </a:cubicBezTo>
                  <a:cubicBezTo>
                    <a:pt x="2" y="77"/>
                    <a:pt x="8" y="72"/>
                    <a:pt x="14" y="68"/>
                  </a:cubicBezTo>
                  <a:cubicBezTo>
                    <a:pt x="20" y="63"/>
                    <a:pt x="26" y="58"/>
                    <a:pt x="26" y="51"/>
                  </a:cubicBezTo>
                  <a:cubicBezTo>
                    <a:pt x="27" y="46"/>
                    <a:pt x="25" y="41"/>
                    <a:pt x="25" y="35"/>
                  </a:cubicBezTo>
                  <a:cubicBezTo>
                    <a:pt x="26" y="28"/>
                    <a:pt x="33" y="22"/>
                    <a:pt x="35" y="15"/>
                  </a:cubicBezTo>
                  <a:cubicBezTo>
                    <a:pt x="36" y="11"/>
                    <a:pt x="34" y="0"/>
                    <a:pt x="41" y="0"/>
                  </a:cubicBezTo>
                  <a:cubicBezTo>
                    <a:pt x="46" y="1"/>
                    <a:pt x="50" y="10"/>
                    <a:pt x="54" y="1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7" name="íṥ1íde">
              <a:extLst>
                <a:ext uri="{FF2B5EF4-FFF2-40B4-BE49-F238E27FC236}">
                  <a16:creationId xmlns:a16="http://schemas.microsoft.com/office/drawing/2014/main" id="{233D2776-1C70-4B0B-8F6B-C560B971F095}"/>
                </a:ext>
              </a:extLst>
            </p:cNvPr>
            <p:cNvSpPr/>
            <p:nvPr/>
          </p:nvSpPr>
          <p:spPr bwMode="auto">
            <a:xfrm>
              <a:off x="6181726" y="2811463"/>
              <a:ext cx="65088" cy="127000"/>
            </a:xfrm>
            <a:custGeom>
              <a:avLst/>
              <a:gdLst>
                <a:gd name="T0" fmla="*/ 12 w 17"/>
                <a:gd name="T1" fmla="*/ 16 h 33"/>
                <a:gd name="T2" fmla="*/ 7 w 17"/>
                <a:gd name="T3" fmla="*/ 23 h 33"/>
                <a:gd name="T4" fmla="*/ 0 w 17"/>
                <a:gd name="T5" fmla="*/ 33 h 33"/>
                <a:gd name="T6" fmla="*/ 1 w 17"/>
                <a:gd name="T7" fmla="*/ 14 h 33"/>
                <a:gd name="T8" fmla="*/ 1 w 17"/>
                <a:gd name="T9" fmla="*/ 11 h 33"/>
                <a:gd name="T10" fmla="*/ 5 w 17"/>
                <a:gd name="T11" fmla="*/ 7 h 33"/>
                <a:gd name="T12" fmla="*/ 15 w 17"/>
                <a:gd name="T13" fmla="*/ 4 h 33"/>
                <a:gd name="T14" fmla="*/ 12 w 17"/>
                <a:gd name="T15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33">
                  <a:moveTo>
                    <a:pt x="12" y="16"/>
                  </a:moveTo>
                  <a:cubicBezTo>
                    <a:pt x="10" y="19"/>
                    <a:pt x="9" y="21"/>
                    <a:pt x="7" y="23"/>
                  </a:cubicBezTo>
                  <a:cubicBezTo>
                    <a:pt x="4" y="27"/>
                    <a:pt x="2" y="30"/>
                    <a:pt x="0" y="33"/>
                  </a:cubicBezTo>
                  <a:cubicBezTo>
                    <a:pt x="1" y="27"/>
                    <a:pt x="2" y="20"/>
                    <a:pt x="1" y="14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2" y="9"/>
                    <a:pt x="3" y="8"/>
                    <a:pt x="5" y="7"/>
                  </a:cubicBezTo>
                  <a:cubicBezTo>
                    <a:pt x="7" y="5"/>
                    <a:pt x="13" y="0"/>
                    <a:pt x="15" y="4"/>
                  </a:cubicBezTo>
                  <a:cubicBezTo>
                    <a:pt x="17" y="6"/>
                    <a:pt x="13" y="14"/>
                    <a:pt x="12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8" name="işľiḍè">
              <a:extLst>
                <a:ext uri="{FF2B5EF4-FFF2-40B4-BE49-F238E27FC236}">
                  <a16:creationId xmlns:a16="http://schemas.microsoft.com/office/drawing/2014/main" id="{7A8DAF53-A429-4142-A553-A549245DA758}"/>
                </a:ext>
              </a:extLst>
            </p:cNvPr>
            <p:cNvSpPr/>
            <p:nvPr/>
          </p:nvSpPr>
          <p:spPr bwMode="auto">
            <a:xfrm>
              <a:off x="6427788" y="3554413"/>
              <a:ext cx="57150" cy="84138"/>
            </a:xfrm>
            <a:custGeom>
              <a:avLst/>
              <a:gdLst>
                <a:gd name="T0" fmla="*/ 10 w 36"/>
                <a:gd name="T1" fmla="*/ 0 h 53"/>
                <a:gd name="T2" fmla="*/ 0 w 36"/>
                <a:gd name="T3" fmla="*/ 9 h 53"/>
                <a:gd name="T4" fmla="*/ 36 w 36"/>
                <a:gd name="T5" fmla="*/ 53 h 53"/>
                <a:gd name="T6" fmla="*/ 10 w 36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3">
                  <a:moveTo>
                    <a:pt x="10" y="0"/>
                  </a:moveTo>
                  <a:lnTo>
                    <a:pt x="0" y="9"/>
                  </a:lnTo>
                  <a:lnTo>
                    <a:pt x="36" y="5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9" name="î$ḷídè">
              <a:extLst>
                <a:ext uri="{FF2B5EF4-FFF2-40B4-BE49-F238E27FC236}">
                  <a16:creationId xmlns:a16="http://schemas.microsoft.com/office/drawing/2014/main" id="{90261D4E-655B-4402-8F36-4A16750C88FF}"/>
                </a:ext>
              </a:extLst>
            </p:cNvPr>
            <p:cNvSpPr/>
            <p:nvPr/>
          </p:nvSpPr>
          <p:spPr bwMode="auto">
            <a:xfrm>
              <a:off x="6881813" y="3341688"/>
              <a:ext cx="812800" cy="788988"/>
            </a:xfrm>
            <a:custGeom>
              <a:avLst/>
              <a:gdLst>
                <a:gd name="T0" fmla="*/ 211 w 211"/>
                <a:gd name="T1" fmla="*/ 203 h 205"/>
                <a:gd name="T2" fmla="*/ 201 w 211"/>
                <a:gd name="T3" fmla="*/ 10 h 205"/>
                <a:gd name="T4" fmla="*/ 137 w 211"/>
                <a:gd name="T5" fmla="*/ 0 h 205"/>
                <a:gd name="T6" fmla="*/ 105 w 211"/>
                <a:gd name="T7" fmla="*/ 7 h 205"/>
                <a:gd name="T8" fmla="*/ 81 w 211"/>
                <a:gd name="T9" fmla="*/ 27 h 205"/>
                <a:gd name="T10" fmla="*/ 0 w 211"/>
                <a:gd name="T11" fmla="*/ 183 h 205"/>
                <a:gd name="T12" fmla="*/ 50 w 211"/>
                <a:gd name="T13" fmla="*/ 187 h 205"/>
                <a:gd name="T14" fmla="*/ 66 w 211"/>
                <a:gd name="T15" fmla="*/ 168 h 205"/>
                <a:gd name="T16" fmla="*/ 58 w 211"/>
                <a:gd name="T17" fmla="*/ 156 h 205"/>
                <a:gd name="T18" fmla="*/ 88 w 211"/>
                <a:gd name="T19" fmla="*/ 84 h 205"/>
                <a:gd name="T20" fmla="*/ 88 w 211"/>
                <a:gd name="T21" fmla="*/ 205 h 205"/>
                <a:gd name="T22" fmla="*/ 211 w 211"/>
                <a:gd name="T23" fmla="*/ 20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205">
                  <a:moveTo>
                    <a:pt x="211" y="203"/>
                  </a:move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152" y="0"/>
                    <a:pt x="137" y="0"/>
                  </a:cubicBezTo>
                  <a:cubicBezTo>
                    <a:pt x="129" y="0"/>
                    <a:pt x="115" y="4"/>
                    <a:pt x="105" y="7"/>
                  </a:cubicBezTo>
                  <a:cubicBezTo>
                    <a:pt x="94" y="11"/>
                    <a:pt x="86" y="18"/>
                    <a:pt x="81" y="27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66" y="168"/>
                    <a:pt x="66" y="168"/>
                    <a:pt x="66" y="168"/>
                  </a:cubicBezTo>
                  <a:cubicBezTo>
                    <a:pt x="58" y="156"/>
                    <a:pt x="58" y="156"/>
                    <a:pt x="58" y="156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205"/>
                    <a:pt x="88" y="205"/>
                    <a:pt x="88" y="205"/>
                  </a:cubicBezTo>
                  <a:cubicBezTo>
                    <a:pt x="211" y="203"/>
                    <a:pt x="211" y="203"/>
                    <a:pt x="211" y="203"/>
                  </a:cubicBezTo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0" name="ïṡľíḓê">
              <a:extLst>
                <a:ext uri="{FF2B5EF4-FFF2-40B4-BE49-F238E27FC236}">
                  <a16:creationId xmlns:a16="http://schemas.microsoft.com/office/drawing/2014/main" id="{CC1FFED6-E687-408B-AF52-DF50784E5742}"/>
                </a:ext>
              </a:extLst>
            </p:cNvPr>
            <p:cNvSpPr/>
            <p:nvPr/>
          </p:nvSpPr>
          <p:spPr bwMode="auto">
            <a:xfrm>
              <a:off x="7308851" y="2984500"/>
              <a:ext cx="361950" cy="365125"/>
            </a:xfrm>
            <a:custGeom>
              <a:avLst/>
              <a:gdLst>
                <a:gd name="T0" fmla="*/ 94 w 94"/>
                <a:gd name="T1" fmla="*/ 48 h 95"/>
                <a:gd name="T2" fmla="*/ 46 w 94"/>
                <a:gd name="T3" fmla="*/ 95 h 95"/>
                <a:gd name="T4" fmla="*/ 13 w 94"/>
                <a:gd name="T5" fmla="*/ 70 h 95"/>
                <a:gd name="T6" fmla="*/ 0 w 94"/>
                <a:gd name="T7" fmla="*/ 48 h 95"/>
                <a:gd name="T8" fmla="*/ 46 w 94"/>
                <a:gd name="T9" fmla="*/ 0 h 95"/>
                <a:gd name="T10" fmla="*/ 94 w 94"/>
                <a:gd name="T11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5">
                  <a:moveTo>
                    <a:pt x="94" y="48"/>
                  </a:moveTo>
                  <a:cubicBezTo>
                    <a:pt x="94" y="74"/>
                    <a:pt x="72" y="95"/>
                    <a:pt x="46" y="95"/>
                  </a:cubicBezTo>
                  <a:cubicBezTo>
                    <a:pt x="31" y="95"/>
                    <a:pt x="21" y="80"/>
                    <a:pt x="13" y="70"/>
                  </a:cubicBezTo>
                  <a:cubicBezTo>
                    <a:pt x="6" y="62"/>
                    <a:pt x="0" y="59"/>
                    <a:pt x="0" y="48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2" y="0"/>
                    <a:pt x="94" y="21"/>
                    <a:pt x="94" y="48"/>
                  </a:cubicBezTo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1" name="íşḻíḑé">
              <a:extLst>
                <a:ext uri="{FF2B5EF4-FFF2-40B4-BE49-F238E27FC236}">
                  <a16:creationId xmlns:a16="http://schemas.microsoft.com/office/drawing/2014/main" id="{4CDEBDAD-52A3-45A5-ACFE-8A499ACA93A0}"/>
                </a:ext>
              </a:extLst>
            </p:cNvPr>
            <p:cNvSpPr/>
            <p:nvPr/>
          </p:nvSpPr>
          <p:spPr bwMode="auto">
            <a:xfrm>
              <a:off x="6427788" y="3568700"/>
              <a:ext cx="773113" cy="512763"/>
            </a:xfrm>
            <a:custGeom>
              <a:avLst/>
              <a:gdLst>
                <a:gd name="T0" fmla="*/ 487 w 487"/>
                <a:gd name="T1" fmla="*/ 323 h 323"/>
                <a:gd name="T2" fmla="*/ 85 w 487"/>
                <a:gd name="T3" fmla="*/ 323 h 323"/>
                <a:gd name="T4" fmla="*/ 0 w 487"/>
                <a:gd name="T5" fmla="*/ 0 h 323"/>
                <a:gd name="T6" fmla="*/ 403 w 487"/>
                <a:gd name="T7" fmla="*/ 0 h 323"/>
                <a:gd name="T8" fmla="*/ 487 w 487"/>
                <a:gd name="T9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23">
                  <a:moveTo>
                    <a:pt x="487" y="323"/>
                  </a:moveTo>
                  <a:lnTo>
                    <a:pt x="85" y="323"/>
                  </a:lnTo>
                  <a:lnTo>
                    <a:pt x="0" y="0"/>
                  </a:lnTo>
                  <a:lnTo>
                    <a:pt x="403" y="0"/>
                  </a:lnTo>
                  <a:lnTo>
                    <a:pt x="487" y="32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2" name="ïṧļiḓê">
              <a:extLst>
                <a:ext uri="{FF2B5EF4-FFF2-40B4-BE49-F238E27FC236}">
                  <a16:creationId xmlns:a16="http://schemas.microsoft.com/office/drawing/2014/main" id="{B6EE91A6-AF0E-48D2-BA9B-7790EC623D57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477 w 477"/>
                <a:gd name="T1" fmla="*/ 332 h 332"/>
                <a:gd name="T2" fmla="*/ 87 w 477"/>
                <a:gd name="T3" fmla="*/ 332 h 332"/>
                <a:gd name="T4" fmla="*/ 0 w 477"/>
                <a:gd name="T5" fmla="*/ 0 h 332"/>
                <a:gd name="T6" fmla="*/ 395 w 477"/>
                <a:gd name="T7" fmla="*/ 9 h 332"/>
                <a:gd name="T8" fmla="*/ 477 w 477"/>
                <a:gd name="T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332">
                  <a:moveTo>
                    <a:pt x="477" y="332"/>
                  </a:moveTo>
                  <a:lnTo>
                    <a:pt x="87" y="332"/>
                  </a:lnTo>
                  <a:lnTo>
                    <a:pt x="0" y="0"/>
                  </a:lnTo>
                  <a:lnTo>
                    <a:pt x="395" y="9"/>
                  </a:lnTo>
                  <a:lnTo>
                    <a:pt x="477" y="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3" name="îş1ïḍè">
              <a:extLst>
                <a:ext uri="{FF2B5EF4-FFF2-40B4-BE49-F238E27FC236}">
                  <a16:creationId xmlns:a16="http://schemas.microsoft.com/office/drawing/2014/main" id="{241BD6A9-3B6E-4F59-842C-F4C101B378C7}"/>
                </a:ext>
              </a:extLst>
            </p:cNvPr>
            <p:cNvSpPr/>
            <p:nvPr/>
          </p:nvSpPr>
          <p:spPr bwMode="auto">
            <a:xfrm>
              <a:off x="6565901" y="4043363"/>
              <a:ext cx="439738" cy="38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4" name="íṣľîḓè">
              <a:extLst>
                <a:ext uri="{FF2B5EF4-FFF2-40B4-BE49-F238E27FC236}">
                  <a16:creationId xmlns:a16="http://schemas.microsoft.com/office/drawing/2014/main" id="{054A733E-9DF7-4999-AA2F-B70D0586EED7}"/>
                </a:ext>
              </a:extLst>
            </p:cNvPr>
            <p:cNvSpPr/>
            <p:nvPr/>
          </p:nvSpPr>
          <p:spPr bwMode="auto">
            <a:xfrm>
              <a:off x="6611938" y="3673475"/>
              <a:ext cx="420688" cy="288925"/>
            </a:xfrm>
            <a:custGeom>
              <a:avLst/>
              <a:gdLst>
                <a:gd name="T0" fmla="*/ 265 w 265"/>
                <a:gd name="T1" fmla="*/ 182 h 182"/>
                <a:gd name="T2" fmla="*/ 49 w 265"/>
                <a:gd name="T3" fmla="*/ 182 h 182"/>
                <a:gd name="T4" fmla="*/ 0 w 265"/>
                <a:gd name="T5" fmla="*/ 0 h 182"/>
                <a:gd name="T6" fmla="*/ 219 w 265"/>
                <a:gd name="T7" fmla="*/ 5 h 182"/>
                <a:gd name="T8" fmla="*/ 265 w 265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82">
                  <a:moveTo>
                    <a:pt x="265" y="182"/>
                  </a:moveTo>
                  <a:lnTo>
                    <a:pt x="49" y="182"/>
                  </a:lnTo>
                  <a:lnTo>
                    <a:pt x="0" y="0"/>
                  </a:lnTo>
                  <a:lnTo>
                    <a:pt x="219" y="5"/>
                  </a:lnTo>
                  <a:lnTo>
                    <a:pt x="265" y="182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5" name="íšļîḑè">
              <a:extLst>
                <a:ext uri="{FF2B5EF4-FFF2-40B4-BE49-F238E27FC236}">
                  <a16:creationId xmlns:a16="http://schemas.microsoft.com/office/drawing/2014/main" id="{962857B7-6C1F-4117-B72E-C9D86C0A5F6B}"/>
                </a:ext>
              </a:extLst>
            </p:cNvPr>
            <p:cNvSpPr/>
            <p:nvPr/>
          </p:nvSpPr>
          <p:spPr bwMode="auto">
            <a:xfrm>
              <a:off x="6678613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6" name="íṧḷide">
              <a:extLst>
                <a:ext uri="{FF2B5EF4-FFF2-40B4-BE49-F238E27FC236}">
                  <a16:creationId xmlns:a16="http://schemas.microsoft.com/office/drawing/2014/main" id="{202F91D3-187D-4040-B36F-FD9BE0230A62}"/>
                </a:ext>
              </a:extLst>
            </p:cNvPr>
            <p:cNvSpPr/>
            <p:nvPr/>
          </p:nvSpPr>
          <p:spPr bwMode="auto">
            <a:xfrm>
              <a:off x="6651626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7" name="íŝľïḋé">
              <a:extLst>
                <a:ext uri="{FF2B5EF4-FFF2-40B4-BE49-F238E27FC236}">
                  <a16:creationId xmlns:a16="http://schemas.microsoft.com/office/drawing/2014/main" id="{5E54EEEA-A262-4103-A9FC-40FAE397DC7A}"/>
                </a:ext>
              </a:extLst>
            </p:cNvPr>
            <p:cNvSpPr/>
            <p:nvPr/>
          </p:nvSpPr>
          <p:spPr bwMode="auto">
            <a:xfrm>
              <a:off x="7367588" y="3365500"/>
              <a:ext cx="168275" cy="188913"/>
            </a:xfrm>
            <a:custGeom>
              <a:avLst/>
              <a:gdLst>
                <a:gd name="T0" fmla="*/ 1 w 44"/>
                <a:gd name="T1" fmla="*/ 14 h 49"/>
                <a:gd name="T2" fmla="*/ 6 w 44"/>
                <a:gd name="T3" fmla="*/ 41 h 49"/>
                <a:gd name="T4" fmla="*/ 9 w 44"/>
                <a:gd name="T5" fmla="*/ 47 h 49"/>
                <a:gd name="T6" fmla="*/ 21 w 44"/>
                <a:gd name="T7" fmla="*/ 45 h 49"/>
                <a:gd name="T8" fmla="*/ 37 w 44"/>
                <a:gd name="T9" fmla="*/ 30 h 49"/>
                <a:gd name="T10" fmla="*/ 43 w 44"/>
                <a:gd name="T11" fmla="*/ 18 h 49"/>
                <a:gd name="T12" fmla="*/ 40 w 44"/>
                <a:gd name="T13" fmla="*/ 5 h 49"/>
                <a:gd name="T14" fmla="*/ 15 w 44"/>
                <a:gd name="T15" fmla="*/ 0 h 49"/>
                <a:gd name="T16" fmla="*/ 1 w 44"/>
                <a:gd name="T1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9">
                  <a:moveTo>
                    <a:pt x="1" y="14"/>
                  </a:moveTo>
                  <a:cubicBezTo>
                    <a:pt x="2" y="23"/>
                    <a:pt x="4" y="32"/>
                    <a:pt x="6" y="41"/>
                  </a:cubicBezTo>
                  <a:cubicBezTo>
                    <a:pt x="7" y="43"/>
                    <a:pt x="7" y="45"/>
                    <a:pt x="9" y="47"/>
                  </a:cubicBezTo>
                  <a:cubicBezTo>
                    <a:pt x="12" y="49"/>
                    <a:pt x="17" y="47"/>
                    <a:pt x="21" y="45"/>
                  </a:cubicBezTo>
                  <a:cubicBezTo>
                    <a:pt x="27" y="40"/>
                    <a:pt x="32" y="36"/>
                    <a:pt x="37" y="30"/>
                  </a:cubicBezTo>
                  <a:cubicBezTo>
                    <a:pt x="40" y="26"/>
                    <a:pt x="42" y="22"/>
                    <a:pt x="43" y="18"/>
                  </a:cubicBezTo>
                  <a:cubicBezTo>
                    <a:pt x="44" y="13"/>
                    <a:pt x="43" y="8"/>
                    <a:pt x="40" y="5"/>
                  </a:cubicBezTo>
                  <a:cubicBezTo>
                    <a:pt x="34" y="0"/>
                    <a:pt x="22" y="0"/>
                    <a:pt x="15" y="0"/>
                  </a:cubicBezTo>
                  <a:cubicBezTo>
                    <a:pt x="6" y="0"/>
                    <a:pt x="0" y="4"/>
                    <a:pt x="1" y="14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8" name="ïṩľïḓe">
              <a:extLst>
                <a:ext uri="{FF2B5EF4-FFF2-40B4-BE49-F238E27FC236}">
                  <a16:creationId xmlns:a16="http://schemas.microsoft.com/office/drawing/2014/main" id="{4ECF04B9-9B77-4981-8942-232C836293FD}"/>
                </a:ext>
              </a:extLst>
            </p:cNvPr>
            <p:cNvSpPr/>
            <p:nvPr/>
          </p:nvSpPr>
          <p:spPr bwMode="auto">
            <a:xfrm>
              <a:off x="6919913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10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10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9" name="ís1ide">
              <a:extLst>
                <a:ext uri="{FF2B5EF4-FFF2-40B4-BE49-F238E27FC236}">
                  <a16:creationId xmlns:a16="http://schemas.microsoft.com/office/drawing/2014/main" id="{8DA665D0-BF20-4D4C-9C9F-099AEA6D33CC}"/>
                </a:ext>
              </a:extLst>
            </p:cNvPr>
            <p:cNvSpPr/>
            <p:nvPr/>
          </p:nvSpPr>
          <p:spPr bwMode="auto">
            <a:xfrm>
              <a:off x="7405688" y="3246438"/>
              <a:ext cx="107950" cy="234950"/>
            </a:xfrm>
            <a:custGeom>
              <a:avLst/>
              <a:gdLst>
                <a:gd name="T0" fmla="*/ 3 w 28"/>
                <a:gd name="T1" fmla="*/ 4 h 61"/>
                <a:gd name="T2" fmla="*/ 0 w 28"/>
                <a:gd name="T3" fmla="*/ 44 h 61"/>
                <a:gd name="T4" fmla="*/ 12 w 28"/>
                <a:gd name="T5" fmla="*/ 58 h 61"/>
                <a:gd name="T6" fmla="*/ 23 w 28"/>
                <a:gd name="T7" fmla="*/ 47 h 61"/>
                <a:gd name="T8" fmla="*/ 28 w 28"/>
                <a:gd name="T9" fmla="*/ 0 h 61"/>
                <a:gd name="T10" fmla="*/ 3 w 28"/>
                <a:gd name="T11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61">
                  <a:moveTo>
                    <a:pt x="3" y="4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2" y="61"/>
                    <a:pt x="12" y="58"/>
                  </a:cubicBezTo>
                  <a:cubicBezTo>
                    <a:pt x="22" y="55"/>
                    <a:pt x="23" y="47"/>
                    <a:pt x="23" y="4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3" y="4"/>
                  </a:lnTo>
                  <a:close/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0" name="íš1îďé">
              <a:extLst>
                <a:ext uri="{FF2B5EF4-FFF2-40B4-BE49-F238E27FC236}">
                  <a16:creationId xmlns:a16="http://schemas.microsoft.com/office/drawing/2014/main" id="{4FCBDF85-AE51-4844-B776-EF0A3E586A4F}"/>
                </a:ext>
              </a:extLst>
            </p:cNvPr>
            <p:cNvSpPr/>
            <p:nvPr/>
          </p:nvSpPr>
          <p:spPr bwMode="auto">
            <a:xfrm>
              <a:off x="7308851" y="2944813"/>
              <a:ext cx="377825" cy="185738"/>
            </a:xfrm>
            <a:custGeom>
              <a:avLst/>
              <a:gdLst>
                <a:gd name="T0" fmla="*/ 64 w 98"/>
                <a:gd name="T1" fmla="*/ 42 h 48"/>
                <a:gd name="T2" fmla="*/ 86 w 98"/>
                <a:gd name="T3" fmla="*/ 38 h 48"/>
                <a:gd name="T4" fmla="*/ 98 w 98"/>
                <a:gd name="T5" fmla="*/ 21 h 48"/>
                <a:gd name="T6" fmla="*/ 83 w 98"/>
                <a:gd name="T7" fmla="*/ 9 h 48"/>
                <a:gd name="T8" fmla="*/ 78 w 98"/>
                <a:gd name="T9" fmla="*/ 11 h 48"/>
                <a:gd name="T10" fmla="*/ 70 w 98"/>
                <a:gd name="T11" fmla="*/ 10 h 48"/>
                <a:gd name="T12" fmla="*/ 12 w 98"/>
                <a:gd name="T13" fmla="*/ 9 h 48"/>
                <a:gd name="T14" fmla="*/ 3 w 98"/>
                <a:gd name="T15" fmla="*/ 16 h 48"/>
                <a:gd name="T16" fmla="*/ 1 w 98"/>
                <a:gd name="T17" fmla="*/ 25 h 48"/>
                <a:gd name="T18" fmla="*/ 0 w 98"/>
                <a:gd name="T19" fmla="*/ 48 h 48"/>
                <a:gd name="T20" fmla="*/ 16 w 98"/>
                <a:gd name="T21" fmla="*/ 39 h 48"/>
                <a:gd name="T22" fmla="*/ 30 w 98"/>
                <a:gd name="T23" fmla="*/ 41 h 48"/>
                <a:gd name="T24" fmla="*/ 64 w 98"/>
                <a:gd name="T2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48">
                  <a:moveTo>
                    <a:pt x="64" y="42"/>
                  </a:moveTo>
                  <a:cubicBezTo>
                    <a:pt x="71" y="42"/>
                    <a:pt x="79" y="42"/>
                    <a:pt x="86" y="38"/>
                  </a:cubicBezTo>
                  <a:cubicBezTo>
                    <a:pt x="92" y="35"/>
                    <a:pt x="98" y="28"/>
                    <a:pt x="98" y="21"/>
                  </a:cubicBezTo>
                  <a:cubicBezTo>
                    <a:pt x="98" y="13"/>
                    <a:pt x="90" y="6"/>
                    <a:pt x="83" y="9"/>
                  </a:cubicBezTo>
                  <a:cubicBezTo>
                    <a:pt x="81" y="9"/>
                    <a:pt x="80" y="10"/>
                    <a:pt x="78" y="11"/>
                  </a:cubicBezTo>
                  <a:cubicBezTo>
                    <a:pt x="76" y="11"/>
                    <a:pt x="73" y="10"/>
                    <a:pt x="70" y="10"/>
                  </a:cubicBezTo>
                  <a:cubicBezTo>
                    <a:pt x="51" y="4"/>
                    <a:pt x="30" y="0"/>
                    <a:pt x="12" y="9"/>
                  </a:cubicBezTo>
                  <a:cubicBezTo>
                    <a:pt x="8" y="11"/>
                    <a:pt x="5" y="13"/>
                    <a:pt x="3" y="16"/>
                  </a:cubicBezTo>
                  <a:cubicBezTo>
                    <a:pt x="2" y="19"/>
                    <a:pt x="2" y="22"/>
                    <a:pt x="1" y="25"/>
                  </a:cubicBezTo>
                  <a:cubicBezTo>
                    <a:pt x="1" y="32"/>
                    <a:pt x="0" y="40"/>
                    <a:pt x="0" y="48"/>
                  </a:cubicBezTo>
                  <a:cubicBezTo>
                    <a:pt x="5" y="45"/>
                    <a:pt x="10" y="42"/>
                    <a:pt x="16" y="39"/>
                  </a:cubicBezTo>
                  <a:cubicBezTo>
                    <a:pt x="21" y="37"/>
                    <a:pt x="24" y="39"/>
                    <a:pt x="30" y="41"/>
                  </a:cubicBezTo>
                  <a:cubicBezTo>
                    <a:pt x="41" y="43"/>
                    <a:pt x="52" y="43"/>
                    <a:pt x="64" y="42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1" name="ïṩlíḑê">
              <a:extLst>
                <a:ext uri="{FF2B5EF4-FFF2-40B4-BE49-F238E27FC236}">
                  <a16:creationId xmlns:a16="http://schemas.microsoft.com/office/drawing/2014/main" id="{2C9954AC-6051-4842-8A8A-7645ED0B7BDD}"/>
                </a:ext>
              </a:extLst>
            </p:cNvPr>
            <p:cNvSpPr/>
            <p:nvPr/>
          </p:nvSpPr>
          <p:spPr bwMode="auto">
            <a:xfrm>
              <a:off x="7305676" y="3122613"/>
              <a:ext cx="53975" cy="134938"/>
            </a:xfrm>
            <a:custGeom>
              <a:avLst/>
              <a:gdLst>
                <a:gd name="T0" fmla="*/ 14 w 14"/>
                <a:gd name="T1" fmla="*/ 34 h 35"/>
                <a:gd name="T2" fmla="*/ 14 w 14"/>
                <a:gd name="T3" fmla="*/ 35 h 35"/>
                <a:gd name="T4" fmla="*/ 14 w 14"/>
                <a:gd name="T5" fmla="*/ 35 h 35"/>
                <a:gd name="T6" fmla="*/ 14 w 14"/>
                <a:gd name="T7" fmla="*/ 34 h 35"/>
                <a:gd name="T8" fmla="*/ 1 w 14"/>
                <a:gd name="T9" fmla="*/ 0 h 35"/>
                <a:gd name="T10" fmla="*/ 0 w 14"/>
                <a:gd name="T11" fmla="*/ 8 h 35"/>
                <a:gd name="T12" fmla="*/ 1 w 14"/>
                <a:gd name="T13" fmla="*/ 15 h 35"/>
                <a:gd name="T14" fmla="*/ 2 w 14"/>
                <a:gd name="T15" fmla="*/ 22 h 35"/>
                <a:gd name="T16" fmla="*/ 14 w 14"/>
                <a:gd name="T17" fmla="*/ 34 h 35"/>
                <a:gd name="T18" fmla="*/ 1 w 14"/>
                <a:gd name="T19" fmla="*/ 12 h 35"/>
                <a:gd name="T20" fmla="*/ 2 w 14"/>
                <a:gd name="T21" fmla="*/ 1 h 35"/>
                <a:gd name="T22" fmla="*/ 1 w 14"/>
                <a:gd name="T23" fmla="*/ 2 h 35"/>
                <a:gd name="T24" fmla="*/ 1 w 14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5">
                  <a:moveTo>
                    <a:pt x="14" y="34"/>
                  </a:move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4"/>
                    <a:pt x="14" y="34"/>
                    <a:pt x="14" y="34"/>
                  </a:cubicBezTo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0" y="10"/>
                    <a:pt x="1" y="13"/>
                    <a:pt x="1" y="15"/>
                  </a:cubicBezTo>
                  <a:cubicBezTo>
                    <a:pt x="1" y="17"/>
                    <a:pt x="1" y="19"/>
                    <a:pt x="2" y="22"/>
                  </a:cubicBezTo>
                  <a:cubicBezTo>
                    <a:pt x="5" y="26"/>
                    <a:pt x="9" y="29"/>
                    <a:pt x="14" y="34"/>
                  </a:cubicBezTo>
                  <a:cubicBezTo>
                    <a:pt x="7" y="26"/>
                    <a:pt x="1" y="23"/>
                    <a:pt x="1" y="12"/>
                  </a:cubicBezTo>
                  <a:cubicBezTo>
                    <a:pt x="1" y="8"/>
                    <a:pt x="1" y="5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</a:path>
              </a:pathLst>
            </a:custGeom>
            <a:solidFill>
              <a:srgbClr val="7B7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2" name="iṥḻïḑé">
              <a:extLst>
                <a:ext uri="{FF2B5EF4-FFF2-40B4-BE49-F238E27FC236}">
                  <a16:creationId xmlns:a16="http://schemas.microsoft.com/office/drawing/2014/main" id="{C2FCC78E-93EF-451A-B58A-FB9E049C4FEB}"/>
                </a:ext>
              </a:extLst>
            </p:cNvPr>
            <p:cNvSpPr/>
            <p:nvPr/>
          </p:nvSpPr>
          <p:spPr bwMode="auto">
            <a:xfrm>
              <a:off x="7308851" y="3092450"/>
              <a:ext cx="131763" cy="165100"/>
            </a:xfrm>
            <a:custGeom>
              <a:avLst/>
              <a:gdLst>
                <a:gd name="T0" fmla="*/ 20 w 34"/>
                <a:gd name="T1" fmla="*/ 0 h 43"/>
                <a:gd name="T2" fmla="*/ 16 w 34"/>
                <a:gd name="T3" fmla="*/ 1 h 43"/>
                <a:gd name="T4" fmla="*/ 1 w 34"/>
                <a:gd name="T5" fmla="*/ 9 h 43"/>
                <a:gd name="T6" fmla="*/ 0 w 34"/>
                <a:gd name="T7" fmla="*/ 20 h 43"/>
                <a:gd name="T8" fmla="*/ 13 w 34"/>
                <a:gd name="T9" fmla="*/ 42 h 43"/>
                <a:gd name="T10" fmla="*/ 13 w 34"/>
                <a:gd name="T11" fmla="*/ 42 h 43"/>
                <a:gd name="T12" fmla="*/ 13 w 34"/>
                <a:gd name="T13" fmla="*/ 43 h 43"/>
                <a:gd name="T14" fmla="*/ 27 w 34"/>
                <a:gd name="T15" fmla="*/ 15 h 43"/>
                <a:gd name="T16" fmla="*/ 34 w 34"/>
                <a:gd name="T17" fmla="*/ 3 h 43"/>
                <a:gd name="T18" fmla="*/ 30 w 34"/>
                <a:gd name="T19" fmla="*/ 3 h 43"/>
                <a:gd name="T20" fmla="*/ 20 w 34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43">
                  <a:moveTo>
                    <a:pt x="20" y="0"/>
                  </a:moveTo>
                  <a:cubicBezTo>
                    <a:pt x="19" y="0"/>
                    <a:pt x="17" y="1"/>
                    <a:pt x="16" y="1"/>
                  </a:cubicBezTo>
                  <a:cubicBezTo>
                    <a:pt x="11" y="4"/>
                    <a:pt x="6" y="7"/>
                    <a:pt x="1" y="9"/>
                  </a:cubicBezTo>
                  <a:cubicBezTo>
                    <a:pt x="0" y="13"/>
                    <a:pt x="0" y="16"/>
                    <a:pt x="0" y="20"/>
                  </a:cubicBezTo>
                  <a:cubicBezTo>
                    <a:pt x="0" y="31"/>
                    <a:pt x="6" y="34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ubicBezTo>
                    <a:pt x="18" y="35"/>
                    <a:pt x="25" y="16"/>
                    <a:pt x="27" y="15"/>
                  </a:cubicBezTo>
                  <a:cubicBezTo>
                    <a:pt x="28" y="13"/>
                    <a:pt x="33" y="7"/>
                    <a:pt x="34" y="3"/>
                  </a:cubicBezTo>
                  <a:cubicBezTo>
                    <a:pt x="33" y="3"/>
                    <a:pt x="31" y="3"/>
                    <a:pt x="30" y="3"/>
                  </a:cubicBezTo>
                  <a:cubicBezTo>
                    <a:pt x="26" y="2"/>
                    <a:pt x="23" y="0"/>
                    <a:pt x="20" y="0"/>
                  </a:cubicBezTo>
                </a:path>
              </a:pathLst>
            </a:custGeom>
            <a:solidFill>
              <a:srgbClr val="7B6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3" name="ïṡľïḓè">
              <a:extLst>
                <a:ext uri="{FF2B5EF4-FFF2-40B4-BE49-F238E27FC236}">
                  <a16:creationId xmlns:a16="http://schemas.microsoft.com/office/drawing/2014/main" id="{E017C4FA-706E-4705-8B2D-349196F08757}"/>
                </a:ext>
              </a:extLst>
            </p:cNvPr>
            <p:cNvSpPr/>
            <p:nvPr/>
          </p:nvSpPr>
          <p:spPr bwMode="auto">
            <a:xfrm>
              <a:off x="7308851" y="3057525"/>
              <a:ext cx="134938" cy="73025"/>
            </a:xfrm>
            <a:custGeom>
              <a:avLst/>
              <a:gdLst>
                <a:gd name="T0" fmla="*/ 16 w 35"/>
                <a:gd name="T1" fmla="*/ 0 h 19"/>
                <a:gd name="T2" fmla="*/ 5 w 35"/>
                <a:gd name="T3" fmla="*/ 4 h 19"/>
                <a:gd name="T4" fmla="*/ 0 w 35"/>
                <a:gd name="T5" fmla="*/ 17 h 19"/>
                <a:gd name="T6" fmla="*/ 0 w 35"/>
                <a:gd name="T7" fmla="*/ 19 h 19"/>
                <a:gd name="T8" fmla="*/ 1 w 35"/>
                <a:gd name="T9" fmla="*/ 18 h 19"/>
                <a:gd name="T10" fmla="*/ 16 w 35"/>
                <a:gd name="T11" fmla="*/ 10 h 19"/>
                <a:gd name="T12" fmla="*/ 20 w 35"/>
                <a:gd name="T13" fmla="*/ 9 h 19"/>
                <a:gd name="T14" fmla="*/ 30 w 35"/>
                <a:gd name="T15" fmla="*/ 12 h 19"/>
                <a:gd name="T16" fmla="*/ 34 w 35"/>
                <a:gd name="T17" fmla="*/ 12 h 19"/>
                <a:gd name="T18" fmla="*/ 34 w 35"/>
                <a:gd name="T19" fmla="*/ 9 h 19"/>
                <a:gd name="T20" fmla="*/ 19 w 35"/>
                <a:gd name="T21" fmla="*/ 1 h 19"/>
                <a:gd name="T22" fmla="*/ 16 w 35"/>
                <a:gd name="T2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">
                  <a:moveTo>
                    <a:pt x="16" y="0"/>
                  </a:moveTo>
                  <a:cubicBezTo>
                    <a:pt x="12" y="0"/>
                    <a:pt x="8" y="2"/>
                    <a:pt x="5" y="4"/>
                  </a:cubicBezTo>
                  <a:cubicBezTo>
                    <a:pt x="3" y="8"/>
                    <a:pt x="1" y="12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19"/>
                    <a:pt x="1" y="18"/>
                  </a:cubicBezTo>
                  <a:cubicBezTo>
                    <a:pt x="6" y="16"/>
                    <a:pt x="11" y="13"/>
                    <a:pt x="16" y="10"/>
                  </a:cubicBezTo>
                  <a:cubicBezTo>
                    <a:pt x="17" y="10"/>
                    <a:pt x="19" y="9"/>
                    <a:pt x="20" y="9"/>
                  </a:cubicBezTo>
                  <a:cubicBezTo>
                    <a:pt x="23" y="9"/>
                    <a:pt x="26" y="11"/>
                    <a:pt x="30" y="12"/>
                  </a:cubicBezTo>
                  <a:cubicBezTo>
                    <a:pt x="31" y="12"/>
                    <a:pt x="33" y="12"/>
                    <a:pt x="34" y="12"/>
                  </a:cubicBezTo>
                  <a:cubicBezTo>
                    <a:pt x="35" y="11"/>
                    <a:pt x="35" y="10"/>
                    <a:pt x="34" y="9"/>
                  </a:cubicBezTo>
                  <a:cubicBezTo>
                    <a:pt x="33" y="5"/>
                    <a:pt x="22" y="1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4" name="ïṡ1îḋé">
              <a:extLst>
                <a:ext uri="{FF2B5EF4-FFF2-40B4-BE49-F238E27FC236}">
                  <a16:creationId xmlns:a16="http://schemas.microsoft.com/office/drawing/2014/main" id="{CDCC7565-219B-447C-81ED-3D282CF73333}"/>
                </a:ext>
              </a:extLst>
            </p:cNvPr>
            <p:cNvSpPr/>
            <p:nvPr/>
          </p:nvSpPr>
          <p:spPr bwMode="auto">
            <a:xfrm>
              <a:off x="7327901" y="3125788"/>
              <a:ext cx="88900" cy="107950"/>
            </a:xfrm>
            <a:custGeom>
              <a:avLst/>
              <a:gdLst>
                <a:gd name="T0" fmla="*/ 14 w 23"/>
                <a:gd name="T1" fmla="*/ 2 h 28"/>
                <a:gd name="T2" fmla="*/ 13 w 23"/>
                <a:gd name="T3" fmla="*/ 1 h 28"/>
                <a:gd name="T4" fmla="*/ 10 w 23"/>
                <a:gd name="T5" fmla="*/ 0 h 28"/>
                <a:gd name="T6" fmla="*/ 2 w 23"/>
                <a:gd name="T7" fmla="*/ 3 h 28"/>
                <a:gd name="T8" fmla="*/ 0 w 23"/>
                <a:gd name="T9" fmla="*/ 7 h 28"/>
                <a:gd name="T10" fmla="*/ 0 w 23"/>
                <a:gd name="T11" fmla="*/ 16 h 28"/>
                <a:gd name="T12" fmla="*/ 8 w 23"/>
                <a:gd name="T13" fmla="*/ 27 h 28"/>
                <a:gd name="T14" fmla="*/ 15 w 23"/>
                <a:gd name="T15" fmla="*/ 25 h 28"/>
                <a:gd name="T16" fmla="*/ 14 w 23"/>
                <a:gd name="T1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8">
                  <a:moveTo>
                    <a:pt x="14" y="2"/>
                  </a:moveTo>
                  <a:cubicBezTo>
                    <a:pt x="14" y="1"/>
                    <a:pt x="13" y="1"/>
                    <a:pt x="13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7" y="0"/>
                    <a:pt x="4" y="0"/>
                    <a:pt x="2" y="3"/>
                  </a:cubicBezTo>
                  <a:cubicBezTo>
                    <a:pt x="1" y="4"/>
                    <a:pt x="1" y="5"/>
                    <a:pt x="0" y="7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21"/>
                    <a:pt x="3" y="26"/>
                    <a:pt x="8" y="27"/>
                  </a:cubicBezTo>
                  <a:cubicBezTo>
                    <a:pt x="10" y="28"/>
                    <a:pt x="13" y="27"/>
                    <a:pt x="15" y="25"/>
                  </a:cubicBezTo>
                  <a:cubicBezTo>
                    <a:pt x="23" y="18"/>
                    <a:pt x="19" y="9"/>
                    <a:pt x="14" y="2"/>
                  </a:cubicBezTo>
                  <a:close/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5" name="íṡļîḓe">
              <a:extLst>
                <a:ext uri="{FF2B5EF4-FFF2-40B4-BE49-F238E27FC236}">
                  <a16:creationId xmlns:a16="http://schemas.microsoft.com/office/drawing/2014/main" id="{C7E4E293-0BAB-4A11-949E-652AA2B057DB}"/>
                </a:ext>
              </a:extLst>
            </p:cNvPr>
            <p:cNvSpPr/>
            <p:nvPr/>
          </p:nvSpPr>
          <p:spPr bwMode="auto">
            <a:xfrm>
              <a:off x="7375526" y="3160713"/>
              <a:ext cx="311150" cy="266700"/>
            </a:xfrm>
            <a:custGeom>
              <a:avLst/>
              <a:gdLst>
                <a:gd name="T0" fmla="*/ 62 w 81"/>
                <a:gd name="T1" fmla="*/ 18 h 69"/>
                <a:gd name="T2" fmla="*/ 70 w 81"/>
                <a:gd name="T3" fmla="*/ 17 h 69"/>
                <a:gd name="T4" fmla="*/ 75 w 81"/>
                <a:gd name="T5" fmla="*/ 22 h 69"/>
                <a:gd name="T6" fmla="*/ 74 w 81"/>
                <a:gd name="T7" fmla="*/ 26 h 69"/>
                <a:gd name="T8" fmla="*/ 76 w 81"/>
                <a:gd name="T9" fmla="*/ 37 h 69"/>
                <a:gd name="T10" fmla="*/ 76 w 81"/>
                <a:gd name="T11" fmla="*/ 61 h 69"/>
                <a:gd name="T12" fmla="*/ 55 w 81"/>
                <a:gd name="T13" fmla="*/ 69 h 69"/>
                <a:gd name="T14" fmla="*/ 3 w 81"/>
                <a:gd name="T15" fmla="*/ 29 h 69"/>
                <a:gd name="T16" fmla="*/ 3 w 81"/>
                <a:gd name="T17" fmla="*/ 5 h 69"/>
                <a:gd name="T18" fmla="*/ 8 w 81"/>
                <a:gd name="T19" fmla="*/ 1 h 69"/>
                <a:gd name="T20" fmla="*/ 23 w 81"/>
                <a:gd name="T21" fmla="*/ 22 h 69"/>
                <a:gd name="T22" fmla="*/ 62 w 81"/>
                <a:gd name="T23" fmla="*/ 1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69">
                  <a:moveTo>
                    <a:pt x="62" y="18"/>
                  </a:moveTo>
                  <a:cubicBezTo>
                    <a:pt x="65" y="17"/>
                    <a:pt x="67" y="17"/>
                    <a:pt x="70" y="17"/>
                  </a:cubicBezTo>
                  <a:cubicBezTo>
                    <a:pt x="72" y="18"/>
                    <a:pt x="74" y="20"/>
                    <a:pt x="75" y="22"/>
                  </a:cubicBezTo>
                  <a:cubicBezTo>
                    <a:pt x="75" y="24"/>
                    <a:pt x="74" y="25"/>
                    <a:pt x="74" y="26"/>
                  </a:cubicBezTo>
                  <a:cubicBezTo>
                    <a:pt x="73" y="30"/>
                    <a:pt x="75" y="33"/>
                    <a:pt x="76" y="37"/>
                  </a:cubicBezTo>
                  <a:cubicBezTo>
                    <a:pt x="79" y="45"/>
                    <a:pt x="81" y="54"/>
                    <a:pt x="76" y="61"/>
                  </a:cubicBezTo>
                  <a:cubicBezTo>
                    <a:pt x="72" y="67"/>
                    <a:pt x="63" y="69"/>
                    <a:pt x="55" y="69"/>
                  </a:cubicBezTo>
                  <a:cubicBezTo>
                    <a:pt x="32" y="68"/>
                    <a:pt x="10" y="51"/>
                    <a:pt x="3" y="29"/>
                  </a:cubicBezTo>
                  <a:cubicBezTo>
                    <a:pt x="1" y="21"/>
                    <a:pt x="0" y="13"/>
                    <a:pt x="3" y="5"/>
                  </a:cubicBezTo>
                  <a:cubicBezTo>
                    <a:pt x="3" y="3"/>
                    <a:pt x="5" y="0"/>
                    <a:pt x="8" y="1"/>
                  </a:cubicBezTo>
                  <a:cubicBezTo>
                    <a:pt x="9" y="10"/>
                    <a:pt x="15" y="18"/>
                    <a:pt x="23" y="22"/>
                  </a:cubicBezTo>
                  <a:cubicBezTo>
                    <a:pt x="37" y="30"/>
                    <a:pt x="49" y="21"/>
                    <a:pt x="62" y="18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6" name="ïṣḷîdê">
              <a:extLst>
                <a:ext uri="{FF2B5EF4-FFF2-40B4-BE49-F238E27FC236}">
                  <a16:creationId xmlns:a16="http://schemas.microsoft.com/office/drawing/2014/main" id="{B730DF99-2C82-4F12-A1C6-F568342EEAD2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close/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7" name="íṥḻíďe">
              <a:extLst>
                <a:ext uri="{FF2B5EF4-FFF2-40B4-BE49-F238E27FC236}">
                  <a16:creationId xmlns:a16="http://schemas.microsoft.com/office/drawing/2014/main" id="{32875705-9D91-4CFF-A542-499D2B7CB32A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8" name="iśľídê">
              <a:extLst>
                <a:ext uri="{FF2B5EF4-FFF2-40B4-BE49-F238E27FC236}">
                  <a16:creationId xmlns:a16="http://schemas.microsoft.com/office/drawing/2014/main" id="{E72A4922-1963-4BB0-95F7-24B62DB79630}"/>
                </a:ext>
              </a:extLst>
            </p:cNvPr>
            <p:cNvSpPr/>
            <p:nvPr/>
          </p:nvSpPr>
          <p:spPr bwMode="auto">
            <a:xfrm>
              <a:off x="6565901" y="4043363"/>
              <a:ext cx="901700" cy="38100"/>
            </a:xfrm>
            <a:custGeom>
              <a:avLst/>
              <a:gdLst>
                <a:gd name="T0" fmla="*/ 229 w 234"/>
                <a:gd name="T1" fmla="*/ 10 h 10"/>
                <a:gd name="T2" fmla="*/ 0 w 234"/>
                <a:gd name="T3" fmla="*/ 10 h 10"/>
                <a:gd name="T4" fmla="*/ 0 w 234"/>
                <a:gd name="T5" fmla="*/ 0 h 10"/>
                <a:gd name="T6" fmla="*/ 229 w 234"/>
                <a:gd name="T7" fmla="*/ 0 h 10"/>
                <a:gd name="T8" fmla="*/ 234 w 234"/>
                <a:gd name="T9" fmla="*/ 5 h 10"/>
                <a:gd name="T10" fmla="*/ 229 w 234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10">
                  <a:moveTo>
                    <a:pt x="229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31" y="0"/>
                    <a:pt x="234" y="3"/>
                    <a:pt x="234" y="5"/>
                  </a:cubicBezTo>
                  <a:cubicBezTo>
                    <a:pt x="234" y="8"/>
                    <a:pt x="231" y="10"/>
                    <a:pt x="22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9" name="ïṥ1ïḓé">
              <a:extLst>
                <a:ext uri="{FF2B5EF4-FFF2-40B4-BE49-F238E27FC236}">
                  <a16:creationId xmlns:a16="http://schemas.microsoft.com/office/drawing/2014/main" id="{58F9F1CB-93B7-4457-BEFE-1EED48DE39A2}"/>
                </a:ext>
              </a:extLst>
            </p:cNvPr>
            <p:cNvSpPr/>
            <p:nvPr/>
          </p:nvSpPr>
          <p:spPr bwMode="auto">
            <a:xfrm>
              <a:off x="6565901" y="4043363"/>
              <a:ext cx="454025" cy="38100"/>
            </a:xfrm>
            <a:custGeom>
              <a:avLst/>
              <a:gdLst>
                <a:gd name="T0" fmla="*/ 113 w 118"/>
                <a:gd name="T1" fmla="*/ 10 h 10"/>
                <a:gd name="T2" fmla="*/ 0 w 118"/>
                <a:gd name="T3" fmla="*/ 10 h 10"/>
                <a:gd name="T4" fmla="*/ 0 w 118"/>
                <a:gd name="T5" fmla="*/ 0 h 10"/>
                <a:gd name="T6" fmla="*/ 113 w 118"/>
                <a:gd name="T7" fmla="*/ 0 h 10"/>
                <a:gd name="T8" fmla="*/ 118 w 118"/>
                <a:gd name="T9" fmla="*/ 5 h 10"/>
                <a:gd name="T10" fmla="*/ 113 w 118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0">
                  <a:moveTo>
                    <a:pt x="113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6" y="0"/>
                    <a:pt x="118" y="3"/>
                    <a:pt x="118" y="5"/>
                  </a:cubicBezTo>
                  <a:cubicBezTo>
                    <a:pt x="118" y="8"/>
                    <a:pt x="116" y="10"/>
                    <a:pt x="113" y="10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0" name="îṡ1îďè">
              <a:extLst>
                <a:ext uri="{FF2B5EF4-FFF2-40B4-BE49-F238E27FC236}">
                  <a16:creationId xmlns:a16="http://schemas.microsoft.com/office/drawing/2014/main" id="{2799BD09-2E08-4E64-AF3C-403EBBCD2B16}"/>
                </a:ext>
              </a:extLst>
            </p:cNvPr>
            <p:cNvSpPr/>
            <p:nvPr/>
          </p:nvSpPr>
          <p:spPr bwMode="auto">
            <a:xfrm>
              <a:off x="7089776" y="3379788"/>
              <a:ext cx="685800" cy="561975"/>
            </a:xfrm>
            <a:custGeom>
              <a:avLst/>
              <a:gdLst>
                <a:gd name="T0" fmla="*/ 147 w 178"/>
                <a:gd name="T1" fmla="*/ 0 h 146"/>
                <a:gd name="T2" fmla="*/ 106 w 178"/>
                <a:gd name="T3" fmla="*/ 110 h 146"/>
                <a:gd name="T4" fmla="*/ 0 w 178"/>
                <a:gd name="T5" fmla="*/ 124 h 146"/>
                <a:gd name="T6" fmla="*/ 4 w 178"/>
                <a:gd name="T7" fmla="*/ 146 h 146"/>
                <a:gd name="T8" fmla="*/ 140 w 178"/>
                <a:gd name="T9" fmla="*/ 141 h 146"/>
                <a:gd name="T10" fmla="*/ 176 w 178"/>
                <a:gd name="T11" fmla="*/ 45 h 146"/>
                <a:gd name="T12" fmla="*/ 177 w 178"/>
                <a:gd name="T13" fmla="*/ 30 h 146"/>
                <a:gd name="T14" fmla="*/ 155 w 178"/>
                <a:gd name="T15" fmla="*/ 4 h 146"/>
                <a:gd name="T16" fmla="*/ 147 w 178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146">
                  <a:moveTo>
                    <a:pt x="147" y="0"/>
                  </a:moveTo>
                  <a:cubicBezTo>
                    <a:pt x="106" y="110"/>
                    <a:pt x="106" y="110"/>
                    <a:pt x="106" y="11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0"/>
                    <a:pt x="178" y="35"/>
                    <a:pt x="177" y="30"/>
                  </a:cubicBezTo>
                  <a:cubicBezTo>
                    <a:pt x="173" y="19"/>
                    <a:pt x="166" y="10"/>
                    <a:pt x="155" y="4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1" name="íṣḷïďê">
              <a:extLst>
                <a:ext uri="{FF2B5EF4-FFF2-40B4-BE49-F238E27FC236}">
                  <a16:creationId xmlns:a16="http://schemas.microsoft.com/office/drawing/2014/main" id="{5B70D41D-AD60-4019-BD3D-0FC77795C63F}"/>
                </a:ext>
              </a:extLst>
            </p:cNvPr>
            <p:cNvSpPr/>
            <p:nvPr/>
          </p:nvSpPr>
          <p:spPr bwMode="auto">
            <a:xfrm>
              <a:off x="6859588" y="3741738"/>
              <a:ext cx="246063" cy="207963"/>
            </a:xfrm>
            <a:custGeom>
              <a:avLst/>
              <a:gdLst>
                <a:gd name="T0" fmla="*/ 60 w 64"/>
                <a:gd name="T1" fmla="*/ 30 h 54"/>
                <a:gd name="T2" fmla="*/ 3 w 64"/>
                <a:gd name="T3" fmla="*/ 0 h 54"/>
                <a:gd name="T4" fmla="*/ 4 w 64"/>
                <a:gd name="T5" fmla="*/ 8 h 54"/>
                <a:gd name="T6" fmla="*/ 23 w 64"/>
                <a:gd name="T7" fmla="*/ 23 h 54"/>
                <a:gd name="T8" fmla="*/ 23 w 64"/>
                <a:gd name="T9" fmla="*/ 31 h 54"/>
                <a:gd name="T10" fmla="*/ 59 w 64"/>
                <a:gd name="T11" fmla="*/ 52 h 54"/>
                <a:gd name="T12" fmla="*/ 64 w 64"/>
                <a:gd name="T13" fmla="*/ 52 h 54"/>
                <a:gd name="T14" fmla="*/ 60 w 64"/>
                <a:gd name="T15" fmla="*/ 3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54">
                  <a:moveTo>
                    <a:pt x="60" y="3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4"/>
                    <a:pt x="4" y="8"/>
                  </a:cubicBezTo>
                  <a:cubicBezTo>
                    <a:pt x="9" y="12"/>
                    <a:pt x="23" y="23"/>
                    <a:pt x="23" y="2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8" y="47"/>
                    <a:pt x="43" y="54"/>
                    <a:pt x="59" y="52"/>
                  </a:cubicBezTo>
                  <a:cubicBezTo>
                    <a:pt x="64" y="52"/>
                    <a:pt x="64" y="52"/>
                    <a:pt x="64" y="52"/>
                  </a:cubicBezTo>
                  <a:lnTo>
                    <a:pt x="60" y="3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2" name="ïśľîḑè">
              <a:extLst>
                <a:ext uri="{FF2B5EF4-FFF2-40B4-BE49-F238E27FC236}">
                  <a16:creationId xmlns:a16="http://schemas.microsoft.com/office/drawing/2014/main" id="{F1C77FFA-18D6-4FBD-AE6C-F4F9BC349BBA}"/>
                </a:ext>
              </a:extLst>
            </p:cNvPr>
            <p:cNvSpPr/>
            <p:nvPr/>
          </p:nvSpPr>
          <p:spPr bwMode="auto">
            <a:xfrm>
              <a:off x="7713663" y="4008438"/>
              <a:ext cx="277813" cy="73025"/>
            </a:xfrm>
            <a:custGeom>
              <a:avLst/>
              <a:gdLst>
                <a:gd name="T0" fmla="*/ 71 w 72"/>
                <a:gd name="T1" fmla="*/ 19 h 19"/>
                <a:gd name="T2" fmla="*/ 2 w 72"/>
                <a:gd name="T3" fmla="*/ 19 h 19"/>
                <a:gd name="T4" fmla="*/ 11 w 72"/>
                <a:gd name="T5" fmla="*/ 12 h 19"/>
                <a:gd name="T6" fmla="*/ 53 w 72"/>
                <a:gd name="T7" fmla="*/ 9 h 19"/>
                <a:gd name="T8" fmla="*/ 61 w 72"/>
                <a:gd name="T9" fmla="*/ 0 h 19"/>
                <a:gd name="T10" fmla="*/ 72 w 72"/>
                <a:gd name="T11" fmla="*/ 3 h 19"/>
                <a:gd name="T12" fmla="*/ 71 w 7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9">
                  <a:moveTo>
                    <a:pt x="71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3" y="9"/>
                    <a:pt x="53" y="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2" y="3"/>
                    <a:pt x="72" y="3"/>
                    <a:pt x="72" y="3"/>
                  </a:cubicBezTo>
                  <a:lnTo>
                    <a:pt x="71" y="19"/>
                  </a:lnTo>
                  <a:close/>
                </a:path>
              </a:pathLst>
            </a:custGeom>
            <a:solidFill>
              <a:srgbClr val="754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3" name="íśľïḑê">
              <a:extLst>
                <a:ext uri="{FF2B5EF4-FFF2-40B4-BE49-F238E27FC236}">
                  <a16:creationId xmlns:a16="http://schemas.microsoft.com/office/drawing/2014/main" id="{30B3D2E2-E02B-4058-8B16-0441BD9DF92D}"/>
                </a:ext>
              </a:extLst>
            </p:cNvPr>
            <p:cNvSpPr/>
            <p:nvPr/>
          </p:nvSpPr>
          <p:spPr bwMode="auto">
            <a:xfrm>
              <a:off x="7921626" y="3176588"/>
              <a:ext cx="500063" cy="873125"/>
            </a:xfrm>
            <a:custGeom>
              <a:avLst/>
              <a:gdLst>
                <a:gd name="T0" fmla="*/ 73 w 130"/>
                <a:gd name="T1" fmla="*/ 26 h 227"/>
                <a:gd name="T2" fmla="*/ 0 w 130"/>
                <a:gd name="T3" fmla="*/ 222 h 227"/>
                <a:gd name="T4" fmla="*/ 18 w 130"/>
                <a:gd name="T5" fmla="*/ 227 h 227"/>
                <a:gd name="T6" fmla="*/ 130 w 130"/>
                <a:gd name="T7" fmla="*/ 36 h 227"/>
                <a:gd name="T8" fmla="*/ 107 w 130"/>
                <a:gd name="T9" fmla="*/ 12 h 227"/>
                <a:gd name="T10" fmla="*/ 73 w 130"/>
                <a:gd name="T11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227">
                  <a:moveTo>
                    <a:pt x="73" y="26"/>
                  </a:moveTo>
                  <a:cubicBezTo>
                    <a:pt x="0" y="222"/>
                    <a:pt x="0" y="222"/>
                    <a:pt x="0" y="222"/>
                  </a:cubicBezTo>
                  <a:cubicBezTo>
                    <a:pt x="18" y="227"/>
                    <a:pt x="18" y="227"/>
                    <a:pt x="18" y="227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26" y="23"/>
                    <a:pt x="107" y="12"/>
                  </a:cubicBezTo>
                  <a:cubicBezTo>
                    <a:pt x="88" y="0"/>
                    <a:pt x="73" y="26"/>
                    <a:pt x="73" y="26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4" name="iSlïḓe">
              <a:extLst>
                <a:ext uri="{FF2B5EF4-FFF2-40B4-BE49-F238E27FC236}">
                  <a16:creationId xmlns:a16="http://schemas.microsoft.com/office/drawing/2014/main" id="{6802946F-0EE1-4979-8974-DC70A88F36A2}"/>
                </a:ext>
              </a:extLst>
            </p:cNvPr>
            <p:cNvSpPr/>
            <p:nvPr/>
          </p:nvSpPr>
          <p:spPr bwMode="auto">
            <a:xfrm>
              <a:off x="7867651" y="2822575"/>
              <a:ext cx="373063" cy="473075"/>
            </a:xfrm>
            <a:custGeom>
              <a:avLst/>
              <a:gdLst>
                <a:gd name="T0" fmla="*/ 89 w 97"/>
                <a:gd name="T1" fmla="*/ 28 h 123"/>
                <a:gd name="T2" fmla="*/ 23 w 97"/>
                <a:gd name="T3" fmla="*/ 14 h 123"/>
                <a:gd name="T4" fmla="*/ 1 w 97"/>
                <a:gd name="T5" fmla="*/ 51 h 123"/>
                <a:gd name="T6" fmla="*/ 3 w 97"/>
                <a:gd name="T7" fmla="*/ 67 h 123"/>
                <a:gd name="T8" fmla="*/ 10 w 97"/>
                <a:gd name="T9" fmla="*/ 98 h 123"/>
                <a:gd name="T10" fmla="*/ 13 w 97"/>
                <a:gd name="T11" fmla="*/ 107 h 123"/>
                <a:gd name="T12" fmla="*/ 24 w 97"/>
                <a:gd name="T13" fmla="*/ 104 h 123"/>
                <a:gd name="T14" fmla="*/ 49 w 97"/>
                <a:gd name="T15" fmla="*/ 119 h 123"/>
                <a:gd name="T16" fmla="*/ 56 w 97"/>
                <a:gd name="T17" fmla="*/ 123 h 123"/>
                <a:gd name="T18" fmla="*/ 63 w 97"/>
                <a:gd name="T19" fmla="*/ 121 h 123"/>
                <a:gd name="T20" fmla="*/ 85 w 97"/>
                <a:gd name="T21" fmla="*/ 94 h 123"/>
                <a:gd name="T22" fmla="*/ 95 w 97"/>
                <a:gd name="T23" fmla="*/ 63 h 123"/>
                <a:gd name="T24" fmla="*/ 89 w 97"/>
                <a:gd name="T25" fmla="*/ 2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23">
                  <a:moveTo>
                    <a:pt x="89" y="28"/>
                  </a:moveTo>
                  <a:cubicBezTo>
                    <a:pt x="74" y="6"/>
                    <a:pt x="45" y="0"/>
                    <a:pt x="23" y="14"/>
                  </a:cubicBezTo>
                  <a:cubicBezTo>
                    <a:pt x="10" y="22"/>
                    <a:pt x="3" y="36"/>
                    <a:pt x="1" y="51"/>
                  </a:cubicBezTo>
                  <a:cubicBezTo>
                    <a:pt x="0" y="58"/>
                    <a:pt x="0" y="61"/>
                    <a:pt x="3" y="67"/>
                  </a:cubicBezTo>
                  <a:cubicBezTo>
                    <a:pt x="6" y="74"/>
                    <a:pt x="15" y="84"/>
                    <a:pt x="10" y="98"/>
                  </a:cubicBezTo>
                  <a:cubicBezTo>
                    <a:pt x="9" y="101"/>
                    <a:pt x="10" y="106"/>
                    <a:pt x="13" y="107"/>
                  </a:cubicBezTo>
                  <a:cubicBezTo>
                    <a:pt x="17" y="109"/>
                    <a:pt x="20" y="105"/>
                    <a:pt x="24" y="104"/>
                  </a:cubicBezTo>
                  <a:cubicBezTo>
                    <a:pt x="31" y="104"/>
                    <a:pt x="44" y="115"/>
                    <a:pt x="49" y="119"/>
                  </a:cubicBezTo>
                  <a:cubicBezTo>
                    <a:pt x="51" y="121"/>
                    <a:pt x="54" y="122"/>
                    <a:pt x="56" y="123"/>
                  </a:cubicBezTo>
                  <a:cubicBezTo>
                    <a:pt x="59" y="123"/>
                    <a:pt x="61" y="122"/>
                    <a:pt x="63" y="121"/>
                  </a:cubicBezTo>
                  <a:cubicBezTo>
                    <a:pt x="74" y="116"/>
                    <a:pt x="80" y="105"/>
                    <a:pt x="85" y="94"/>
                  </a:cubicBezTo>
                  <a:cubicBezTo>
                    <a:pt x="90" y="84"/>
                    <a:pt x="94" y="74"/>
                    <a:pt x="95" y="63"/>
                  </a:cubicBezTo>
                  <a:cubicBezTo>
                    <a:pt x="97" y="51"/>
                    <a:pt x="95" y="39"/>
                    <a:pt x="89" y="2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5" name="isḷiḋé">
              <a:extLst>
                <a:ext uri="{FF2B5EF4-FFF2-40B4-BE49-F238E27FC236}">
                  <a16:creationId xmlns:a16="http://schemas.microsoft.com/office/drawing/2014/main" id="{AEA2C18A-E932-4D84-A509-0556177744F7}"/>
                </a:ext>
              </a:extLst>
            </p:cNvPr>
            <p:cNvSpPr/>
            <p:nvPr/>
          </p:nvSpPr>
          <p:spPr bwMode="auto">
            <a:xfrm>
              <a:off x="8072438" y="3014663"/>
              <a:ext cx="214313" cy="288925"/>
            </a:xfrm>
            <a:custGeom>
              <a:avLst/>
              <a:gdLst>
                <a:gd name="T0" fmla="*/ 34 w 56"/>
                <a:gd name="T1" fmla="*/ 70 h 75"/>
                <a:gd name="T2" fmla="*/ 41 w 56"/>
                <a:gd name="T3" fmla="*/ 74 h 75"/>
                <a:gd name="T4" fmla="*/ 45 w 56"/>
                <a:gd name="T5" fmla="*/ 72 h 75"/>
                <a:gd name="T6" fmla="*/ 53 w 56"/>
                <a:gd name="T7" fmla="*/ 66 h 75"/>
                <a:gd name="T8" fmla="*/ 56 w 56"/>
                <a:gd name="T9" fmla="*/ 60 h 75"/>
                <a:gd name="T10" fmla="*/ 55 w 56"/>
                <a:gd name="T11" fmla="*/ 57 h 75"/>
                <a:gd name="T12" fmla="*/ 37 w 56"/>
                <a:gd name="T13" fmla="*/ 26 h 75"/>
                <a:gd name="T14" fmla="*/ 33 w 56"/>
                <a:gd name="T15" fmla="*/ 10 h 75"/>
                <a:gd name="T16" fmla="*/ 22 w 56"/>
                <a:gd name="T17" fmla="*/ 0 h 75"/>
                <a:gd name="T18" fmla="*/ 13 w 56"/>
                <a:gd name="T19" fmla="*/ 4 h 75"/>
                <a:gd name="T20" fmla="*/ 1 w 56"/>
                <a:gd name="T21" fmla="*/ 31 h 75"/>
                <a:gd name="T22" fmla="*/ 15 w 56"/>
                <a:gd name="T23" fmla="*/ 54 h 75"/>
                <a:gd name="T24" fmla="*/ 34 w 56"/>
                <a:gd name="T25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34" y="70"/>
                  </a:moveTo>
                  <a:cubicBezTo>
                    <a:pt x="36" y="72"/>
                    <a:pt x="38" y="75"/>
                    <a:pt x="41" y="74"/>
                  </a:cubicBezTo>
                  <a:cubicBezTo>
                    <a:pt x="42" y="74"/>
                    <a:pt x="44" y="73"/>
                    <a:pt x="45" y="72"/>
                  </a:cubicBezTo>
                  <a:cubicBezTo>
                    <a:pt x="48" y="70"/>
                    <a:pt x="50" y="68"/>
                    <a:pt x="53" y="66"/>
                  </a:cubicBezTo>
                  <a:cubicBezTo>
                    <a:pt x="54" y="64"/>
                    <a:pt x="56" y="62"/>
                    <a:pt x="56" y="60"/>
                  </a:cubicBezTo>
                  <a:cubicBezTo>
                    <a:pt x="56" y="59"/>
                    <a:pt x="55" y="58"/>
                    <a:pt x="55" y="57"/>
                  </a:cubicBezTo>
                  <a:cubicBezTo>
                    <a:pt x="50" y="46"/>
                    <a:pt x="40" y="37"/>
                    <a:pt x="37" y="26"/>
                  </a:cubicBezTo>
                  <a:cubicBezTo>
                    <a:pt x="35" y="21"/>
                    <a:pt x="35" y="15"/>
                    <a:pt x="33" y="10"/>
                  </a:cubicBezTo>
                  <a:cubicBezTo>
                    <a:pt x="31" y="5"/>
                    <a:pt x="27" y="0"/>
                    <a:pt x="22" y="0"/>
                  </a:cubicBezTo>
                  <a:cubicBezTo>
                    <a:pt x="19" y="0"/>
                    <a:pt x="16" y="2"/>
                    <a:pt x="13" y="4"/>
                  </a:cubicBezTo>
                  <a:cubicBezTo>
                    <a:pt x="5" y="10"/>
                    <a:pt x="0" y="20"/>
                    <a:pt x="1" y="31"/>
                  </a:cubicBezTo>
                  <a:cubicBezTo>
                    <a:pt x="2" y="40"/>
                    <a:pt x="7" y="49"/>
                    <a:pt x="15" y="54"/>
                  </a:cubicBezTo>
                  <a:cubicBezTo>
                    <a:pt x="22" y="59"/>
                    <a:pt x="27" y="64"/>
                    <a:pt x="34" y="70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6" name="îŝļîdè">
              <a:extLst>
                <a:ext uri="{FF2B5EF4-FFF2-40B4-BE49-F238E27FC236}">
                  <a16:creationId xmlns:a16="http://schemas.microsoft.com/office/drawing/2014/main" id="{4E5B53DD-B916-4A85-B1C9-31E420B11F62}"/>
                </a:ext>
              </a:extLst>
            </p:cNvPr>
            <p:cNvSpPr/>
            <p:nvPr/>
          </p:nvSpPr>
          <p:spPr bwMode="auto">
            <a:xfrm>
              <a:off x="7883526" y="2822575"/>
              <a:ext cx="357188" cy="311150"/>
            </a:xfrm>
            <a:custGeom>
              <a:avLst/>
              <a:gdLst>
                <a:gd name="T0" fmla="*/ 19 w 93"/>
                <a:gd name="T1" fmla="*/ 14 h 81"/>
                <a:gd name="T2" fmla="*/ 0 w 93"/>
                <a:gd name="T3" fmla="*/ 38 h 81"/>
                <a:gd name="T4" fmla="*/ 39 w 93"/>
                <a:gd name="T5" fmla="*/ 29 h 81"/>
                <a:gd name="T6" fmla="*/ 60 w 93"/>
                <a:gd name="T7" fmla="*/ 69 h 81"/>
                <a:gd name="T8" fmla="*/ 87 w 93"/>
                <a:gd name="T9" fmla="*/ 81 h 81"/>
                <a:gd name="T10" fmla="*/ 91 w 93"/>
                <a:gd name="T11" fmla="*/ 63 h 81"/>
                <a:gd name="T12" fmla="*/ 85 w 93"/>
                <a:gd name="T13" fmla="*/ 28 h 81"/>
                <a:gd name="T14" fmla="*/ 19 w 93"/>
                <a:gd name="T15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81">
                  <a:moveTo>
                    <a:pt x="19" y="14"/>
                  </a:moveTo>
                  <a:cubicBezTo>
                    <a:pt x="10" y="20"/>
                    <a:pt x="4" y="28"/>
                    <a:pt x="0" y="38"/>
                  </a:cubicBezTo>
                  <a:cubicBezTo>
                    <a:pt x="9" y="43"/>
                    <a:pt x="32" y="33"/>
                    <a:pt x="39" y="29"/>
                  </a:cubicBezTo>
                  <a:cubicBezTo>
                    <a:pt x="38" y="45"/>
                    <a:pt x="47" y="61"/>
                    <a:pt x="60" y="69"/>
                  </a:cubicBezTo>
                  <a:cubicBezTo>
                    <a:pt x="69" y="74"/>
                    <a:pt x="79" y="76"/>
                    <a:pt x="87" y="81"/>
                  </a:cubicBezTo>
                  <a:cubicBezTo>
                    <a:pt x="89" y="75"/>
                    <a:pt x="91" y="69"/>
                    <a:pt x="91" y="63"/>
                  </a:cubicBezTo>
                  <a:cubicBezTo>
                    <a:pt x="93" y="51"/>
                    <a:pt x="91" y="39"/>
                    <a:pt x="85" y="28"/>
                  </a:cubicBezTo>
                  <a:cubicBezTo>
                    <a:pt x="70" y="6"/>
                    <a:pt x="41" y="0"/>
                    <a:pt x="19" y="14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7" name="í$ľîḋê">
              <a:extLst>
                <a:ext uri="{FF2B5EF4-FFF2-40B4-BE49-F238E27FC236}">
                  <a16:creationId xmlns:a16="http://schemas.microsoft.com/office/drawing/2014/main" id="{A8BCCEFE-CEAD-4118-B5DE-7CD20A3AE0F5}"/>
                </a:ext>
              </a:extLst>
            </p:cNvPr>
            <p:cNvSpPr/>
            <p:nvPr/>
          </p:nvSpPr>
          <p:spPr bwMode="auto">
            <a:xfrm>
              <a:off x="8045451" y="2998788"/>
              <a:ext cx="111125" cy="134938"/>
            </a:xfrm>
            <a:custGeom>
              <a:avLst/>
              <a:gdLst>
                <a:gd name="T0" fmla="*/ 2 w 29"/>
                <a:gd name="T1" fmla="*/ 16 h 35"/>
                <a:gd name="T2" fmla="*/ 7 w 29"/>
                <a:gd name="T3" fmla="*/ 2 h 35"/>
                <a:gd name="T4" fmla="*/ 23 w 29"/>
                <a:gd name="T5" fmla="*/ 5 h 35"/>
                <a:gd name="T6" fmla="*/ 28 w 29"/>
                <a:gd name="T7" fmla="*/ 20 h 35"/>
                <a:gd name="T8" fmla="*/ 15 w 29"/>
                <a:gd name="T9" fmla="*/ 35 h 35"/>
                <a:gd name="T10" fmla="*/ 6 w 29"/>
                <a:gd name="T11" fmla="*/ 29 h 35"/>
                <a:gd name="T12" fmla="*/ 2 w 29"/>
                <a:gd name="T1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5">
                  <a:moveTo>
                    <a:pt x="2" y="16"/>
                  </a:moveTo>
                  <a:cubicBezTo>
                    <a:pt x="0" y="11"/>
                    <a:pt x="2" y="5"/>
                    <a:pt x="7" y="2"/>
                  </a:cubicBezTo>
                  <a:cubicBezTo>
                    <a:pt x="12" y="0"/>
                    <a:pt x="19" y="1"/>
                    <a:pt x="23" y="5"/>
                  </a:cubicBezTo>
                  <a:cubicBezTo>
                    <a:pt x="27" y="9"/>
                    <a:pt x="29" y="15"/>
                    <a:pt x="28" y="20"/>
                  </a:cubicBezTo>
                  <a:cubicBezTo>
                    <a:pt x="28" y="27"/>
                    <a:pt x="23" y="35"/>
                    <a:pt x="15" y="35"/>
                  </a:cubicBezTo>
                  <a:cubicBezTo>
                    <a:pt x="12" y="35"/>
                    <a:pt x="8" y="32"/>
                    <a:pt x="6" y="29"/>
                  </a:cubicBezTo>
                  <a:cubicBezTo>
                    <a:pt x="4" y="25"/>
                    <a:pt x="3" y="22"/>
                    <a:pt x="2" y="18"/>
                  </a:cubicBezTo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8" name="íśḻïḍè">
              <a:extLst>
                <a:ext uri="{FF2B5EF4-FFF2-40B4-BE49-F238E27FC236}">
                  <a16:creationId xmlns:a16="http://schemas.microsoft.com/office/drawing/2014/main" id="{E4D1DA83-95FC-46E1-9D0A-3079FFFD45CE}"/>
                </a:ext>
              </a:extLst>
            </p:cNvPr>
            <p:cNvSpPr/>
            <p:nvPr/>
          </p:nvSpPr>
          <p:spPr bwMode="auto">
            <a:xfrm>
              <a:off x="8167688" y="3130550"/>
              <a:ext cx="139700" cy="246063"/>
            </a:xfrm>
            <a:custGeom>
              <a:avLst/>
              <a:gdLst>
                <a:gd name="T0" fmla="*/ 85 w 88"/>
                <a:gd name="T1" fmla="*/ 39 h 155"/>
                <a:gd name="T2" fmla="*/ 51 w 88"/>
                <a:gd name="T3" fmla="*/ 0 h 155"/>
                <a:gd name="T4" fmla="*/ 0 w 88"/>
                <a:gd name="T5" fmla="*/ 94 h 155"/>
                <a:gd name="T6" fmla="*/ 20 w 88"/>
                <a:gd name="T7" fmla="*/ 155 h 155"/>
                <a:gd name="T8" fmla="*/ 88 w 88"/>
                <a:gd name="T9" fmla="*/ 77 h 155"/>
                <a:gd name="T10" fmla="*/ 85 w 88"/>
                <a:gd name="T11" fmla="*/ 3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55">
                  <a:moveTo>
                    <a:pt x="85" y="39"/>
                  </a:moveTo>
                  <a:lnTo>
                    <a:pt x="51" y="0"/>
                  </a:lnTo>
                  <a:lnTo>
                    <a:pt x="0" y="94"/>
                  </a:lnTo>
                  <a:lnTo>
                    <a:pt x="20" y="155"/>
                  </a:lnTo>
                  <a:lnTo>
                    <a:pt x="88" y="77"/>
                  </a:lnTo>
                  <a:lnTo>
                    <a:pt x="85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9" name="iṥḷiḓê">
              <a:extLst>
                <a:ext uri="{FF2B5EF4-FFF2-40B4-BE49-F238E27FC236}">
                  <a16:creationId xmlns:a16="http://schemas.microsoft.com/office/drawing/2014/main" id="{64A11666-A23A-4238-9AE9-B35E0582AF0C}"/>
                </a:ext>
              </a:extLst>
            </p:cNvPr>
            <p:cNvSpPr/>
            <p:nvPr/>
          </p:nvSpPr>
          <p:spPr bwMode="auto">
            <a:xfrm>
              <a:off x="8148638" y="3168650"/>
              <a:ext cx="704850" cy="839788"/>
            </a:xfrm>
            <a:custGeom>
              <a:avLst/>
              <a:gdLst>
                <a:gd name="T0" fmla="*/ 55 w 183"/>
                <a:gd name="T1" fmla="*/ 8 h 218"/>
                <a:gd name="T2" fmla="*/ 183 w 183"/>
                <a:gd name="T3" fmla="*/ 150 h 218"/>
                <a:gd name="T4" fmla="*/ 105 w 183"/>
                <a:gd name="T5" fmla="*/ 218 h 218"/>
                <a:gd name="T6" fmla="*/ 9 w 183"/>
                <a:gd name="T7" fmla="*/ 71 h 218"/>
                <a:gd name="T8" fmla="*/ 24 w 183"/>
                <a:gd name="T9" fmla="*/ 12 h 218"/>
                <a:gd name="T10" fmla="*/ 55 w 183"/>
                <a:gd name="T11" fmla="*/ 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218">
                  <a:moveTo>
                    <a:pt x="55" y="8"/>
                  </a:moveTo>
                  <a:cubicBezTo>
                    <a:pt x="183" y="150"/>
                    <a:pt x="183" y="150"/>
                    <a:pt x="183" y="150"/>
                  </a:cubicBezTo>
                  <a:cubicBezTo>
                    <a:pt x="105" y="218"/>
                    <a:pt x="105" y="218"/>
                    <a:pt x="105" y="218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0" y="57"/>
                    <a:pt x="14" y="26"/>
                    <a:pt x="24" y="12"/>
                  </a:cubicBezTo>
                  <a:cubicBezTo>
                    <a:pt x="31" y="2"/>
                    <a:pt x="46" y="0"/>
                    <a:pt x="55" y="8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0" name="ïṥḻîḓê">
              <a:extLst>
                <a:ext uri="{FF2B5EF4-FFF2-40B4-BE49-F238E27FC236}">
                  <a16:creationId xmlns:a16="http://schemas.microsoft.com/office/drawing/2014/main" id="{FFE95495-0B4B-4B6B-8C1A-71281588FFDD}"/>
                </a:ext>
              </a:extLst>
            </p:cNvPr>
            <p:cNvSpPr/>
            <p:nvPr/>
          </p:nvSpPr>
          <p:spPr bwMode="auto">
            <a:xfrm>
              <a:off x="8553451" y="3746500"/>
              <a:ext cx="354013" cy="1670050"/>
            </a:xfrm>
            <a:custGeom>
              <a:avLst/>
              <a:gdLst>
                <a:gd name="T0" fmla="*/ 177 w 223"/>
                <a:gd name="T1" fmla="*/ 1052 h 1052"/>
                <a:gd name="T2" fmla="*/ 94 w 223"/>
                <a:gd name="T3" fmla="*/ 584 h 1052"/>
                <a:gd name="T4" fmla="*/ 0 w 223"/>
                <a:gd name="T5" fmla="*/ 165 h 1052"/>
                <a:gd name="T6" fmla="*/ 189 w 223"/>
                <a:gd name="T7" fmla="*/ 0 h 1052"/>
                <a:gd name="T8" fmla="*/ 177 w 223"/>
                <a:gd name="T9" fmla="*/ 579 h 1052"/>
                <a:gd name="T10" fmla="*/ 223 w 223"/>
                <a:gd name="T11" fmla="*/ 1030 h 1052"/>
                <a:gd name="T12" fmla="*/ 177 w 223"/>
                <a:gd name="T13" fmla="*/ 1052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1052">
                  <a:moveTo>
                    <a:pt x="177" y="1052"/>
                  </a:moveTo>
                  <a:lnTo>
                    <a:pt x="94" y="584"/>
                  </a:lnTo>
                  <a:lnTo>
                    <a:pt x="0" y="165"/>
                  </a:lnTo>
                  <a:lnTo>
                    <a:pt x="189" y="0"/>
                  </a:lnTo>
                  <a:lnTo>
                    <a:pt x="177" y="579"/>
                  </a:lnTo>
                  <a:lnTo>
                    <a:pt x="223" y="1030"/>
                  </a:lnTo>
                  <a:lnTo>
                    <a:pt x="177" y="1052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1" name="iš1îďê">
              <a:extLst>
                <a:ext uri="{FF2B5EF4-FFF2-40B4-BE49-F238E27FC236}">
                  <a16:creationId xmlns:a16="http://schemas.microsoft.com/office/drawing/2014/main" id="{61B5E3F9-9D75-47A4-A6EB-F245C18FD93F}"/>
                </a:ext>
              </a:extLst>
            </p:cNvPr>
            <p:cNvSpPr/>
            <p:nvPr/>
          </p:nvSpPr>
          <p:spPr bwMode="auto">
            <a:xfrm>
              <a:off x="8529638" y="3746500"/>
              <a:ext cx="323850" cy="1693863"/>
            </a:xfrm>
            <a:custGeom>
              <a:avLst/>
              <a:gdLst>
                <a:gd name="T0" fmla="*/ 204 w 204"/>
                <a:gd name="T1" fmla="*/ 0 h 1067"/>
                <a:gd name="T2" fmla="*/ 49 w 204"/>
                <a:gd name="T3" fmla="*/ 1067 h 1067"/>
                <a:gd name="T4" fmla="*/ 0 w 204"/>
                <a:gd name="T5" fmla="*/ 1059 h 1067"/>
                <a:gd name="T6" fmla="*/ 15 w 204"/>
                <a:gd name="T7" fmla="*/ 165 h 1067"/>
                <a:gd name="T8" fmla="*/ 204 w 204"/>
                <a:gd name="T9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067">
                  <a:moveTo>
                    <a:pt x="204" y="0"/>
                  </a:moveTo>
                  <a:lnTo>
                    <a:pt x="49" y="1067"/>
                  </a:lnTo>
                  <a:lnTo>
                    <a:pt x="0" y="1059"/>
                  </a:lnTo>
                  <a:lnTo>
                    <a:pt x="15" y="165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2" name="îṧ1iḑè">
              <a:extLst>
                <a:ext uri="{FF2B5EF4-FFF2-40B4-BE49-F238E27FC236}">
                  <a16:creationId xmlns:a16="http://schemas.microsoft.com/office/drawing/2014/main" id="{E99671C6-46AE-4EAE-901C-FE21BBD731E1}"/>
                </a:ext>
              </a:extLst>
            </p:cNvPr>
            <p:cNvSpPr/>
            <p:nvPr/>
          </p:nvSpPr>
          <p:spPr bwMode="auto">
            <a:xfrm>
              <a:off x="8356601" y="5416550"/>
              <a:ext cx="246063" cy="80963"/>
            </a:xfrm>
            <a:custGeom>
              <a:avLst/>
              <a:gdLst>
                <a:gd name="T0" fmla="*/ 22 w 155"/>
                <a:gd name="T1" fmla="*/ 49 h 51"/>
                <a:gd name="T2" fmla="*/ 148 w 155"/>
                <a:gd name="T3" fmla="*/ 44 h 51"/>
                <a:gd name="T4" fmla="*/ 155 w 155"/>
                <a:gd name="T5" fmla="*/ 5 h 51"/>
                <a:gd name="T6" fmla="*/ 119 w 155"/>
                <a:gd name="T7" fmla="*/ 0 h 51"/>
                <a:gd name="T8" fmla="*/ 0 w 155"/>
                <a:gd name="T9" fmla="*/ 34 h 51"/>
                <a:gd name="T10" fmla="*/ 0 w 155"/>
                <a:gd name="T11" fmla="*/ 51 h 51"/>
                <a:gd name="T12" fmla="*/ 22 w 155"/>
                <a:gd name="T13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51">
                  <a:moveTo>
                    <a:pt x="22" y="49"/>
                  </a:moveTo>
                  <a:lnTo>
                    <a:pt x="148" y="44"/>
                  </a:lnTo>
                  <a:lnTo>
                    <a:pt x="155" y="5"/>
                  </a:lnTo>
                  <a:lnTo>
                    <a:pt x="119" y="0"/>
                  </a:lnTo>
                  <a:lnTo>
                    <a:pt x="0" y="34"/>
                  </a:lnTo>
                  <a:lnTo>
                    <a:pt x="0" y="51"/>
                  </a:lnTo>
                  <a:lnTo>
                    <a:pt x="22" y="4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3" name="îṩḷíḍè">
              <a:extLst>
                <a:ext uri="{FF2B5EF4-FFF2-40B4-BE49-F238E27FC236}">
                  <a16:creationId xmlns:a16="http://schemas.microsoft.com/office/drawing/2014/main" id="{A301DA02-E9D4-499C-BF39-E271480BCAB0}"/>
                </a:ext>
              </a:extLst>
            </p:cNvPr>
            <p:cNvSpPr/>
            <p:nvPr/>
          </p:nvSpPr>
          <p:spPr bwMode="auto">
            <a:xfrm>
              <a:off x="8683626" y="5370513"/>
              <a:ext cx="231775" cy="80963"/>
            </a:xfrm>
            <a:custGeom>
              <a:avLst/>
              <a:gdLst>
                <a:gd name="T0" fmla="*/ 141 w 146"/>
                <a:gd name="T1" fmla="*/ 7 h 51"/>
                <a:gd name="T2" fmla="*/ 146 w 146"/>
                <a:gd name="T3" fmla="*/ 44 h 51"/>
                <a:gd name="T4" fmla="*/ 0 w 146"/>
                <a:gd name="T5" fmla="*/ 51 h 51"/>
                <a:gd name="T6" fmla="*/ 0 w 146"/>
                <a:gd name="T7" fmla="*/ 39 h 51"/>
                <a:gd name="T8" fmla="*/ 126 w 146"/>
                <a:gd name="T9" fmla="*/ 0 h 51"/>
                <a:gd name="T10" fmla="*/ 141 w 146"/>
                <a:gd name="T11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51">
                  <a:moveTo>
                    <a:pt x="141" y="7"/>
                  </a:moveTo>
                  <a:lnTo>
                    <a:pt x="146" y="44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126" y="0"/>
                  </a:lnTo>
                  <a:lnTo>
                    <a:pt x="141" y="7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4" name="iśḷídé">
              <a:extLst>
                <a:ext uri="{FF2B5EF4-FFF2-40B4-BE49-F238E27FC236}">
                  <a16:creationId xmlns:a16="http://schemas.microsoft.com/office/drawing/2014/main" id="{CDE75455-2B23-4AC4-8253-1721953778B5}"/>
                </a:ext>
              </a:extLst>
            </p:cNvPr>
            <p:cNvSpPr/>
            <p:nvPr/>
          </p:nvSpPr>
          <p:spPr bwMode="auto">
            <a:xfrm>
              <a:off x="7616826" y="4008438"/>
              <a:ext cx="288925" cy="73025"/>
            </a:xfrm>
            <a:custGeom>
              <a:avLst/>
              <a:gdLst>
                <a:gd name="T0" fmla="*/ 70 w 75"/>
                <a:gd name="T1" fmla="*/ 19 h 19"/>
                <a:gd name="T2" fmla="*/ 2 w 75"/>
                <a:gd name="T3" fmla="*/ 19 h 19"/>
                <a:gd name="T4" fmla="*/ 11 w 75"/>
                <a:gd name="T5" fmla="*/ 12 h 19"/>
                <a:gd name="T6" fmla="*/ 55 w 75"/>
                <a:gd name="T7" fmla="*/ 9 h 19"/>
                <a:gd name="T8" fmla="*/ 60 w 75"/>
                <a:gd name="T9" fmla="*/ 0 h 19"/>
                <a:gd name="T10" fmla="*/ 75 w 75"/>
                <a:gd name="T11" fmla="*/ 6 h 19"/>
                <a:gd name="T12" fmla="*/ 70 w 75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9">
                  <a:moveTo>
                    <a:pt x="70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5" y="9"/>
                    <a:pt x="55" y="9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5" y="6"/>
                    <a:pt x="75" y="6"/>
                    <a:pt x="75" y="6"/>
                  </a:cubicBezTo>
                  <a:lnTo>
                    <a:pt x="70" y="19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5" name="ïṩ1ïḑé">
              <a:extLst>
                <a:ext uri="{FF2B5EF4-FFF2-40B4-BE49-F238E27FC236}">
                  <a16:creationId xmlns:a16="http://schemas.microsoft.com/office/drawing/2014/main" id="{E3845A10-4551-463A-A0F5-35357556CC38}"/>
                </a:ext>
              </a:extLst>
            </p:cNvPr>
            <p:cNvSpPr/>
            <p:nvPr/>
          </p:nvSpPr>
          <p:spPr bwMode="auto">
            <a:xfrm>
              <a:off x="7821613" y="3195638"/>
              <a:ext cx="623888" cy="847725"/>
            </a:xfrm>
            <a:custGeom>
              <a:avLst/>
              <a:gdLst>
                <a:gd name="T0" fmla="*/ 114 w 162"/>
                <a:gd name="T1" fmla="*/ 14 h 220"/>
                <a:gd name="T2" fmla="*/ 63 w 162"/>
                <a:gd name="T3" fmla="*/ 111 h 220"/>
                <a:gd name="T4" fmla="*/ 0 w 162"/>
                <a:gd name="T5" fmla="*/ 220 h 220"/>
                <a:gd name="T6" fmla="*/ 21 w 162"/>
                <a:gd name="T7" fmla="*/ 220 h 220"/>
                <a:gd name="T8" fmla="*/ 76 w 162"/>
                <a:gd name="T9" fmla="*/ 144 h 220"/>
                <a:gd name="T10" fmla="*/ 149 w 162"/>
                <a:gd name="T11" fmla="*/ 51 h 220"/>
                <a:gd name="T12" fmla="*/ 156 w 162"/>
                <a:gd name="T13" fmla="*/ 19 h 220"/>
                <a:gd name="T14" fmla="*/ 114 w 162"/>
                <a:gd name="T15" fmla="*/ 1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220">
                  <a:moveTo>
                    <a:pt x="114" y="14"/>
                  </a:moveTo>
                  <a:cubicBezTo>
                    <a:pt x="63" y="111"/>
                    <a:pt x="63" y="111"/>
                    <a:pt x="63" y="111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21" y="220"/>
                    <a:pt x="21" y="220"/>
                    <a:pt x="21" y="220"/>
                  </a:cubicBezTo>
                  <a:cubicBezTo>
                    <a:pt x="76" y="144"/>
                    <a:pt x="76" y="144"/>
                    <a:pt x="76" y="144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59" y="43"/>
                    <a:pt x="162" y="30"/>
                    <a:pt x="156" y="19"/>
                  </a:cubicBezTo>
                  <a:cubicBezTo>
                    <a:pt x="148" y="3"/>
                    <a:pt x="126" y="0"/>
                    <a:pt x="114" y="14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6" name="íŝľîḍè">
              <a:extLst>
                <a:ext uri="{FF2B5EF4-FFF2-40B4-BE49-F238E27FC236}">
                  <a16:creationId xmlns:a16="http://schemas.microsoft.com/office/drawing/2014/main" id="{C4DB3072-38A2-44DB-A692-0B6C4DA38928}"/>
                </a:ext>
              </a:extLst>
            </p:cNvPr>
            <p:cNvSpPr/>
            <p:nvPr/>
          </p:nvSpPr>
          <p:spPr bwMode="auto">
            <a:xfrm>
              <a:off x="5981701" y="4362450"/>
              <a:ext cx="276225" cy="823913"/>
            </a:xfrm>
            <a:custGeom>
              <a:avLst/>
              <a:gdLst>
                <a:gd name="T0" fmla="*/ 58 w 72"/>
                <a:gd name="T1" fmla="*/ 0 h 214"/>
                <a:gd name="T2" fmla="*/ 26 w 72"/>
                <a:gd name="T3" fmla="*/ 12 h 214"/>
                <a:gd name="T4" fmla="*/ 48 w 72"/>
                <a:gd name="T5" fmla="*/ 190 h 214"/>
                <a:gd name="T6" fmla="*/ 32 w 72"/>
                <a:gd name="T7" fmla="*/ 195 h 214"/>
                <a:gd name="T8" fmla="*/ 2 w 72"/>
                <a:gd name="T9" fmla="*/ 206 h 214"/>
                <a:gd name="T10" fmla="*/ 1 w 72"/>
                <a:gd name="T11" fmla="*/ 210 h 214"/>
                <a:gd name="T12" fmla="*/ 5 w 72"/>
                <a:gd name="T13" fmla="*/ 213 h 214"/>
                <a:gd name="T14" fmla="*/ 44 w 72"/>
                <a:gd name="T15" fmla="*/ 213 h 214"/>
                <a:gd name="T16" fmla="*/ 66 w 72"/>
                <a:gd name="T17" fmla="*/ 205 h 214"/>
                <a:gd name="T18" fmla="*/ 72 w 72"/>
                <a:gd name="T19" fmla="*/ 193 h 214"/>
                <a:gd name="T20" fmla="*/ 58 w 72"/>
                <a:gd name="T2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214">
                  <a:moveTo>
                    <a:pt x="58" y="0"/>
                  </a:moveTo>
                  <a:cubicBezTo>
                    <a:pt x="54" y="0"/>
                    <a:pt x="26" y="12"/>
                    <a:pt x="26" y="12"/>
                  </a:cubicBezTo>
                  <a:cubicBezTo>
                    <a:pt x="48" y="190"/>
                    <a:pt x="48" y="190"/>
                    <a:pt x="48" y="190"/>
                  </a:cubicBezTo>
                  <a:cubicBezTo>
                    <a:pt x="43" y="193"/>
                    <a:pt x="36" y="194"/>
                    <a:pt x="32" y="195"/>
                  </a:cubicBezTo>
                  <a:cubicBezTo>
                    <a:pt x="21" y="199"/>
                    <a:pt x="11" y="200"/>
                    <a:pt x="2" y="206"/>
                  </a:cubicBezTo>
                  <a:cubicBezTo>
                    <a:pt x="1" y="206"/>
                    <a:pt x="1" y="209"/>
                    <a:pt x="1" y="210"/>
                  </a:cubicBezTo>
                  <a:cubicBezTo>
                    <a:pt x="0" y="212"/>
                    <a:pt x="3" y="213"/>
                    <a:pt x="5" y="213"/>
                  </a:cubicBezTo>
                  <a:cubicBezTo>
                    <a:pt x="18" y="214"/>
                    <a:pt x="31" y="214"/>
                    <a:pt x="44" y="213"/>
                  </a:cubicBezTo>
                  <a:cubicBezTo>
                    <a:pt x="52" y="213"/>
                    <a:pt x="59" y="209"/>
                    <a:pt x="66" y="205"/>
                  </a:cubicBezTo>
                  <a:cubicBezTo>
                    <a:pt x="71" y="203"/>
                    <a:pt x="72" y="196"/>
                    <a:pt x="72" y="193"/>
                  </a:cubicBezTo>
                  <a:cubicBezTo>
                    <a:pt x="72" y="192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7" name="îṧľiḋé">
              <a:extLst>
                <a:ext uri="{FF2B5EF4-FFF2-40B4-BE49-F238E27FC236}">
                  <a16:creationId xmlns:a16="http://schemas.microsoft.com/office/drawing/2014/main" id="{0B5E2F12-BFA0-4F2D-9224-C56FBDF8D8B8}"/>
                </a:ext>
              </a:extLst>
            </p:cNvPr>
            <p:cNvSpPr/>
            <p:nvPr/>
          </p:nvSpPr>
          <p:spPr bwMode="auto">
            <a:xfrm>
              <a:off x="5965826" y="5100638"/>
              <a:ext cx="296863" cy="115888"/>
            </a:xfrm>
            <a:custGeom>
              <a:avLst/>
              <a:gdLst>
                <a:gd name="T0" fmla="*/ 38 w 77"/>
                <a:gd name="T1" fmla="*/ 15 h 30"/>
                <a:gd name="T2" fmla="*/ 76 w 77"/>
                <a:gd name="T3" fmla="*/ 0 h 30"/>
                <a:gd name="T4" fmla="*/ 59 w 77"/>
                <a:gd name="T5" fmla="*/ 20 h 30"/>
                <a:gd name="T6" fmla="*/ 4 w 77"/>
                <a:gd name="T7" fmla="*/ 25 h 30"/>
                <a:gd name="T8" fmla="*/ 0 w 77"/>
                <a:gd name="T9" fmla="*/ 21 h 30"/>
                <a:gd name="T10" fmla="*/ 1 w 77"/>
                <a:gd name="T11" fmla="*/ 18 h 30"/>
                <a:gd name="T12" fmla="*/ 19 w 77"/>
                <a:gd name="T13" fmla="*/ 8 h 30"/>
                <a:gd name="T14" fmla="*/ 27 w 77"/>
                <a:gd name="T15" fmla="*/ 14 h 30"/>
                <a:gd name="T16" fmla="*/ 38 w 77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30">
                  <a:moveTo>
                    <a:pt x="38" y="15"/>
                  </a:moveTo>
                  <a:cubicBezTo>
                    <a:pt x="50" y="13"/>
                    <a:pt x="67" y="8"/>
                    <a:pt x="76" y="0"/>
                  </a:cubicBezTo>
                  <a:cubicBezTo>
                    <a:pt x="77" y="8"/>
                    <a:pt x="75" y="16"/>
                    <a:pt x="59" y="20"/>
                  </a:cubicBezTo>
                  <a:cubicBezTo>
                    <a:pt x="41" y="25"/>
                    <a:pt x="22" y="30"/>
                    <a:pt x="4" y="25"/>
                  </a:cubicBezTo>
                  <a:cubicBezTo>
                    <a:pt x="2" y="24"/>
                    <a:pt x="0" y="23"/>
                    <a:pt x="0" y="21"/>
                  </a:cubicBezTo>
                  <a:cubicBezTo>
                    <a:pt x="0" y="20"/>
                    <a:pt x="0" y="19"/>
                    <a:pt x="1" y="18"/>
                  </a:cubicBezTo>
                  <a:cubicBezTo>
                    <a:pt x="4" y="14"/>
                    <a:pt x="13" y="7"/>
                    <a:pt x="19" y="8"/>
                  </a:cubicBezTo>
                  <a:cubicBezTo>
                    <a:pt x="22" y="9"/>
                    <a:pt x="24" y="13"/>
                    <a:pt x="27" y="14"/>
                  </a:cubicBezTo>
                  <a:cubicBezTo>
                    <a:pt x="31" y="15"/>
                    <a:pt x="34" y="15"/>
                    <a:pt x="38" y="1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8" name="íşḻîḑe">
              <a:extLst>
                <a:ext uri="{FF2B5EF4-FFF2-40B4-BE49-F238E27FC236}">
                  <a16:creationId xmlns:a16="http://schemas.microsoft.com/office/drawing/2014/main" id="{71C4FFD4-BEE6-41FB-9539-1B06F27EC31F}"/>
                </a:ext>
              </a:extLst>
            </p:cNvPr>
            <p:cNvSpPr/>
            <p:nvPr/>
          </p:nvSpPr>
          <p:spPr bwMode="auto">
            <a:xfrm>
              <a:off x="6281738" y="4362450"/>
              <a:ext cx="238125" cy="927100"/>
            </a:xfrm>
            <a:custGeom>
              <a:avLst/>
              <a:gdLst>
                <a:gd name="T0" fmla="*/ 46 w 62"/>
                <a:gd name="T1" fmla="*/ 193 h 241"/>
                <a:gd name="T2" fmla="*/ 32 w 62"/>
                <a:gd name="T3" fmla="*/ 0 h 241"/>
                <a:gd name="T4" fmla="*/ 0 w 62"/>
                <a:gd name="T5" fmla="*/ 12 h 241"/>
                <a:gd name="T6" fmla="*/ 22 w 62"/>
                <a:gd name="T7" fmla="*/ 190 h 241"/>
                <a:gd name="T8" fmla="*/ 34 w 62"/>
                <a:gd name="T9" fmla="*/ 218 h 241"/>
                <a:gd name="T10" fmla="*/ 56 w 62"/>
                <a:gd name="T11" fmla="*/ 240 h 241"/>
                <a:gd name="T12" fmla="*/ 59 w 62"/>
                <a:gd name="T13" fmla="*/ 240 h 241"/>
                <a:gd name="T14" fmla="*/ 60 w 62"/>
                <a:gd name="T15" fmla="*/ 238 h 241"/>
                <a:gd name="T16" fmla="*/ 57 w 62"/>
                <a:gd name="T17" fmla="*/ 222 h 241"/>
                <a:gd name="T18" fmla="*/ 46 w 62"/>
                <a:gd name="T19" fmla="*/ 193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41">
                  <a:moveTo>
                    <a:pt x="46" y="193"/>
                  </a:moveTo>
                  <a:cubicBezTo>
                    <a:pt x="46" y="192"/>
                    <a:pt x="35" y="0"/>
                    <a:pt x="32" y="0"/>
                  </a:cubicBezTo>
                  <a:cubicBezTo>
                    <a:pt x="28" y="0"/>
                    <a:pt x="0" y="12"/>
                    <a:pt x="0" y="1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00"/>
                    <a:pt x="29" y="209"/>
                    <a:pt x="34" y="218"/>
                  </a:cubicBezTo>
                  <a:cubicBezTo>
                    <a:pt x="40" y="227"/>
                    <a:pt x="47" y="235"/>
                    <a:pt x="56" y="240"/>
                  </a:cubicBezTo>
                  <a:cubicBezTo>
                    <a:pt x="57" y="240"/>
                    <a:pt x="58" y="241"/>
                    <a:pt x="59" y="240"/>
                  </a:cubicBezTo>
                  <a:cubicBezTo>
                    <a:pt x="60" y="240"/>
                    <a:pt x="60" y="239"/>
                    <a:pt x="60" y="238"/>
                  </a:cubicBezTo>
                  <a:cubicBezTo>
                    <a:pt x="62" y="233"/>
                    <a:pt x="59" y="227"/>
                    <a:pt x="57" y="222"/>
                  </a:cubicBezTo>
                  <a:cubicBezTo>
                    <a:pt x="53" y="213"/>
                    <a:pt x="47" y="203"/>
                    <a:pt x="46" y="193"/>
                  </a:cubicBezTo>
                  <a:close/>
                </a:path>
              </a:pathLst>
            </a:custGeom>
            <a:solidFill>
              <a:srgbClr val="F1C7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9" name="iṥ1íḍè">
              <a:extLst>
                <a:ext uri="{FF2B5EF4-FFF2-40B4-BE49-F238E27FC236}">
                  <a16:creationId xmlns:a16="http://schemas.microsoft.com/office/drawing/2014/main" id="{2CD6B467-83DF-4EF6-8484-E1E45030BDFF}"/>
                </a:ext>
              </a:extLst>
            </p:cNvPr>
            <p:cNvSpPr/>
            <p:nvPr/>
          </p:nvSpPr>
          <p:spPr bwMode="auto">
            <a:xfrm>
              <a:off x="6357938" y="5105400"/>
              <a:ext cx="166688" cy="195263"/>
            </a:xfrm>
            <a:custGeom>
              <a:avLst/>
              <a:gdLst>
                <a:gd name="T0" fmla="*/ 8 w 43"/>
                <a:gd name="T1" fmla="*/ 24 h 51"/>
                <a:gd name="T2" fmla="*/ 31 w 43"/>
                <a:gd name="T3" fmla="*/ 50 h 51"/>
                <a:gd name="T4" fmla="*/ 37 w 43"/>
                <a:gd name="T5" fmla="*/ 51 h 51"/>
                <a:gd name="T6" fmla="*/ 42 w 43"/>
                <a:gd name="T7" fmla="*/ 45 h 51"/>
                <a:gd name="T8" fmla="*/ 42 w 43"/>
                <a:gd name="T9" fmla="*/ 37 h 51"/>
                <a:gd name="T10" fmla="*/ 37 w 43"/>
                <a:gd name="T11" fmla="*/ 26 h 51"/>
                <a:gd name="T12" fmla="*/ 35 w 43"/>
                <a:gd name="T13" fmla="*/ 24 h 51"/>
                <a:gd name="T14" fmla="*/ 31 w 43"/>
                <a:gd name="T15" fmla="*/ 26 h 51"/>
                <a:gd name="T16" fmla="*/ 22 w 43"/>
                <a:gd name="T17" fmla="*/ 26 h 51"/>
                <a:gd name="T18" fmla="*/ 15 w 43"/>
                <a:gd name="T19" fmla="*/ 19 h 51"/>
                <a:gd name="T20" fmla="*/ 1 w 43"/>
                <a:gd name="T21" fmla="*/ 0 h 51"/>
                <a:gd name="T22" fmla="*/ 8 w 43"/>
                <a:gd name="T23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51">
                  <a:moveTo>
                    <a:pt x="8" y="24"/>
                  </a:moveTo>
                  <a:cubicBezTo>
                    <a:pt x="13" y="34"/>
                    <a:pt x="20" y="45"/>
                    <a:pt x="31" y="50"/>
                  </a:cubicBezTo>
                  <a:cubicBezTo>
                    <a:pt x="33" y="50"/>
                    <a:pt x="35" y="51"/>
                    <a:pt x="37" y="51"/>
                  </a:cubicBezTo>
                  <a:cubicBezTo>
                    <a:pt x="39" y="50"/>
                    <a:pt x="41" y="48"/>
                    <a:pt x="42" y="45"/>
                  </a:cubicBezTo>
                  <a:cubicBezTo>
                    <a:pt x="43" y="43"/>
                    <a:pt x="42" y="40"/>
                    <a:pt x="42" y="37"/>
                  </a:cubicBezTo>
                  <a:cubicBezTo>
                    <a:pt x="41" y="33"/>
                    <a:pt x="39" y="29"/>
                    <a:pt x="37" y="26"/>
                  </a:cubicBezTo>
                  <a:cubicBezTo>
                    <a:pt x="36" y="25"/>
                    <a:pt x="36" y="24"/>
                    <a:pt x="35" y="24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8"/>
                    <a:pt x="25" y="27"/>
                    <a:pt x="22" y="26"/>
                  </a:cubicBezTo>
                  <a:cubicBezTo>
                    <a:pt x="19" y="24"/>
                    <a:pt x="17" y="21"/>
                    <a:pt x="15" y="19"/>
                  </a:cubicBezTo>
                  <a:cubicBezTo>
                    <a:pt x="11" y="13"/>
                    <a:pt x="7" y="3"/>
                    <a:pt x="1" y="0"/>
                  </a:cubicBezTo>
                  <a:cubicBezTo>
                    <a:pt x="0" y="8"/>
                    <a:pt x="4" y="17"/>
                    <a:pt x="8" y="24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0" name="išḻíḓè">
              <a:extLst>
                <a:ext uri="{FF2B5EF4-FFF2-40B4-BE49-F238E27FC236}">
                  <a16:creationId xmlns:a16="http://schemas.microsoft.com/office/drawing/2014/main" id="{E6854556-C00E-4BA6-9DB2-37B53B15989E}"/>
                </a:ext>
              </a:extLst>
            </p:cNvPr>
            <p:cNvSpPr/>
            <p:nvPr/>
          </p:nvSpPr>
          <p:spPr bwMode="auto">
            <a:xfrm>
              <a:off x="51609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1" name="ïṧ1îḓê">
              <a:extLst>
                <a:ext uri="{FF2B5EF4-FFF2-40B4-BE49-F238E27FC236}">
                  <a16:creationId xmlns:a16="http://schemas.microsoft.com/office/drawing/2014/main" id="{7E3F06F3-4A4D-4713-8861-4F3702C25B7A}"/>
                </a:ext>
              </a:extLst>
            </p:cNvPr>
            <p:cNvSpPr/>
            <p:nvPr/>
          </p:nvSpPr>
          <p:spPr bwMode="auto">
            <a:xfrm>
              <a:off x="5776913" y="5259388"/>
              <a:ext cx="104775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2" name="ïs1íḓé">
              <a:extLst>
                <a:ext uri="{FF2B5EF4-FFF2-40B4-BE49-F238E27FC236}">
                  <a16:creationId xmlns:a16="http://schemas.microsoft.com/office/drawing/2014/main" id="{4DCF6627-2F86-4E1F-B5AE-9812C3994B3F}"/>
                </a:ext>
              </a:extLst>
            </p:cNvPr>
            <p:cNvSpPr/>
            <p:nvPr/>
          </p:nvSpPr>
          <p:spPr bwMode="auto">
            <a:xfrm>
              <a:off x="5457826" y="5259388"/>
              <a:ext cx="100013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3" name="is1iďe">
              <a:extLst>
                <a:ext uri="{FF2B5EF4-FFF2-40B4-BE49-F238E27FC236}">
                  <a16:creationId xmlns:a16="http://schemas.microsoft.com/office/drawing/2014/main" id="{2D6BFB52-95FD-48FE-92FA-7836DEDB289C}"/>
                </a:ext>
              </a:extLst>
            </p:cNvPr>
            <p:cNvSpPr/>
            <p:nvPr/>
          </p:nvSpPr>
          <p:spPr bwMode="auto">
            <a:xfrm>
              <a:off x="5203826" y="4654550"/>
              <a:ext cx="327025" cy="654050"/>
            </a:xfrm>
            <a:custGeom>
              <a:avLst/>
              <a:gdLst>
                <a:gd name="T0" fmla="*/ 4 w 85"/>
                <a:gd name="T1" fmla="*/ 170 h 170"/>
                <a:gd name="T2" fmla="*/ 4 w 85"/>
                <a:gd name="T3" fmla="*/ 163 h 170"/>
                <a:gd name="T4" fmla="*/ 12 w 85"/>
                <a:gd name="T5" fmla="*/ 145 h 170"/>
                <a:gd name="T6" fmla="*/ 30 w 85"/>
                <a:gd name="T7" fmla="*/ 137 h 170"/>
                <a:gd name="T8" fmla="*/ 85 w 85"/>
                <a:gd name="T9" fmla="*/ 137 h 170"/>
                <a:gd name="T10" fmla="*/ 85 w 85"/>
                <a:gd name="T11" fmla="*/ 0 h 170"/>
                <a:gd name="T12" fmla="*/ 81 w 85"/>
                <a:gd name="T13" fmla="*/ 0 h 170"/>
                <a:gd name="T14" fmla="*/ 81 w 85"/>
                <a:gd name="T15" fmla="*/ 133 h 170"/>
                <a:gd name="T16" fmla="*/ 30 w 85"/>
                <a:gd name="T17" fmla="*/ 133 h 170"/>
                <a:gd name="T18" fmla="*/ 0 w 85"/>
                <a:gd name="T19" fmla="*/ 163 h 170"/>
                <a:gd name="T20" fmla="*/ 0 w 85"/>
                <a:gd name="T21" fmla="*/ 170 h 170"/>
                <a:gd name="T22" fmla="*/ 4 w 85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2" y="145"/>
                  </a:cubicBezTo>
                  <a:cubicBezTo>
                    <a:pt x="17" y="140"/>
                    <a:pt x="23" y="137"/>
                    <a:pt x="30" y="137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4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4" name="îśḻïḓe">
              <a:extLst>
                <a:ext uri="{FF2B5EF4-FFF2-40B4-BE49-F238E27FC236}">
                  <a16:creationId xmlns:a16="http://schemas.microsoft.com/office/drawing/2014/main" id="{26B396DD-6379-4809-8A69-F62D1BEE79A2}"/>
                </a:ext>
              </a:extLst>
            </p:cNvPr>
            <p:cNvSpPr/>
            <p:nvPr/>
          </p:nvSpPr>
          <p:spPr bwMode="auto">
            <a:xfrm>
              <a:off x="5507038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2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1" y="137"/>
                    <a:pt x="68" y="140"/>
                    <a:pt x="72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5" name="îšliḍé">
              <a:extLst>
                <a:ext uri="{FF2B5EF4-FFF2-40B4-BE49-F238E27FC236}">
                  <a16:creationId xmlns:a16="http://schemas.microsoft.com/office/drawing/2014/main" id="{D9A7479F-07A2-4809-AC81-2A308826A245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6" name="îś1iḋè">
              <a:extLst>
                <a:ext uri="{FF2B5EF4-FFF2-40B4-BE49-F238E27FC236}">
                  <a16:creationId xmlns:a16="http://schemas.microsoft.com/office/drawing/2014/main" id="{2E718561-12AE-44E3-B853-700B69522D50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7" name="îṧlïḓè">
              <a:extLst>
                <a:ext uri="{FF2B5EF4-FFF2-40B4-BE49-F238E27FC236}">
                  <a16:creationId xmlns:a16="http://schemas.microsoft.com/office/drawing/2014/main" id="{DEB9F79B-6B1B-47F8-A19E-7843827B7F21}"/>
                </a:ext>
              </a:extLst>
            </p:cNvPr>
            <p:cNvSpPr/>
            <p:nvPr/>
          </p:nvSpPr>
          <p:spPr bwMode="auto">
            <a:xfrm>
              <a:off x="5453063" y="4913313"/>
              <a:ext cx="112713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8" name="iṧḷîḍè">
              <a:extLst>
                <a:ext uri="{FF2B5EF4-FFF2-40B4-BE49-F238E27FC236}">
                  <a16:creationId xmlns:a16="http://schemas.microsoft.com/office/drawing/2014/main" id="{5482D2A2-E818-4A53-B47E-1DC728FE2E93}"/>
                </a:ext>
              </a:extLst>
            </p:cNvPr>
            <p:cNvSpPr/>
            <p:nvPr/>
          </p:nvSpPr>
          <p:spPr bwMode="auto">
            <a:xfrm>
              <a:off x="5472113" y="4659313"/>
              <a:ext cx="74613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9" name="íSḻïḓè">
              <a:extLst>
                <a:ext uri="{FF2B5EF4-FFF2-40B4-BE49-F238E27FC236}">
                  <a16:creationId xmlns:a16="http://schemas.microsoft.com/office/drawing/2014/main" id="{EF04CFE7-60D8-4B01-896C-5586DAF4408E}"/>
                </a:ext>
              </a:extLst>
            </p:cNvPr>
            <p:cNvSpPr/>
            <p:nvPr/>
          </p:nvSpPr>
          <p:spPr bwMode="auto">
            <a:xfrm>
              <a:off x="712470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0" name="íS1ïďê">
              <a:extLst>
                <a:ext uri="{FF2B5EF4-FFF2-40B4-BE49-F238E27FC236}">
                  <a16:creationId xmlns:a16="http://schemas.microsoft.com/office/drawing/2014/main" id="{E81D3180-C69A-47B7-84D5-2441FFE4BA00}"/>
                </a:ext>
              </a:extLst>
            </p:cNvPr>
            <p:cNvSpPr/>
            <p:nvPr/>
          </p:nvSpPr>
          <p:spPr bwMode="auto">
            <a:xfrm>
              <a:off x="774065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1" name="îṧļîḑè">
              <a:extLst>
                <a:ext uri="{FF2B5EF4-FFF2-40B4-BE49-F238E27FC236}">
                  <a16:creationId xmlns:a16="http://schemas.microsoft.com/office/drawing/2014/main" id="{C90EDE66-99BC-4A89-8906-CEF38FE0B34E}"/>
                </a:ext>
              </a:extLst>
            </p:cNvPr>
            <p:cNvSpPr/>
            <p:nvPr/>
          </p:nvSpPr>
          <p:spPr bwMode="auto">
            <a:xfrm>
              <a:off x="74215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2" name="íşḻîḑe">
              <a:extLst>
                <a:ext uri="{FF2B5EF4-FFF2-40B4-BE49-F238E27FC236}">
                  <a16:creationId xmlns:a16="http://schemas.microsoft.com/office/drawing/2014/main" id="{F9DB9711-548C-431A-BD8B-CC8B91B0755B}"/>
                </a:ext>
              </a:extLst>
            </p:cNvPr>
            <p:cNvSpPr/>
            <p:nvPr/>
          </p:nvSpPr>
          <p:spPr bwMode="auto">
            <a:xfrm>
              <a:off x="7170738" y="4654550"/>
              <a:ext cx="323850" cy="654050"/>
            </a:xfrm>
            <a:custGeom>
              <a:avLst/>
              <a:gdLst>
                <a:gd name="T0" fmla="*/ 4 w 84"/>
                <a:gd name="T1" fmla="*/ 170 h 170"/>
                <a:gd name="T2" fmla="*/ 4 w 84"/>
                <a:gd name="T3" fmla="*/ 163 h 170"/>
                <a:gd name="T4" fmla="*/ 11 w 84"/>
                <a:gd name="T5" fmla="*/ 145 h 170"/>
                <a:gd name="T6" fmla="*/ 30 w 84"/>
                <a:gd name="T7" fmla="*/ 137 h 170"/>
                <a:gd name="T8" fmla="*/ 84 w 84"/>
                <a:gd name="T9" fmla="*/ 137 h 170"/>
                <a:gd name="T10" fmla="*/ 84 w 84"/>
                <a:gd name="T11" fmla="*/ 0 h 170"/>
                <a:gd name="T12" fmla="*/ 80 w 84"/>
                <a:gd name="T13" fmla="*/ 0 h 170"/>
                <a:gd name="T14" fmla="*/ 80 w 84"/>
                <a:gd name="T15" fmla="*/ 133 h 170"/>
                <a:gd name="T16" fmla="*/ 30 w 84"/>
                <a:gd name="T17" fmla="*/ 133 h 170"/>
                <a:gd name="T18" fmla="*/ 0 w 84"/>
                <a:gd name="T19" fmla="*/ 163 h 170"/>
                <a:gd name="T20" fmla="*/ 0 w 84"/>
                <a:gd name="T21" fmla="*/ 170 h 170"/>
                <a:gd name="T22" fmla="*/ 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1" y="145"/>
                  </a:cubicBezTo>
                  <a:cubicBezTo>
                    <a:pt x="16" y="140"/>
                    <a:pt x="22" y="137"/>
                    <a:pt x="30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3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3" name="ïṧļíḓê">
              <a:extLst>
                <a:ext uri="{FF2B5EF4-FFF2-40B4-BE49-F238E27FC236}">
                  <a16:creationId xmlns:a16="http://schemas.microsoft.com/office/drawing/2014/main" id="{9F9A175C-936D-4E82-AA35-5AE057495A6A}"/>
                </a:ext>
              </a:extLst>
            </p:cNvPr>
            <p:cNvSpPr/>
            <p:nvPr/>
          </p:nvSpPr>
          <p:spPr bwMode="auto">
            <a:xfrm>
              <a:off x="7470776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3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2" y="137"/>
                    <a:pt x="68" y="140"/>
                    <a:pt x="73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4" name="íšľiḑè">
              <a:extLst>
                <a:ext uri="{FF2B5EF4-FFF2-40B4-BE49-F238E27FC236}">
                  <a16:creationId xmlns:a16="http://schemas.microsoft.com/office/drawing/2014/main" id="{8A5AFE31-5AEB-4754-B600-9FF9F6DF04D6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5" name="îšļîḑe">
              <a:extLst>
                <a:ext uri="{FF2B5EF4-FFF2-40B4-BE49-F238E27FC236}">
                  <a16:creationId xmlns:a16="http://schemas.microsoft.com/office/drawing/2014/main" id="{D3FA58EB-799A-4DD2-A3F0-84D804693A84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6" name="iṥḻíḋe">
              <a:extLst>
                <a:ext uri="{FF2B5EF4-FFF2-40B4-BE49-F238E27FC236}">
                  <a16:creationId xmlns:a16="http://schemas.microsoft.com/office/drawing/2014/main" id="{A8B611B4-9DED-406A-9E0C-F5FC6832D8BE}"/>
                </a:ext>
              </a:extLst>
            </p:cNvPr>
            <p:cNvSpPr/>
            <p:nvPr/>
          </p:nvSpPr>
          <p:spPr bwMode="auto">
            <a:xfrm>
              <a:off x="7416801" y="4913313"/>
              <a:ext cx="115888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7" name="ïṩ1ídé">
              <a:extLst>
                <a:ext uri="{FF2B5EF4-FFF2-40B4-BE49-F238E27FC236}">
                  <a16:creationId xmlns:a16="http://schemas.microsoft.com/office/drawing/2014/main" id="{17DA3C2C-D2A3-44C7-A9C8-77FD15DF9C2D}"/>
                </a:ext>
              </a:extLst>
            </p:cNvPr>
            <p:cNvSpPr/>
            <p:nvPr/>
          </p:nvSpPr>
          <p:spPr bwMode="auto">
            <a:xfrm>
              <a:off x="7435851" y="4659313"/>
              <a:ext cx="73025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8" name="íṣļîďê">
              <a:extLst>
                <a:ext uri="{FF2B5EF4-FFF2-40B4-BE49-F238E27FC236}">
                  <a16:creationId xmlns:a16="http://schemas.microsoft.com/office/drawing/2014/main" id="{F5ED132C-9B55-42E9-AD3A-93E16D6235CE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solidFill>
              <a:srgbClr val="BCB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9" name="ïşliḑe">
              <a:extLst>
                <a:ext uri="{FF2B5EF4-FFF2-40B4-BE49-F238E27FC236}">
                  <a16:creationId xmlns:a16="http://schemas.microsoft.com/office/drawing/2014/main" id="{E6C380F4-FD96-4E22-AA30-1704D002CD5A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0" name="íṣ1íďê">
              <a:extLst>
                <a:ext uri="{FF2B5EF4-FFF2-40B4-BE49-F238E27FC236}">
                  <a16:creationId xmlns:a16="http://schemas.microsoft.com/office/drawing/2014/main" id="{9424E299-F2E2-4237-8ABC-EFE7FA68E829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1" name="ïşľîḑê">
              <a:extLst>
                <a:ext uri="{FF2B5EF4-FFF2-40B4-BE49-F238E27FC236}">
                  <a16:creationId xmlns:a16="http://schemas.microsoft.com/office/drawing/2014/main" id="{C1283775-CB35-4D7C-BF25-854AF4643E6A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2" name="íṣļîḑè">
              <a:extLst>
                <a:ext uri="{FF2B5EF4-FFF2-40B4-BE49-F238E27FC236}">
                  <a16:creationId xmlns:a16="http://schemas.microsoft.com/office/drawing/2014/main" id="{E087DD6F-7877-4EEA-A2E4-E9D92E93A101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3" name="ïsḷïḑê">
              <a:extLst>
                <a:ext uri="{FF2B5EF4-FFF2-40B4-BE49-F238E27FC236}">
                  <a16:creationId xmlns:a16="http://schemas.microsoft.com/office/drawing/2014/main" id="{EAB8E195-61BE-4E7D-A78A-9CABE81E09AF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4" name="ïş1îḑé">
              <a:extLst>
                <a:ext uri="{FF2B5EF4-FFF2-40B4-BE49-F238E27FC236}">
                  <a16:creationId xmlns:a16="http://schemas.microsoft.com/office/drawing/2014/main" id="{950F503F-F83E-4349-93C1-29B2698BEFF7}"/>
                </a:ext>
              </a:extLst>
            </p:cNvPr>
            <p:cNvSpPr/>
            <p:nvPr/>
          </p:nvSpPr>
          <p:spPr bwMode="auto">
            <a:xfrm>
              <a:off x="4252913" y="4081463"/>
              <a:ext cx="3822700" cy="95250"/>
            </a:xfrm>
            <a:prstGeom prst="rect">
              <a:avLst/>
            </a:pr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任意多边形: 形状 1021">
            <a:extLst>
              <a:ext uri="{FF2B5EF4-FFF2-40B4-BE49-F238E27FC236}">
                <a16:creationId xmlns:a16="http://schemas.microsoft.com/office/drawing/2014/main" id="{1CE5F63B-7258-46F8-B692-09DC19738477}"/>
              </a:ext>
            </a:extLst>
          </p:cNvPr>
          <p:cNvSpPr/>
          <p:nvPr userDrawn="1"/>
        </p:nvSpPr>
        <p:spPr>
          <a:xfrm>
            <a:off x="-19050" y="6107236"/>
            <a:ext cx="12211049" cy="764411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FBED18AC-E66A-493E-9D2B-4C93F5B6FE96}"/>
              </a:ext>
            </a:extLst>
          </p:cNvPr>
          <p:cNvSpPr/>
          <p:nvPr userDrawn="1"/>
        </p:nvSpPr>
        <p:spPr>
          <a:xfrm>
            <a:off x="-621695" y="-990781"/>
            <a:ext cx="3399367" cy="339936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9C9180E-C6EE-49B5-B451-71F9A8B9AB1D}"/>
              </a:ext>
            </a:extLst>
          </p:cNvPr>
          <p:cNvSpPr txBox="1">
            <a:spLocks/>
          </p:cNvSpPr>
          <p:nvPr userDrawn="1"/>
        </p:nvSpPr>
        <p:spPr>
          <a:xfrm>
            <a:off x="1741475" y="6489441"/>
            <a:ext cx="8709049" cy="411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54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3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09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86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6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40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1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 err="1">
                <a:solidFill>
                  <a:srgbClr val="0461D6"/>
                </a:solidFill>
              </a:rPr>
              <a:t>Universitas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Berwawasan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Konservasi</a:t>
            </a:r>
            <a:r>
              <a:rPr lang="en-US" sz="1200" i="1" dirty="0">
                <a:solidFill>
                  <a:srgbClr val="0461D6"/>
                </a:solidFill>
              </a:rPr>
              <a:t> dan </a:t>
            </a:r>
            <a:r>
              <a:rPr lang="en-US" sz="1200" i="1" dirty="0" err="1">
                <a:solidFill>
                  <a:srgbClr val="0461D6"/>
                </a:solidFill>
              </a:rPr>
              <a:t>Bereputasi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Internasional</a:t>
            </a:r>
            <a:endParaRPr lang="en-US" sz="1200" i="1" dirty="0">
              <a:solidFill>
                <a:srgbClr val="0461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60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任意多边形: 形状 1021">
            <a:extLst>
              <a:ext uri="{FF2B5EF4-FFF2-40B4-BE49-F238E27FC236}">
                <a16:creationId xmlns:a16="http://schemas.microsoft.com/office/drawing/2014/main" id="{1CE5F63B-7258-46F8-B692-09DC19738477}"/>
              </a:ext>
            </a:extLst>
          </p:cNvPr>
          <p:cNvSpPr/>
          <p:nvPr userDrawn="1"/>
        </p:nvSpPr>
        <p:spPr>
          <a:xfrm>
            <a:off x="-19050" y="6107236"/>
            <a:ext cx="12211049" cy="764411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9C9180E-C6EE-49B5-B451-71F9A8B9AB1D}"/>
              </a:ext>
            </a:extLst>
          </p:cNvPr>
          <p:cNvSpPr txBox="1">
            <a:spLocks/>
          </p:cNvSpPr>
          <p:nvPr userDrawn="1"/>
        </p:nvSpPr>
        <p:spPr>
          <a:xfrm>
            <a:off x="1741475" y="6489441"/>
            <a:ext cx="8709049" cy="411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54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3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09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86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6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40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1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 err="1">
                <a:solidFill>
                  <a:srgbClr val="0461D6"/>
                </a:solidFill>
              </a:rPr>
              <a:t>Universitas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Berwawasan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Konservasi</a:t>
            </a:r>
            <a:r>
              <a:rPr lang="en-US" sz="1200" i="1" dirty="0">
                <a:solidFill>
                  <a:srgbClr val="0461D6"/>
                </a:solidFill>
              </a:rPr>
              <a:t> dan </a:t>
            </a:r>
            <a:r>
              <a:rPr lang="en-US" sz="1200" i="1" dirty="0" err="1">
                <a:solidFill>
                  <a:srgbClr val="0461D6"/>
                </a:solidFill>
              </a:rPr>
              <a:t>Bereputasi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Internasional</a:t>
            </a:r>
            <a:endParaRPr lang="en-US" sz="1200" i="1" dirty="0">
              <a:solidFill>
                <a:srgbClr val="0461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94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6449786" y="1254185"/>
            <a:ext cx="4442135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6449786" y="2149535"/>
            <a:ext cx="4442135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31" name="任意多边形: 形状 730">
            <a:extLst>
              <a:ext uri="{FF2B5EF4-FFF2-40B4-BE49-F238E27FC236}">
                <a16:creationId xmlns:a16="http://schemas.microsoft.com/office/drawing/2014/main" id="{B2F8515D-EE4F-4545-941E-94D61B685D0A}"/>
              </a:ext>
            </a:extLst>
          </p:cNvPr>
          <p:cNvSpPr/>
          <p:nvPr userDrawn="1"/>
        </p:nvSpPr>
        <p:spPr>
          <a:xfrm>
            <a:off x="-19050" y="6093588"/>
            <a:ext cx="12211049" cy="764411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6" name="任意多边形: 形状 865">
            <a:extLst>
              <a:ext uri="{FF2B5EF4-FFF2-40B4-BE49-F238E27FC236}">
                <a16:creationId xmlns:a16="http://schemas.microsoft.com/office/drawing/2014/main" id="{E0A73480-1BF5-4E49-BB86-9CA2499458E4}"/>
              </a:ext>
            </a:extLst>
          </p:cNvPr>
          <p:cNvSpPr/>
          <p:nvPr userDrawn="1"/>
        </p:nvSpPr>
        <p:spPr>
          <a:xfrm>
            <a:off x="-19050" y="3502188"/>
            <a:ext cx="12211049" cy="3355812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1" name="任意多边形: 形状 1000">
            <a:extLst>
              <a:ext uri="{FF2B5EF4-FFF2-40B4-BE49-F238E27FC236}">
                <a16:creationId xmlns:a16="http://schemas.microsoft.com/office/drawing/2014/main" id="{3615691A-65DE-4D61-ADC2-752225F085B0}"/>
              </a:ext>
            </a:extLst>
          </p:cNvPr>
          <p:cNvSpPr/>
          <p:nvPr userDrawn="1"/>
        </p:nvSpPr>
        <p:spPr>
          <a:xfrm>
            <a:off x="-19051" y="4990454"/>
            <a:ext cx="12211049" cy="1867545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7" name="组合 86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99920544-6F2D-42C5-964B-8082BA119395}"/>
              </a:ext>
            </a:extLst>
          </p:cNvPr>
          <p:cNvGrpSpPr/>
          <p:nvPr userDrawn="1"/>
        </p:nvGrpSpPr>
        <p:grpSpPr>
          <a:xfrm>
            <a:off x="211216" y="3634117"/>
            <a:ext cx="3320726" cy="1979389"/>
            <a:chOff x="2840038" y="1609725"/>
            <a:chExt cx="6626226" cy="3949701"/>
          </a:xfrm>
        </p:grpSpPr>
        <p:sp>
          <p:nvSpPr>
            <p:cNvPr id="868" name="íṧ1ïḍè">
              <a:extLst>
                <a:ext uri="{FF2B5EF4-FFF2-40B4-BE49-F238E27FC236}">
                  <a16:creationId xmlns:a16="http://schemas.microsoft.com/office/drawing/2014/main" id="{CE53B3C4-66BF-4E9E-A428-A6B432756908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solidFill>
              <a:schemeClr val="bg2">
                <a:alpha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9" name="iṥlíďê">
              <a:extLst>
                <a:ext uri="{FF2B5EF4-FFF2-40B4-BE49-F238E27FC236}">
                  <a16:creationId xmlns:a16="http://schemas.microsoft.com/office/drawing/2014/main" id="{1A22ADC9-4696-48AB-96E1-AF49A7DE3591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0" name="íŝ1îḋé">
              <a:extLst>
                <a:ext uri="{FF2B5EF4-FFF2-40B4-BE49-F238E27FC236}">
                  <a16:creationId xmlns:a16="http://schemas.microsoft.com/office/drawing/2014/main" id="{30EAF60B-531A-43DD-83EB-21D85DE3EF4E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solidFill>
              <a:srgbClr val="FFFFFF">
                <a:alpha val="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1" name="îṩḷíḓê">
              <a:extLst>
                <a:ext uri="{FF2B5EF4-FFF2-40B4-BE49-F238E27FC236}">
                  <a16:creationId xmlns:a16="http://schemas.microsoft.com/office/drawing/2014/main" id="{C3EFE0D4-97C5-4BB1-8FA6-EEC175B6CF49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2" name="iŝ1ïḑé">
              <a:extLst>
                <a:ext uri="{FF2B5EF4-FFF2-40B4-BE49-F238E27FC236}">
                  <a16:creationId xmlns:a16="http://schemas.microsoft.com/office/drawing/2014/main" id="{6A4879B6-E18B-48C7-A633-C9A4FC47D9D2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  <a:close/>
                </a:path>
              </a:pathLst>
            </a:custGeom>
            <a:solidFill>
              <a:srgbClr val="EFF2F7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3" name="ïşļiḍè">
              <a:extLst>
                <a:ext uri="{FF2B5EF4-FFF2-40B4-BE49-F238E27FC236}">
                  <a16:creationId xmlns:a16="http://schemas.microsoft.com/office/drawing/2014/main" id="{B04F18BD-C085-4525-8E73-B01EE2B2153E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4" name="îśḷídê">
              <a:extLst>
                <a:ext uri="{FF2B5EF4-FFF2-40B4-BE49-F238E27FC236}">
                  <a16:creationId xmlns:a16="http://schemas.microsoft.com/office/drawing/2014/main" id="{BA204EC9-6B65-44CC-A68A-CA401A4AB487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  <a:close/>
                </a:path>
              </a:pathLst>
            </a:custGeom>
            <a:solidFill>
              <a:srgbClr val="EFF2F7">
                <a:alpha val="1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5" name="íṩ1íḍè">
              <a:extLst>
                <a:ext uri="{FF2B5EF4-FFF2-40B4-BE49-F238E27FC236}">
                  <a16:creationId xmlns:a16="http://schemas.microsoft.com/office/drawing/2014/main" id="{8B5D6798-3FA1-48FB-BA55-9049FFEF87DF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6" name="ï$lîde">
              <a:extLst>
                <a:ext uri="{FF2B5EF4-FFF2-40B4-BE49-F238E27FC236}">
                  <a16:creationId xmlns:a16="http://schemas.microsoft.com/office/drawing/2014/main" id="{54A6DDB7-9A88-41E7-8B0C-CDD790A3E7B6}"/>
                </a:ext>
              </a:extLst>
            </p:cNvPr>
            <p:cNvSpPr/>
            <p:nvPr/>
          </p:nvSpPr>
          <p:spPr bwMode="auto">
            <a:xfrm>
              <a:off x="2986088" y="3865563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2 h 270"/>
                <a:gd name="T4" fmla="*/ 82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4"/>
                    <a:pt x="41" y="192"/>
                  </a:cubicBezTo>
                  <a:cubicBezTo>
                    <a:pt x="82" y="270"/>
                    <a:pt x="82" y="270"/>
                    <a:pt x="82" y="270"/>
                  </a:cubicBezTo>
                  <a:cubicBezTo>
                    <a:pt x="82" y="270"/>
                    <a:pt x="93" y="75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7" name="işḻiḓé">
              <a:extLst>
                <a:ext uri="{FF2B5EF4-FFF2-40B4-BE49-F238E27FC236}">
                  <a16:creationId xmlns:a16="http://schemas.microsoft.com/office/drawing/2014/main" id="{8C43DE84-34D6-4466-A185-93F4EC354E1E}"/>
                </a:ext>
              </a:extLst>
            </p:cNvPr>
            <p:cNvSpPr/>
            <p:nvPr/>
          </p:nvSpPr>
          <p:spPr bwMode="auto">
            <a:xfrm>
              <a:off x="3078163" y="4816475"/>
              <a:ext cx="457200" cy="461963"/>
            </a:xfrm>
            <a:custGeom>
              <a:avLst/>
              <a:gdLst>
                <a:gd name="T0" fmla="*/ 4 w 119"/>
                <a:gd name="T1" fmla="*/ 52 h 120"/>
                <a:gd name="T2" fmla="*/ 17 w 119"/>
                <a:gd name="T3" fmla="*/ 92 h 120"/>
                <a:gd name="T4" fmla="*/ 49 w 119"/>
                <a:gd name="T5" fmla="*/ 119 h 120"/>
                <a:gd name="T6" fmla="*/ 68 w 119"/>
                <a:gd name="T7" fmla="*/ 120 h 120"/>
                <a:gd name="T8" fmla="*/ 89 w 119"/>
                <a:gd name="T9" fmla="*/ 116 h 120"/>
                <a:gd name="T10" fmla="*/ 104 w 119"/>
                <a:gd name="T11" fmla="*/ 94 h 120"/>
                <a:gd name="T12" fmla="*/ 116 w 119"/>
                <a:gd name="T13" fmla="*/ 48 h 120"/>
                <a:gd name="T14" fmla="*/ 115 w 119"/>
                <a:gd name="T15" fmla="*/ 22 h 120"/>
                <a:gd name="T16" fmla="*/ 84 w 119"/>
                <a:gd name="T17" fmla="*/ 5 h 120"/>
                <a:gd name="T18" fmla="*/ 17 w 119"/>
                <a:gd name="T19" fmla="*/ 8 h 120"/>
                <a:gd name="T20" fmla="*/ 4 w 119"/>
                <a:gd name="T21" fmla="*/ 5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0">
                  <a:moveTo>
                    <a:pt x="4" y="52"/>
                  </a:moveTo>
                  <a:cubicBezTo>
                    <a:pt x="7" y="66"/>
                    <a:pt x="10" y="80"/>
                    <a:pt x="17" y="92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0"/>
                    <a:pt x="62" y="120"/>
                    <a:pt x="68" y="120"/>
                  </a:cubicBezTo>
                  <a:cubicBezTo>
                    <a:pt x="75" y="120"/>
                    <a:pt x="83" y="120"/>
                    <a:pt x="89" y="116"/>
                  </a:cubicBezTo>
                  <a:cubicBezTo>
                    <a:pt x="97" y="111"/>
                    <a:pt x="101" y="102"/>
                    <a:pt x="104" y="94"/>
                  </a:cubicBezTo>
                  <a:cubicBezTo>
                    <a:pt x="110" y="79"/>
                    <a:pt x="114" y="64"/>
                    <a:pt x="116" y="48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1"/>
                    <a:pt x="36" y="0"/>
                    <a:pt x="17" y="8"/>
                  </a:cubicBezTo>
                  <a:cubicBezTo>
                    <a:pt x="0" y="15"/>
                    <a:pt x="1" y="36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8" name="iṡ1íḍê">
              <a:extLst>
                <a:ext uri="{FF2B5EF4-FFF2-40B4-BE49-F238E27FC236}">
                  <a16:creationId xmlns:a16="http://schemas.microsoft.com/office/drawing/2014/main" id="{4C6528B5-656D-4B48-922A-A2622DED57F6}"/>
                </a:ext>
              </a:extLst>
            </p:cNvPr>
            <p:cNvSpPr/>
            <p:nvPr/>
          </p:nvSpPr>
          <p:spPr bwMode="auto">
            <a:xfrm>
              <a:off x="3078163" y="4843463"/>
              <a:ext cx="373063" cy="65088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6 h 17"/>
                <a:gd name="T6" fmla="*/ 87 w 97"/>
                <a:gd name="T7" fmla="*/ 3 h 17"/>
                <a:gd name="T8" fmla="*/ 27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5"/>
                    <a:pt x="93" y="9"/>
                  </a:cubicBezTo>
                  <a:cubicBezTo>
                    <a:pt x="95" y="8"/>
                    <a:pt x="97" y="7"/>
                    <a:pt x="96" y="6"/>
                  </a:cubicBezTo>
                  <a:cubicBezTo>
                    <a:pt x="95" y="4"/>
                    <a:pt x="90" y="3"/>
                    <a:pt x="87" y="3"/>
                  </a:cubicBezTo>
                  <a:cubicBezTo>
                    <a:pt x="67" y="1"/>
                    <a:pt x="46" y="0"/>
                    <a:pt x="27" y="3"/>
                  </a:cubicBezTo>
                  <a:cubicBezTo>
                    <a:pt x="0" y="8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9" name="íślïḋe">
              <a:extLst>
                <a:ext uri="{FF2B5EF4-FFF2-40B4-BE49-F238E27FC236}">
                  <a16:creationId xmlns:a16="http://schemas.microsoft.com/office/drawing/2014/main" id="{3E8C5B1A-7C66-43D4-A035-76BDC0F24411}"/>
                </a:ext>
              </a:extLst>
            </p:cNvPr>
            <p:cNvSpPr/>
            <p:nvPr/>
          </p:nvSpPr>
          <p:spPr bwMode="auto">
            <a:xfrm>
              <a:off x="3186113" y="3757613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0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0" y="298"/>
                  </a:cubicBezTo>
                  <a:cubicBezTo>
                    <a:pt x="30" y="298"/>
                    <a:pt x="50" y="103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0" name="i$lïdè">
              <a:extLst>
                <a:ext uri="{FF2B5EF4-FFF2-40B4-BE49-F238E27FC236}">
                  <a16:creationId xmlns:a16="http://schemas.microsoft.com/office/drawing/2014/main" id="{83F82D78-23F3-4B66-A539-B3DB6839686B}"/>
                </a:ext>
              </a:extLst>
            </p:cNvPr>
            <p:cNvSpPr/>
            <p:nvPr/>
          </p:nvSpPr>
          <p:spPr bwMode="auto">
            <a:xfrm>
              <a:off x="3213101" y="3941763"/>
              <a:ext cx="261938" cy="955675"/>
            </a:xfrm>
            <a:custGeom>
              <a:avLst/>
              <a:gdLst>
                <a:gd name="T0" fmla="*/ 20 w 68"/>
                <a:gd name="T1" fmla="*/ 248 h 248"/>
                <a:gd name="T2" fmla="*/ 27 w 68"/>
                <a:gd name="T3" fmla="*/ 248 h 248"/>
                <a:gd name="T4" fmla="*/ 52 w 68"/>
                <a:gd name="T5" fmla="*/ 0 h 248"/>
                <a:gd name="T6" fmla="*/ 13 w 68"/>
                <a:gd name="T7" fmla="*/ 225 h 248"/>
                <a:gd name="T8" fmla="*/ 20 w 6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8">
                  <a:moveTo>
                    <a:pt x="20" y="248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37" y="205"/>
                    <a:pt x="68" y="65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5"/>
                    <a:pt x="18" y="243"/>
                    <a:pt x="20" y="248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1" name="ïšlîďè">
              <a:extLst>
                <a:ext uri="{FF2B5EF4-FFF2-40B4-BE49-F238E27FC236}">
                  <a16:creationId xmlns:a16="http://schemas.microsoft.com/office/drawing/2014/main" id="{A1D3B188-0297-4F90-A5E6-43AA8BA27A5B}"/>
                </a:ext>
              </a:extLst>
            </p:cNvPr>
            <p:cNvSpPr/>
            <p:nvPr/>
          </p:nvSpPr>
          <p:spPr bwMode="auto">
            <a:xfrm>
              <a:off x="8915401" y="3892550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3 h 270"/>
                <a:gd name="T4" fmla="*/ 83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5"/>
                    <a:pt x="41" y="193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83" y="270"/>
                    <a:pt x="93" y="76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2" name="îsḻídè">
              <a:extLst>
                <a:ext uri="{FF2B5EF4-FFF2-40B4-BE49-F238E27FC236}">
                  <a16:creationId xmlns:a16="http://schemas.microsoft.com/office/drawing/2014/main" id="{575BE4B9-DBAD-45FA-9188-2D2C15A267A4}"/>
                </a:ext>
              </a:extLst>
            </p:cNvPr>
            <p:cNvSpPr/>
            <p:nvPr/>
          </p:nvSpPr>
          <p:spPr bwMode="auto">
            <a:xfrm>
              <a:off x="9007476" y="4843463"/>
              <a:ext cx="458788" cy="465138"/>
            </a:xfrm>
            <a:custGeom>
              <a:avLst/>
              <a:gdLst>
                <a:gd name="T0" fmla="*/ 4 w 119"/>
                <a:gd name="T1" fmla="*/ 52 h 121"/>
                <a:gd name="T2" fmla="*/ 17 w 119"/>
                <a:gd name="T3" fmla="*/ 93 h 121"/>
                <a:gd name="T4" fmla="*/ 49 w 119"/>
                <a:gd name="T5" fmla="*/ 119 h 121"/>
                <a:gd name="T6" fmla="*/ 68 w 119"/>
                <a:gd name="T7" fmla="*/ 121 h 121"/>
                <a:gd name="T8" fmla="*/ 89 w 119"/>
                <a:gd name="T9" fmla="*/ 116 h 121"/>
                <a:gd name="T10" fmla="*/ 104 w 119"/>
                <a:gd name="T11" fmla="*/ 94 h 121"/>
                <a:gd name="T12" fmla="*/ 116 w 119"/>
                <a:gd name="T13" fmla="*/ 49 h 121"/>
                <a:gd name="T14" fmla="*/ 115 w 119"/>
                <a:gd name="T15" fmla="*/ 22 h 121"/>
                <a:gd name="T16" fmla="*/ 84 w 119"/>
                <a:gd name="T17" fmla="*/ 5 h 121"/>
                <a:gd name="T18" fmla="*/ 17 w 119"/>
                <a:gd name="T19" fmla="*/ 8 h 121"/>
                <a:gd name="T20" fmla="*/ 4 w 119"/>
                <a:gd name="T21" fmla="*/ 5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1">
                  <a:moveTo>
                    <a:pt x="4" y="52"/>
                  </a:moveTo>
                  <a:cubicBezTo>
                    <a:pt x="7" y="66"/>
                    <a:pt x="10" y="80"/>
                    <a:pt x="17" y="93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1"/>
                    <a:pt x="62" y="121"/>
                    <a:pt x="68" y="121"/>
                  </a:cubicBezTo>
                  <a:cubicBezTo>
                    <a:pt x="75" y="121"/>
                    <a:pt x="83" y="120"/>
                    <a:pt x="89" y="116"/>
                  </a:cubicBezTo>
                  <a:cubicBezTo>
                    <a:pt x="97" y="112"/>
                    <a:pt x="101" y="103"/>
                    <a:pt x="104" y="94"/>
                  </a:cubicBezTo>
                  <a:cubicBezTo>
                    <a:pt x="110" y="79"/>
                    <a:pt x="114" y="64"/>
                    <a:pt x="116" y="49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2"/>
                    <a:pt x="36" y="0"/>
                    <a:pt x="17" y="8"/>
                  </a:cubicBezTo>
                  <a:cubicBezTo>
                    <a:pt x="0" y="15"/>
                    <a:pt x="1" y="37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3" name="íṡļïḋê">
              <a:extLst>
                <a:ext uri="{FF2B5EF4-FFF2-40B4-BE49-F238E27FC236}">
                  <a16:creationId xmlns:a16="http://schemas.microsoft.com/office/drawing/2014/main" id="{3208563E-3E99-4328-8834-3EF3CB0F1A38}"/>
                </a:ext>
              </a:extLst>
            </p:cNvPr>
            <p:cNvSpPr/>
            <p:nvPr/>
          </p:nvSpPr>
          <p:spPr bwMode="auto">
            <a:xfrm>
              <a:off x="9007476" y="4873625"/>
              <a:ext cx="373063" cy="66675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5 h 17"/>
                <a:gd name="T6" fmla="*/ 87 w 97"/>
                <a:gd name="T7" fmla="*/ 2 h 17"/>
                <a:gd name="T8" fmla="*/ 28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4"/>
                    <a:pt x="93" y="9"/>
                  </a:cubicBezTo>
                  <a:cubicBezTo>
                    <a:pt x="95" y="8"/>
                    <a:pt x="97" y="6"/>
                    <a:pt x="96" y="5"/>
                  </a:cubicBezTo>
                  <a:cubicBezTo>
                    <a:pt x="95" y="3"/>
                    <a:pt x="90" y="3"/>
                    <a:pt x="87" y="2"/>
                  </a:cubicBezTo>
                  <a:cubicBezTo>
                    <a:pt x="67" y="0"/>
                    <a:pt x="46" y="0"/>
                    <a:pt x="28" y="3"/>
                  </a:cubicBezTo>
                  <a:cubicBezTo>
                    <a:pt x="0" y="7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4" name="ïšḻiďe">
              <a:extLst>
                <a:ext uri="{FF2B5EF4-FFF2-40B4-BE49-F238E27FC236}">
                  <a16:creationId xmlns:a16="http://schemas.microsoft.com/office/drawing/2014/main" id="{92764A2D-265C-4C36-A262-FBA74C6793ED}"/>
                </a:ext>
              </a:extLst>
            </p:cNvPr>
            <p:cNvSpPr/>
            <p:nvPr/>
          </p:nvSpPr>
          <p:spPr bwMode="auto">
            <a:xfrm>
              <a:off x="9115426" y="3784600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1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1" y="298"/>
                  </a:cubicBezTo>
                  <a:cubicBezTo>
                    <a:pt x="31" y="298"/>
                    <a:pt x="50" y="104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5" name="íş1iḓê">
              <a:extLst>
                <a:ext uri="{FF2B5EF4-FFF2-40B4-BE49-F238E27FC236}">
                  <a16:creationId xmlns:a16="http://schemas.microsoft.com/office/drawing/2014/main" id="{414840E5-C41B-45BD-B93A-C6C44D54E63C}"/>
                </a:ext>
              </a:extLst>
            </p:cNvPr>
            <p:cNvSpPr/>
            <p:nvPr/>
          </p:nvSpPr>
          <p:spPr bwMode="auto">
            <a:xfrm>
              <a:off x="9142413" y="3968750"/>
              <a:ext cx="261938" cy="958850"/>
            </a:xfrm>
            <a:custGeom>
              <a:avLst/>
              <a:gdLst>
                <a:gd name="T0" fmla="*/ 20 w 68"/>
                <a:gd name="T1" fmla="*/ 249 h 249"/>
                <a:gd name="T2" fmla="*/ 27 w 68"/>
                <a:gd name="T3" fmla="*/ 249 h 249"/>
                <a:gd name="T4" fmla="*/ 52 w 68"/>
                <a:gd name="T5" fmla="*/ 0 h 249"/>
                <a:gd name="T6" fmla="*/ 13 w 68"/>
                <a:gd name="T7" fmla="*/ 225 h 249"/>
                <a:gd name="T8" fmla="*/ 20 w 68"/>
                <a:gd name="T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9">
                  <a:moveTo>
                    <a:pt x="20" y="249"/>
                  </a:moveTo>
                  <a:cubicBezTo>
                    <a:pt x="27" y="249"/>
                    <a:pt x="27" y="249"/>
                    <a:pt x="27" y="249"/>
                  </a:cubicBezTo>
                  <a:cubicBezTo>
                    <a:pt x="37" y="206"/>
                    <a:pt x="68" y="66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6"/>
                    <a:pt x="18" y="243"/>
                    <a:pt x="20" y="249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6" name="iṡľiḍê">
              <a:extLst>
                <a:ext uri="{FF2B5EF4-FFF2-40B4-BE49-F238E27FC236}">
                  <a16:creationId xmlns:a16="http://schemas.microsoft.com/office/drawing/2014/main" id="{6A470236-61DA-40A3-81C5-ADFA80156F5D}"/>
                </a:ext>
              </a:extLst>
            </p:cNvPr>
            <p:cNvSpPr/>
            <p:nvPr/>
          </p:nvSpPr>
          <p:spPr bwMode="auto">
            <a:xfrm>
              <a:off x="3971926" y="2752725"/>
              <a:ext cx="473075" cy="312738"/>
            </a:xfrm>
            <a:custGeom>
              <a:avLst/>
              <a:gdLst>
                <a:gd name="T0" fmla="*/ 0 w 123"/>
                <a:gd name="T1" fmla="*/ 37 h 81"/>
                <a:gd name="T2" fmla="*/ 71 w 123"/>
                <a:gd name="T3" fmla="*/ 49 h 81"/>
                <a:gd name="T4" fmla="*/ 37 w 123"/>
                <a:gd name="T5" fmla="*/ 18 h 81"/>
                <a:gd name="T6" fmla="*/ 53 w 123"/>
                <a:gd name="T7" fmla="*/ 0 h 81"/>
                <a:gd name="T8" fmla="*/ 115 w 123"/>
                <a:gd name="T9" fmla="*/ 55 h 81"/>
                <a:gd name="T10" fmla="*/ 105 w 123"/>
                <a:gd name="T11" fmla="*/ 79 h 81"/>
                <a:gd name="T12" fmla="*/ 19 w 123"/>
                <a:gd name="T13" fmla="*/ 81 h 81"/>
                <a:gd name="T14" fmla="*/ 0 w 123"/>
                <a:gd name="T15" fmla="*/ 3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81">
                  <a:moveTo>
                    <a:pt x="0" y="37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23" y="64"/>
                    <a:pt x="117" y="78"/>
                    <a:pt x="105" y="79"/>
                  </a:cubicBezTo>
                  <a:cubicBezTo>
                    <a:pt x="19" y="81"/>
                    <a:pt x="19" y="81"/>
                    <a:pt x="19" y="81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7" name="îṣḻîḑê">
              <a:extLst>
                <a:ext uri="{FF2B5EF4-FFF2-40B4-BE49-F238E27FC236}">
                  <a16:creationId xmlns:a16="http://schemas.microsoft.com/office/drawing/2014/main" id="{4B39CDAE-7EDA-465D-95B2-A4FB93A1BC27}"/>
                </a:ext>
              </a:extLst>
            </p:cNvPr>
            <p:cNvSpPr/>
            <p:nvPr/>
          </p:nvSpPr>
          <p:spPr bwMode="auto">
            <a:xfrm>
              <a:off x="3648076" y="3565525"/>
              <a:ext cx="434975" cy="1824038"/>
            </a:xfrm>
            <a:custGeom>
              <a:avLst/>
              <a:gdLst>
                <a:gd name="T0" fmla="*/ 274 w 274"/>
                <a:gd name="T1" fmla="*/ 19 h 1149"/>
                <a:gd name="T2" fmla="*/ 271 w 274"/>
                <a:gd name="T3" fmla="*/ 1144 h 1149"/>
                <a:gd name="T4" fmla="*/ 213 w 274"/>
                <a:gd name="T5" fmla="*/ 1149 h 1149"/>
                <a:gd name="T6" fmla="*/ 172 w 274"/>
                <a:gd name="T7" fmla="*/ 194 h 1149"/>
                <a:gd name="T8" fmla="*/ 116 w 274"/>
                <a:gd name="T9" fmla="*/ 199 h 1149"/>
                <a:gd name="T10" fmla="*/ 60 w 274"/>
                <a:gd name="T11" fmla="*/ 1140 h 1149"/>
                <a:gd name="T12" fmla="*/ 0 w 274"/>
                <a:gd name="T13" fmla="*/ 1137 h 1149"/>
                <a:gd name="T14" fmla="*/ 7 w 274"/>
                <a:gd name="T15" fmla="*/ 0 h 1149"/>
                <a:gd name="T16" fmla="*/ 274 w 274"/>
                <a:gd name="T17" fmla="*/ 1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1149">
                  <a:moveTo>
                    <a:pt x="274" y="19"/>
                  </a:moveTo>
                  <a:lnTo>
                    <a:pt x="271" y="1144"/>
                  </a:lnTo>
                  <a:lnTo>
                    <a:pt x="213" y="1149"/>
                  </a:lnTo>
                  <a:lnTo>
                    <a:pt x="172" y="194"/>
                  </a:lnTo>
                  <a:lnTo>
                    <a:pt x="116" y="199"/>
                  </a:lnTo>
                  <a:lnTo>
                    <a:pt x="60" y="1140"/>
                  </a:lnTo>
                  <a:lnTo>
                    <a:pt x="0" y="1137"/>
                  </a:lnTo>
                  <a:lnTo>
                    <a:pt x="7" y="0"/>
                  </a:lnTo>
                  <a:lnTo>
                    <a:pt x="274" y="1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8" name="íSḻîdê">
              <a:extLst>
                <a:ext uri="{FF2B5EF4-FFF2-40B4-BE49-F238E27FC236}">
                  <a16:creationId xmlns:a16="http://schemas.microsoft.com/office/drawing/2014/main" id="{D3B3A0DA-F498-44AB-AE33-799A16310BEE}"/>
                </a:ext>
              </a:extLst>
            </p:cNvPr>
            <p:cNvSpPr/>
            <p:nvPr/>
          </p:nvSpPr>
          <p:spPr bwMode="auto">
            <a:xfrm>
              <a:off x="3567113" y="2879725"/>
              <a:ext cx="527050" cy="774700"/>
            </a:xfrm>
            <a:custGeom>
              <a:avLst/>
              <a:gdLst>
                <a:gd name="T0" fmla="*/ 105 w 137"/>
                <a:gd name="T1" fmla="*/ 4 h 201"/>
                <a:gd name="T2" fmla="*/ 23 w 137"/>
                <a:gd name="T3" fmla="*/ 1 h 201"/>
                <a:gd name="T4" fmla="*/ 0 w 137"/>
                <a:gd name="T5" fmla="*/ 10 h 201"/>
                <a:gd name="T6" fmla="*/ 24 w 137"/>
                <a:gd name="T7" fmla="*/ 198 h 201"/>
                <a:gd name="T8" fmla="*/ 137 w 137"/>
                <a:gd name="T9" fmla="*/ 201 h 201"/>
                <a:gd name="T10" fmla="*/ 126 w 137"/>
                <a:gd name="T11" fmla="*/ 28 h 201"/>
                <a:gd name="T12" fmla="*/ 105 w 137"/>
                <a:gd name="T13" fmla="*/ 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201">
                  <a:moveTo>
                    <a:pt x="105" y="4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14" y="0"/>
                    <a:pt x="6" y="4"/>
                    <a:pt x="0" y="10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137" y="201"/>
                    <a:pt x="137" y="201"/>
                    <a:pt x="137" y="201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6" y="28"/>
                    <a:pt x="108" y="4"/>
                    <a:pt x="105" y="4"/>
                  </a:cubicBez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9" name="iṩľiḑé">
              <a:extLst>
                <a:ext uri="{FF2B5EF4-FFF2-40B4-BE49-F238E27FC236}">
                  <a16:creationId xmlns:a16="http://schemas.microsoft.com/office/drawing/2014/main" id="{AF065CB3-AAB2-4D04-8122-58D28E1E4BC9}"/>
                </a:ext>
              </a:extLst>
            </p:cNvPr>
            <p:cNvSpPr/>
            <p:nvPr/>
          </p:nvSpPr>
          <p:spPr bwMode="auto">
            <a:xfrm>
              <a:off x="4067176" y="2695575"/>
              <a:ext cx="146050" cy="161925"/>
            </a:xfrm>
            <a:custGeom>
              <a:avLst/>
              <a:gdLst>
                <a:gd name="T0" fmla="*/ 12 w 38"/>
                <a:gd name="T1" fmla="*/ 16 h 42"/>
                <a:gd name="T2" fmla="*/ 0 w 38"/>
                <a:gd name="T3" fmla="*/ 29 h 42"/>
                <a:gd name="T4" fmla="*/ 8 w 38"/>
                <a:gd name="T5" fmla="*/ 40 h 42"/>
                <a:gd name="T6" fmla="*/ 22 w 38"/>
                <a:gd name="T7" fmla="*/ 39 h 42"/>
                <a:gd name="T8" fmla="*/ 37 w 38"/>
                <a:gd name="T9" fmla="*/ 21 h 42"/>
                <a:gd name="T10" fmla="*/ 29 w 38"/>
                <a:gd name="T11" fmla="*/ 2 h 42"/>
                <a:gd name="T12" fmla="*/ 12 w 38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2" y="16"/>
                  </a:moveTo>
                  <a:cubicBezTo>
                    <a:pt x="7" y="20"/>
                    <a:pt x="1" y="23"/>
                    <a:pt x="0" y="29"/>
                  </a:cubicBezTo>
                  <a:cubicBezTo>
                    <a:pt x="0" y="34"/>
                    <a:pt x="3" y="39"/>
                    <a:pt x="8" y="40"/>
                  </a:cubicBezTo>
                  <a:cubicBezTo>
                    <a:pt x="13" y="42"/>
                    <a:pt x="18" y="41"/>
                    <a:pt x="22" y="39"/>
                  </a:cubicBezTo>
                  <a:cubicBezTo>
                    <a:pt x="30" y="36"/>
                    <a:pt x="36" y="29"/>
                    <a:pt x="37" y="21"/>
                  </a:cubicBezTo>
                  <a:cubicBezTo>
                    <a:pt x="38" y="16"/>
                    <a:pt x="36" y="4"/>
                    <a:pt x="29" y="2"/>
                  </a:cubicBezTo>
                  <a:cubicBezTo>
                    <a:pt x="21" y="0"/>
                    <a:pt x="17" y="12"/>
                    <a:pt x="1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0" name="ïślïḋé">
              <a:extLst>
                <a:ext uri="{FF2B5EF4-FFF2-40B4-BE49-F238E27FC236}">
                  <a16:creationId xmlns:a16="http://schemas.microsoft.com/office/drawing/2014/main" id="{AD1C350A-6A3A-4BD7-B942-B07390930BC5}"/>
                </a:ext>
              </a:extLst>
            </p:cNvPr>
            <p:cNvSpPr/>
            <p:nvPr/>
          </p:nvSpPr>
          <p:spPr bwMode="auto">
            <a:xfrm>
              <a:off x="3467101" y="5370513"/>
              <a:ext cx="276225" cy="69850"/>
            </a:xfrm>
            <a:custGeom>
              <a:avLst/>
              <a:gdLst>
                <a:gd name="T0" fmla="*/ 114 w 174"/>
                <a:gd name="T1" fmla="*/ 0 h 44"/>
                <a:gd name="T2" fmla="*/ 0 w 174"/>
                <a:gd name="T3" fmla="*/ 34 h 44"/>
                <a:gd name="T4" fmla="*/ 5 w 174"/>
                <a:gd name="T5" fmla="*/ 44 h 44"/>
                <a:gd name="T6" fmla="*/ 172 w 174"/>
                <a:gd name="T7" fmla="*/ 24 h 44"/>
                <a:gd name="T8" fmla="*/ 174 w 174"/>
                <a:gd name="T9" fmla="*/ 3 h 44"/>
                <a:gd name="T10" fmla="*/ 114 w 174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44">
                  <a:moveTo>
                    <a:pt x="114" y="0"/>
                  </a:moveTo>
                  <a:lnTo>
                    <a:pt x="0" y="34"/>
                  </a:lnTo>
                  <a:lnTo>
                    <a:pt x="5" y="44"/>
                  </a:lnTo>
                  <a:lnTo>
                    <a:pt x="172" y="24"/>
                  </a:lnTo>
                  <a:lnTo>
                    <a:pt x="174" y="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1" name="ïṡ1íḑé">
              <a:extLst>
                <a:ext uri="{FF2B5EF4-FFF2-40B4-BE49-F238E27FC236}">
                  <a16:creationId xmlns:a16="http://schemas.microsoft.com/office/drawing/2014/main" id="{954CBC5C-1EFB-478C-936F-0BC8A70D3FDD}"/>
                </a:ext>
              </a:extLst>
            </p:cNvPr>
            <p:cNvSpPr/>
            <p:nvPr/>
          </p:nvSpPr>
          <p:spPr bwMode="auto">
            <a:xfrm>
              <a:off x="2840038" y="2630488"/>
              <a:ext cx="238125" cy="311150"/>
            </a:xfrm>
            <a:custGeom>
              <a:avLst/>
              <a:gdLst>
                <a:gd name="T0" fmla="*/ 57 w 62"/>
                <a:gd name="T1" fmla="*/ 71 h 81"/>
                <a:gd name="T2" fmla="*/ 49 w 62"/>
                <a:gd name="T3" fmla="*/ 58 h 81"/>
                <a:gd name="T4" fmla="*/ 58 w 62"/>
                <a:gd name="T5" fmla="*/ 40 h 81"/>
                <a:gd name="T6" fmla="*/ 62 w 62"/>
                <a:gd name="T7" fmla="*/ 25 h 81"/>
                <a:gd name="T8" fmla="*/ 55 w 62"/>
                <a:gd name="T9" fmla="*/ 22 h 81"/>
                <a:gd name="T10" fmla="*/ 47 w 62"/>
                <a:gd name="T11" fmla="*/ 34 h 81"/>
                <a:gd name="T12" fmla="*/ 25 w 62"/>
                <a:gd name="T13" fmla="*/ 1 h 81"/>
                <a:gd name="T14" fmla="*/ 22 w 62"/>
                <a:gd name="T15" fmla="*/ 0 h 81"/>
                <a:gd name="T16" fmla="*/ 19 w 62"/>
                <a:gd name="T17" fmla="*/ 5 h 81"/>
                <a:gd name="T18" fmla="*/ 24 w 62"/>
                <a:gd name="T19" fmla="*/ 14 h 81"/>
                <a:gd name="T20" fmla="*/ 19 w 62"/>
                <a:gd name="T21" fmla="*/ 19 h 81"/>
                <a:gd name="T22" fmla="*/ 18 w 62"/>
                <a:gd name="T23" fmla="*/ 18 h 81"/>
                <a:gd name="T24" fmla="*/ 1 w 62"/>
                <a:gd name="T25" fmla="*/ 21 h 81"/>
                <a:gd name="T26" fmla="*/ 0 w 62"/>
                <a:gd name="T27" fmla="*/ 22 h 81"/>
                <a:gd name="T28" fmla="*/ 1 w 62"/>
                <a:gd name="T29" fmla="*/ 33 h 81"/>
                <a:gd name="T30" fmla="*/ 10 w 62"/>
                <a:gd name="T31" fmla="*/ 51 h 81"/>
                <a:gd name="T32" fmla="*/ 47 w 62"/>
                <a:gd name="T33" fmla="*/ 80 h 81"/>
                <a:gd name="T34" fmla="*/ 57 w 62"/>
                <a:gd name="T35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81">
                  <a:moveTo>
                    <a:pt x="57" y="71"/>
                  </a:moveTo>
                  <a:cubicBezTo>
                    <a:pt x="49" y="58"/>
                    <a:pt x="49" y="58"/>
                    <a:pt x="49" y="58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8" y="40"/>
                    <a:pt x="62" y="28"/>
                    <a:pt x="62" y="25"/>
                  </a:cubicBezTo>
                  <a:cubicBezTo>
                    <a:pt x="62" y="21"/>
                    <a:pt x="58" y="16"/>
                    <a:pt x="55" y="22"/>
                  </a:cubicBezTo>
                  <a:cubicBezTo>
                    <a:pt x="51" y="29"/>
                    <a:pt x="47" y="34"/>
                    <a:pt x="47" y="3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19" y="0"/>
                    <a:pt x="18" y="3"/>
                    <a:pt x="19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8"/>
                    <a:pt x="22" y="21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2" y="14"/>
                    <a:pt x="5" y="16"/>
                    <a:pt x="1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40"/>
                    <a:pt x="4" y="47"/>
                    <a:pt x="10" y="51"/>
                  </a:cubicBezTo>
                  <a:cubicBezTo>
                    <a:pt x="23" y="62"/>
                    <a:pt x="47" y="81"/>
                    <a:pt x="47" y="80"/>
                  </a:cubicBezTo>
                  <a:cubicBezTo>
                    <a:pt x="48" y="77"/>
                    <a:pt x="57" y="71"/>
                    <a:pt x="57" y="7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2" name="ïşļidê">
              <a:extLst>
                <a:ext uri="{FF2B5EF4-FFF2-40B4-BE49-F238E27FC236}">
                  <a16:creationId xmlns:a16="http://schemas.microsoft.com/office/drawing/2014/main" id="{82E030DF-13C6-41C8-AC07-FDDBED7A4D8B}"/>
                </a:ext>
              </a:extLst>
            </p:cNvPr>
            <p:cNvSpPr/>
            <p:nvPr/>
          </p:nvSpPr>
          <p:spPr bwMode="auto">
            <a:xfrm>
              <a:off x="3994151" y="2603500"/>
              <a:ext cx="107950" cy="103188"/>
            </a:xfrm>
            <a:custGeom>
              <a:avLst/>
              <a:gdLst>
                <a:gd name="T0" fmla="*/ 12 w 28"/>
                <a:gd name="T1" fmla="*/ 4 h 27"/>
                <a:gd name="T2" fmla="*/ 2 w 28"/>
                <a:gd name="T3" fmla="*/ 6 h 27"/>
                <a:gd name="T4" fmla="*/ 2 w 28"/>
                <a:gd name="T5" fmla="*/ 16 h 27"/>
                <a:gd name="T6" fmla="*/ 17 w 28"/>
                <a:gd name="T7" fmla="*/ 26 h 27"/>
                <a:gd name="T8" fmla="*/ 27 w 28"/>
                <a:gd name="T9" fmla="*/ 12 h 27"/>
                <a:gd name="T10" fmla="*/ 19 w 28"/>
                <a:gd name="T11" fmla="*/ 2 h 27"/>
                <a:gd name="T12" fmla="*/ 5 w 28"/>
                <a:gd name="T1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7">
                  <a:moveTo>
                    <a:pt x="12" y="4"/>
                  </a:moveTo>
                  <a:cubicBezTo>
                    <a:pt x="8" y="2"/>
                    <a:pt x="4" y="4"/>
                    <a:pt x="2" y="6"/>
                  </a:cubicBezTo>
                  <a:cubicBezTo>
                    <a:pt x="1" y="9"/>
                    <a:pt x="0" y="13"/>
                    <a:pt x="2" y="16"/>
                  </a:cubicBezTo>
                  <a:cubicBezTo>
                    <a:pt x="4" y="22"/>
                    <a:pt x="10" y="27"/>
                    <a:pt x="17" y="26"/>
                  </a:cubicBezTo>
                  <a:cubicBezTo>
                    <a:pt x="23" y="25"/>
                    <a:pt x="28" y="18"/>
                    <a:pt x="27" y="12"/>
                  </a:cubicBezTo>
                  <a:cubicBezTo>
                    <a:pt x="27" y="7"/>
                    <a:pt x="23" y="4"/>
                    <a:pt x="19" y="2"/>
                  </a:cubicBezTo>
                  <a:cubicBezTo>
                    <a:pt x="14" y="0"/>
                    <a:pt x="10" y="1"/>
                    <a:pt x="5" y="2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3" name="ïšļiḋê">
              <a:extLst>
                <a:ext uri="{FF2B5EF4-FFF2-40B4-BE49-F238E27FC236}">
                  <a16:creationId xmlns:a16="http://schemas.microsoft.com/office/drawing/2014/main" id="{FF3B6AF2-5ED0-40FC-87A3-FDF1B37E747B}"/>
                </a:ext>
              </a:extLst>
            </p:cNvPr>
            <p:cNvSpPr/>
            <p:nvPr/>
          </p:nvSpPr>
          <p:spPr bwMode="auto">
            <a:xfrm>
              <a:off x="4002088" y="2644775"/>
              <a:ext cx="177800" cy="185738"/>
            </a:xfrm>
            <a:custGeom>
              <a:avLst/>
              <a:gdLst>
                <a:gd name="T0" fmla="*/ 8 w 46"/>
                <a:gd name="T1" fmla="*/ 0 h 48"/>
                <a:gd name="T2" fmla="*/ 45 w 46"/>
                <a:gd name="T3" fmla="*/ 29 h 48"/>
                <a:gd name="T4" fmla="*/ 37 w 46"/>
                <a:gd name="T5" fmla="*/ 46 h 48"/>
                <a:gd name="T6" fmla="*/ 0 w 46"/>
                <a:gd name="T7" fmla="*/ 12 h 48"/>
                <a:gd name="T8" fmla="*/ 8 w 4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8">
                  <a:moveTo>
                    <a:pt x="8" y="0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45"/>
                    <a:pt x="37" y="46"/>
                  </a:cubicBezTo>
                  <a:cubicBezTo>
                    <a:pt x="34" y="48"/>
                    <a:pt x="0" y="12"/>
                    <a:pt x="0" y="12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4" name="iṧļïďê">
              <a:extLst>
                <a:ext uri="{FF2B5EF4-FFF2-40B4-BE49-F238E27FC236}">
                  <a16:creationId xmlns:a16="http://schemas.microsoft.com/office/drawing/2014/main" id="{8B8D0EC8-444B-4D79-AB28-1C681A7F9886}"/>
                </a:ext>
              </a:extLst>
            </p:cNvPr>
            <p:cNvSpPr/>
            <p:nvPr/>
          </p:nvSpPr>
          <p:spPr bwMode="auto">
            <a:xfrm>
              <a:off x="3986213" y="5381625"/>
              <a:ext cx="242888" cy="73025"/>
            </a:xfrm>
            <a:custGeom>
              <a:avLst/>
              <a:gdLst>
                <a:gd name="T0" fmla="*/ 0 w 63"/>
                <a:gd name="T1" fmla="*/ 2 h 19"/>
                <a:gd name="T2" fmla="*/ 1 w 63"/>
                <a:gd name="T3" fmla="*/ 10 h 19"/>
                <a:gd name="T4" fmla="*/ 61 w 63"/>
                <a:gd name="T5" fmla="*/ 19 h 19"/>
                <a:gd name="T6" fmla="*/ 62 w 63"/>
                <a:gd name="T7" fmla="*/ 14 h 19"/>
                <a:gd name="T8" fmla="*/ 24 w 63"/>
                <a:gd name="T9" fmla="*/ 0 h 19"/>
                <a:gd name="T10" fmla="*/ 0 w 63"/>
                <a:gd name="T11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9">
                  <a:moveTo>
                    <a:pt x="0" y="2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3" y="15"/>
                    <a:pt x="62" y="14"/>
                  </a:cubicBezTo>
                  <a:cubicBezTo>
                    <a:pt x="60" y="14"/>
                    <a:pt x="24" y="0"/>
                    <a:pt x="24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5" name="îSḷïḋe">
              <a:extLst>
                <a:ext uri="{FF2B5EF4-FFF2-40B4-BE49-F238E27FC236}">
                  <a16:creationId xmlns:a16="http://schemas.microsoft.com/office/drawing/2014/main" id="{80B974CB-695A-41D9-B61E-4CAB94E69923}"/>
                </a:ext>
              </a:extLst>
            </p:cNvPr>
            <p:cNvSpPr/>
            <p:nvPr/>
          </p:nvSpPr>
          <p:spPr bwMode="auto">
            <a:xfrm>
              <a:off x="3759201" y="2741613"/>
              <a:ext cx="111125" cy="250825"/>
            </a:xfrm>
            <a:custGeom>
              <a:avLst/>
              <a:gdLst>
                <a:gd name="T0" fmla="*/ 0 w 29"/>
                <a:gd name="T1" fmla="*/ 0 h 65"/>
                <a:gd name="T2" fmla="*/ 2 w 29"/>
                <a:gd name="T3" fmla="*/ 52 h 65"/>
                <a:gd name="T4" fmla="*/ 12 w 29"/>
                <a:gd name="T5" fmla="*/ 63 h 65"/>
                <a:gd name="T6" fmla="*/ 26 w 29"/>
                <a:gd name="T7" fmla="*/ 53 h 65"/>
                <a:gd name="T8" fmla="*/ 29 w 29"/>
                <a:gd name="T9" fmla="*/ 9 h 65"/>
                <a:gd name="T10" fmla="*/ 0 w 29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65">
                  <a:moveTo>
                    <a:pt x="0" y="0"/>
                  </a:moveTo>
                  <a:cubicBezTo>
                    <a:pt x="2" y="52"/>
                    <a:pt x="2" y="52"/>
                    <a:pt x="2" y="52"/>
                  </a:cubicBezTo>
                  <a:cubicBezTo>
                    <a:pt x="2" y="58"/>
                    <a:pt x="6" y="63"/>
                    <a:pt x="12" y="63"/>
                  </a:cubicBezTo>
                  <a:cubicBezTo>
                    <a:pt x="19" y="65"/>
                    <a:pt x="25" y="60"/>
                    <a:pt x="26" y="53"/>
                  </a:cubicBezTo>
                  <a:cubicBezTo>
                    <a:pt x="29" y="9"/>
                    <a:pt x="29" y="9"/>
                    <a:pt x="29" y="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6" name="îṧlíḑe">
              <a:extLst>
                <a:ext uri="{FF2B5EF4-FFF2-40B4-BE49-F238E27FC236}">
                  <a16:creationId xmlns:a16="http://schemas.microsoft.com/office/drawing/2014/main" id="{BE3EC278-F738-408A-97DA-EF7C72CDDF1A}"/>
                </a:ext>
              </a:extLst>
            </p:cNvPr>
            <p:cNvSpPr/>
            <p:nvPr/>
          </p:nvSpPr>
          <p:spPr bwMode="auto">
            <a:xfrm>
              <a:off x="3913188" y="2560638"/>
              <a:ext cx="138113" cy="230188"/>
            </a:xfrm>
            <a:custGeom>
              <a:avLst/>
              <a:gdLst>
                <a:gd name="T0" fmla="*/ 63 w 87"/>
                <a:gd name="T1" fmla="*/ 145 h 145"/>
                <a:gd name="T2" fmla="*/ 0 w 87"/>
                <a:gd name="T3" fmla="*/ 133 h 145"/>
                <a:gd name="T4" fmla="*/ 24 w 87"/>
                <a:gd name="T5" fmla="*/ 0 h 145"/>
                <a:gd name="T6" fmla="*/ 87 w 87"/>
                <a:gd name="T7" fmla="*/ 12 h 145"/>
                <a:gd name="T8" fmla="*/ 63 w 8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5">
                  <a:moveTo>
                    <a:pt x="63" y="145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7" y="12"/>
                  </a:lnTo>
                  <a:lnTo>
                    <a:pt x="63" y="14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7" name="ïşļíḑe">
              <a:extLst>
                <a:ext uri="{FF2B5EF4-FFF2-40B4-BE49-F238E27FC236}">
                  <a16:creationId xmlns:a16="http://schemas.microsoft.com/office/drawing/2014/main" id="{F26DE749-A8C3-4E42-AB49-609D5A58629A}"/>
                </a:ext>
              </a:extLst>
            </p:cNvPr>
            <p:cNvSpPr/>
            <p:nvPr/>
          </p:nvSpPr>
          <p:spPr bwMode="auto">
            <a:xfrm>
              <a:off x="3913188" y="2560638"/>
              <a:ext cx="127000" cy="227013"/>
            </a:xfrm>
            <a:custGeom>
              <a:avLst/>
              <a:gdLst>
                <a:gd name="T0" fmla="*/ 56 w 80"/>
                <a:gd name="T1" fmla="*/ 143 h 143"/>
                <a:gd name="T2" fmla="*/ 0 w 80"/>
                <a:gd name="T3" fmla="*/ 133 h 143"/>
                <a:gd name="T4" fmla="*/ 24 w 80"/>
                <a:gd name="T5" fmla="*/ 0 h 143"/>
                <a:gd name="T6" fmla="*/ 80 w 80"/>
                <a:gd name="T7" fmla="*/ 10 h 143"/>
                <a:gd name="T8" fmla="*/ 56 w 8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43">
                  <a:moveTo>
                    <a:pt x="56" y="143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0" y="10"/>
                  </a:lnTo>
                  <a:lnTo>
                    <a:pt x="56" y="14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8" name="íšľíḋé">
              <a:extLst>
                <a:ext uri="{FF2B5EF4-FFF2-40B4-BE49-F238E27FC236}">
                  <a16:creationId xmlns:a16="http://schemas.microsoft.com/office/drawing/2014/main" id="{E07B64CF-3BFA-436B-9D3D-244205B678B2}"/>
                </a:ext>
              </a:extLst>
            </p:cNvPr>
            <p:cNvSpPr/>
            <p:nvPr/>
          </p:nvSpPr>
          <p:spPr bwMode="auto">
            <a:xfrm>
              <a:off x="3732213" y="2892425"/>
              <a:ext cx="161925" cy="127000"/>
            </a:xfrm>
            <a:custGeom>
              <a:avLst/>
              <a:gdLst>
                <a:gd name="T0" fmla="*/ 4 w 42"/>
                <a:gd name="T1" fmla="*/ 5 h 33"/>
                <a:gd name="T2" fmla="*/ 0 w 42"/>
                <a:gd name="T3" fmla="*/ 9 h 33"/>
                <a:gd name="T4" fmla="*/ 15 w 42"/>
                <a:gd name="T5" fmla="*/ 33 h 33"/>
                <a:gd name="T6" fmla="*/ 25 w 42"/>
                <a:gd name="T7" fmla="*/ 18 h 33"/>
                <a:gd name="T8" fmla="*/ 37 w 42"/>
                <a:gd name="T9" fmla="*/ 33 h 33"/>
                <a:gd name="T10" fmla="*/ 42 w 42"/>
                <a:gd name="T11" fmla="*/ 5 h 33"/>
                <a:gd name="T12" fmla="*/ 34 w 42"/>
                <a:gd name="T13" fmla="*/ 3 h 33"/>
                <a:gd name="T14" fmla="*/ 24 w 42"/>
                <a:gd name="T15" fmla="*/ 14 h 33"/>
                <a:gd name="T16" fmla="*/ 8 w 42"/>
                <a:gd name="T17" fmla="*/ 0 h 33"/>
                <a:gd name="T18" fmla="*/ 4 w 42"/>
                <a:gd name="T19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4" y="5"/>
                  </a:moveTo>
                  <a:cubicBezTo>
                    <a:pt x="4" y="5"/>
                    <a:pt x="0" y="8"/>
                    <a:pt x="0" y="9"/>
                  </a:cubicBezTo>
                  <a:cubicBezTo>
                    <a:pt x="0" y="10"/>
                    <a:pt x="15" y="33"/>
                    <a:pt x="15" y="33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9" name="iŝ1íḑé">
              <a:extLst>
                <a:ext uri="{FF2B5EF4-FFF2-40B4-BE49-F238E27FC236}">
                  <a16:creationId xmlns:a16="http://schemas.microsoft.com/office/drawing/2014/main" id="{24BBFF3E-074B-4B9D-82D1-BA0B7528E12A}"/>
                </a:ext>
              </a:extLst>
            </p:cNvPr>
            <p:cNvSpPr/>
            <p:nvPr/>
          </p:nvSpPr>
          <p:spPr bwMode="auto">
            <a:xfrm>
              <a:off x="3802063" y="2960688"/>
              <a:ext cx="80963" cy="415925"/>
            </a:xfrm>
            <a:custGeom>
              <a:avLst/>
              <a:gdLst>
                <a:gd name="T0" fmla="*/ 17 w 51"/>
                <a:gd name="T1" fmla="*/ 0 h 262"/>
                <a:gd name="T2" fmla="*/ 0 w 51"/>
                <a:gd name="T3" fmla="*/ 24 h 262"/>
                <a:gd name="T4" fmla="*/ 12 w 51"/>
                <a:gd name="T5" fmla="*/ 44 h 262"/>
                <a:gd name="T6" fmla="*/ 5 w 51"/>
                <a:gd name="T7" fmla="*/ 56 h 262"/>
                <a:gd name="T8" fmla="*/ 12 w 51"/>
                <a:gd name="T9" fmla="*/ 240 h 262"/>
                <a:gd name="T10" fmla="*/ 31 w 51"/>
                <a:gd name="T11" fmla="*/ 262 h 262"/>
                <a:gd name="T12" fmla="*/ 51 w 51"/>
                <a:gd name="T13" fmla="*/ 240 h 262"/>
                <a:gd name="T14" fmla="*/ 31 w 51"/>
                <a:gd name="T15" fmla="*/ 56 h 262"/>
                <a:gd name="T16" fmla="*/ 19 w 51"/>
                <a:gd name="T17" fmla="*/ 41 h 262"/>
                <a:gd name="T18" fmla="*/ 34 w 51"/>
                <a:gd name="T19" fmla="*/ 22 h 262"/>
                <a:gd name="T20" fmla="*/ 17 w 51"/>
                <a:gd name="T2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262">
                  <a:moveTo>
                    <a:pt x="17" y="0"/>
                  </a:moveTo>
                  <a:lnTo>
                    <a:pt x="0" y="24"/>
                  </a:lnTo>
                  <a:lnTo>
                    <a:pt x="12" y="44"/>
                  </a:lnTo>
                  <a:lnTo>
                    <a:pt x="5" y="56"/>
                  </a:lnTo>
                  <a:lnTo>
                    <a:pt x="12" y="240"/>
                  </a:lnTo>
                  <a:lnTo>
                    <a:pt x="31" y="262"/>
                  </a:lnTo>
                  <a:lnTo>
                    <a:pt x="51" y="240"/>
                  </a:lnTo>
                  <a:lnTo>
                    <a:pt x="31" y="56"/>
                  </a:lnTo>
                  <a:lnTo>
                    <a:pt x="19" y="41"/>
                  </a:lnTo>
                  <a:lnTo>
                    <a:pt x="34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0" name="iSľiḓè">
              <a:extLst>
                <a:ext uri="{FF2B5EF4-FFF2-40B4-BE49-F238E27FC236}">
                  <a16:creationId xmlns:a16="http://schemas.microsoft.com/office/drawing/2014/main" id="{2BBE6B55-CFCD-48AF-BECA-E6598C23651B}"/>
                </a:ext>
              </a:extLst>
            </p:cNvPr>
            <p:cNvSpPr/>
            <p:nvPr/>
          </p:nvSpPr>
          <p:spPr bwMode="auto">
            <a:xfrm>
              <a:off x="3659188" y="2403475"/>
              <a:ext cx="312738" cy="465138"/>
            </a:xfrm>
            <a:custGeom>
              <a:avLst/>
              <a:gdLst>
                <a:gd name="T0" fmla="*/ 5 w 81"/>
                <a:gd name="T1" fmla="*/ 34 h 121"/>
                <a:gd name="T2" fmla="*/ 3 w 81"/>
                <a:gd name="T3" fmla="*/ 72 h 121"/>
                <a:gd name="T4" fmla="*/ 23 w 81"/>
                <a:gd name="T5" fmla="*/ 109 h 121"/>
                <a:gd name="T6" fmla="*/ 62 w 81"/>
                <a:gd name="T7" fmla="*/ 112 h 121"/>
                <a:gd name="T8" fmla="*/ 75 w 81"/>
                <a:gd name="T9" fmla="*/ 91 h 121"/>
                <a:gd name="T10" fmla="*/ 75 w 81"/>
                <a:gd name="T11" fmla="*/ 41 h 121"/>
                <a:gd name="T12" fmla="*/ 5 w 81"/>
                <a:gd name="T13" fmla="*/ 3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21">
                  <a:moveTo>
                    <a:pt x="5" y="34"/>
                  </a:moveTo>
                  <a:cubicBezTo>
                    <a:pt x="0" y="46"/>
                    <a:pt x="0" y="59"/>
                    <a:pt x="3" y="72"/>
                  </a:cubicBezTo>
                  <a:cubicBezTo>
                    <a:pt x="6" y="86"/>
                    <a:pt x="12" y="100"/>
                    <a:pt x="23" y="109"/>
                  </a:cubicBezTo>
                  <a:cubicBezTo>
                    <a:pt x="34" y="118"/>
                    <a:pt x="51" y="121"/>
                    <a:pt x="62" y="112"/>
                  </a:cubicBezTo>
                  <a:cubicBezTo>
                    <a:pt x="69" y="107"/>
                    <a:pt x="73" y="99"/>
                    <a:pt x="75" y="91"/>
                  </a:cubicBezTo>
                  <a:cubicBezTo>
                    <a:pt x="80" y="75"/>
                    <a:pt x="81" y="57"/>
                    <a:pt x="75" y="41"/>
                  </a:cubicBezTo>
                  <a:cubicBezTo>
                    <a:pt x="63" y="13"/>
                    <a:pt x="19" y="0"/>
                    <a:pt x="5" y="34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1" name="ïsḷíḑè">
              <a:extLst>
                <a:ext uri="{FF2B5EF4-FFF2-40B4-BE49-F238E27FC236}">
                  <a16:creationId xmlns:a16="http://schemas.microsoft.com/office/drawing/2014/main" id="{EF046820-419A-4477-8E69-418253A180FD}"/>
                </a:ext>
              </a:extLst>
            </p:cNvPr>
            <p:cNvSpPr/>
            <p:nvPr/>
          </p:nvSpPr>
          <p:spPr bwMode="auto">
            <a:xfrm>
              <a:off x="3019426" y="2917825"/>
              <a:ext cx="593725" cy="320675"/>
            </a:xfrm>
            <a:custGeom>
              <a:avLst/>
              <a:gdLst>
                <a:gd name="T0" fmla="*/ 372 w 374"/>
                <a:gd name="T1" fmla="*/ 131 h 202"/>
                <a:gd name="T2" fmla="*/ 156 w 374"/>
                <a:gd name="T3" fmla="*/ 202 h 202"/>
                <a:gd name="T4" fmla="*/ 0 w 374"/>
                <a:gd name="T5" fmla="*/ 32 h 202"/>
                <a:gd name="T6" fmla="*/ 39 w 374"/>
                <a:gd name="T7" fmla="*/ 0 h 202"/>
                <a:gd name="T8" fmla="*/ 182 w 374"/>
                <a:gd name="T9" fmla="*/ 117 h 202"/>
                <a:gd name="T10" fmla="*/ 345 w 374"/>
                <a:gd name="T11" fmla="*/ 0 h 202"/>
                <a:gd name="T12" fmla="*/ 374 w 374"/>
                <a:gd name="T13" fmla="*/ 49 h 202"/>
                <a:gd name="T14" fmla="*/ 372 w 374"/>
                <a:gd name="T15" fmla="*/ 1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202">
                  <a:moveTo>
                    <a:pt x="372" y="131"/>
                  </a:moveTo>
                  <a:lnTo>
                    <a:pt x="156" y="202"/>
                  </a:lnTo>
                  <a:lnTo>
                    <a:pt x="0" y="32"/>
                  </a:lnTo>
                  <a:lnTo>
                    <a:pt x="39" y="0"/>
                  </a:lnTo>
                  <a:lnTo>
                    <a:pt x="182" y="117"/>
                  </a:lnTo>
                  <a:lnTo>
                    <a:pt x="345" y="0"/>
                  </a:lnTo>
                  <a:lnTo>
                    <a:pt x="374" y="49"/>
                  </a:lnTo>
                  <a:lnTo>
                    <a:pt x="372" y="131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2" name="îṥlíḋè">
              <a:extLst>
                <a:ext uri="{FF2B5EF4-FFF2-40B4-BE49-F238E27FC236}">
                  <a16:creationId xmlns:a16="http://schemas.microsoft.com/office/drawing/2014/main" id="{11DC45D7-8A83-4FC4-AEE5-9912F45FF212}"/>
                </a:ext>
              </a:extLst>
            </p:cNvPr>
            <p:cNvSpPr/>
            <p:nvPr/>
          </p:nvSpPr>
          <p:spPr bwMode="auto">
            <a:xfrm>
              <a:off x="2981326" y="2879725"/>
              <a:ext cx="142875" cy="112713"/>
            </a:xfrm>
            <a:custGeom>
              <a:avLst/>
              <a:gdLst>
                <a:gd name="T0" fmla="*/ 0 w 90"/>
                <a:gd name="T1" fmla="*/ 44 h 71"/>
                <a:gd name="T2" fmla="*/ 17 w 90"/>
                <a:gd name="T3" fmla="*/ 71 h 71"/>
                <a:gd name="T4" fmla="*/ 90 w 90"/>
                <a:gd name="T5" fmla="*/ 29 h 71"/>
                <a:gd name="T6" fmla="*/ 61 w 90"/>
                <a:gd name="T7" fmla="*/ 0 h 71"/>
                <a:gd name="T8" fmla="*/ 0 w 90"/>
                <a:gd name="T9" fmla="*/ 4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1">
                  <a:moveTo>
                    <a:pt x="0" y="44"/>
                  </a:moveTo>
                  <a:lnTo>
                    <a:pt x="17" y="71"/>
                  </a:lnTo>
                  <a:lnTo>
                    <a:pt x="90" y="29"/>
                  </a:lnTo>
                  <a:lnTo>
                    <a:pt x="61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3" name="íş1íḍe">
              <a:extLst>
                <a:ext uri="{FF2B5EF4-FFF2-40B4-BE49-F238E27FC236}">
                  <a16:creationId xmlns:a16="http://schemas.microsoft.com/office/drawing/2014/main" id="{A6531F6E-D967-4204-9522-C1340B0C3E5D}"/>
                </a:ext>
              </a:extLst>
            </p:cNvPr>
            <p:cNvSpPr/>
            <p:nvPr/>
          </p:nvSpPr>
          <p:spPr bwMode="auto">
            <a:xfrm>
              <a:off x="3597276" y="2606675"/>
              <a:ext cx="104775" cy="123825"/>
            </a:xfrm>
            <a:custGeom>
              <a:avLst/>
              <a:gdLst>
                <a:gd name="T0" fmla="*/ 6 w 27"/>
                <a:gd name="T1" fmla="*/ 3 h 32"/>
                <a:gd name="T2" fmla="*/ 1 w 27"/>
                <a:gd name="T3" fmla="*/ 14 h 32"/>
                <a:gd name="T4" fmla="*/ 6 w 27"/>
                <a:gd name="T5" fmla="*/ 25 h 32"/>
                <a:gd name="T6" fmla="*/ 11 w 27"/>
                <a:gd name="T7" fmla="*/ 30 h 32"/>
                <a:gd name="T8" fmla="*/ 17 w 27"/>
                <a:gd name="T9" fmla="*/ 32 h 32"/>
                <a:gd name="T10" fmla="*/ 25 w 27"/>
                <a:gd name="T11" fmla="*/ 30 h 32"/>
                <a:gd name="T12" fmla="*/ 26 w 27"/>
                <a:gd name="T13" fmla="*/ 26 h 32"/>
                <a:gd name="T14" fmla="*/ 21 w 27"/>
                <a:gd name="T15" fmla="*/ 11 h 32"/>
                <a:gd name="T16" fmla="*/ 6 w 27"/>
                <a:gd name="T17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2">
                  <a:moveTo>
                    <a:pt x="6" y="3"/>
                  </a:moveTo>
                  <a:cubicBezTo>
                    <a:pt x="2" y="5"/>
                    <a:pt x="0" y="10"/>
                    <a:pt x="1" y="14"/>
                  </a:cubicBezTo>
                  <a:cubicBezTo>
                    <a:pt x="1" y="18"/>
                    <a:pt x="3" y="22"/>
                    <a:pt x="6" y="25"/>
                  </a:cubicBezTo>
                  <a:cubicBezTo>
                    <a:pt x="7" y="27"/>
                    <a:pt x="9" y="29"/>
                    <a:pt x="11" y="30"/>
                  </a:cubicBezTo>
                  <a:cubicBezTo>
                    <a:pt x="13" y="31"/>
                    <a:pt x="15" y="32"/>
                    <a:pt x="17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19"/>
                    <a:pt x="25" y="16"/>
                    <a:pt x="21" y="11"/>
                  </a:cubicBezTo>
                  <a:cubicBezTo>
                    <a:pt x="17" y="7"/>
                    <a:pt x="13" y="0"/>
                    <a:pt x="6" y="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4" name="î$ḷïḓé">
              <a:extLst>
                <a:ext uri="{FF2B5EF4-FFF2-40B4-BE49-F238E27FC236}">
                  <a16:creationId xmlns:a16="http://schemas.microsoft.com/office/drawing/2014/main" id="{2B856445-BB4D-4484-9E70-049DA246DCDD}"/>
                </a:ext>
              </a:extLst>
            </p:cNvPr>
            <p:cNvSpPr/>
            <p:nvPr/>
          </p:nvSpPr>
          <p:spPr bwMode="auto">
            <a:xfrm>
              <a:off x="3643313" y="2449513"/>
              <a:ext cx="312738" cy="241300"/>
            </a:xfrm>
            <a:custGeom>
              <a:avLst/>
              <a:gdLst>
                <a:gd name="T0" fmla="*/ 19 w 81"/>
                <a:gd name="T1" fmla="*/ 45 h 63"/>
                <a:gd name="T2" fmla="*/ 9 w 81"/>
                <a:gd name="T3" fmla="*/ 63 h 63"/>
                <a:gd name="T4" fmla="*/ 1 w 81"/>
                <a:gd name="T5" fmla="*/ 42 h 63"/>
                <a:gd name="T6" fmla="*/ 7 w 81"/>
                <a:gd name="T7" fmla="*/ 15 h 63"/>
                <a:gd name="T8" fmla="*/ 34 w 81"/>
                <a:gd name="T9" fmla="*/ 1 h 63"/>
                <a:gd name="T10" fmla="*/ 65 w 81"/>
                <a:gd name="T11" fmla="*/ 7 h 63"/>
                <a:gd name="T12" fmla="*/ 79 w 81"/>
                <a:gd name="T13" fmla="*/ 7 h 63"/>
                <a:gd name="T14" fmla="*/ 81 w 81"/>
                <a:gd name="T15" fmla="*/ 18 h 63"/>
                <a:gd name="T16" fmla="*/ 79 w 81"/>
                <a:gd name="T17" fmla="*/ 26 h 63"/>
                <a:gd name="T18" fmla="*/ 68 w 81"/>
                <a:gd name="T19" fmla="*/ 35 h 63"/>
                <a:gd name="T20" fmla="*/ 17 w 81"/>
                <a:gd name="T21" fmla="*/ 24 h 63"/>
                <a:gd name="T22" fmla="*/ 18 w 81"/>
                <a:gd name="T23" fmla="*/ 30 h 63"/>
                <a:gd name="T24" fmla="*/ 19 w 81"/>
                <a:gd name="T25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63">
                  <a:moveTo>
                    <a:pt x="19" y="45"/>
                  </a:moveTo>
                  <a:cubicBezTo>
                    <a:pt x="18" y="52"/>
                    <a:pt x="15" y="59"/>
                    <a:pt x="9" y="63"/>
                  </a:cubicBezTo>
                  <a:cubicBezTo>
                    <a:pt x="4" y="57"/>
                    <a:pt x="2" y="49"/>
                    <a:pt x="1" y="42"/>
                  </a:cubicBezTo>
                  <a:cubicBezTo>
                    <a:pt x="0" y="33"/>
                    <a:pt x="1" y="23"/>
                    <a:pt x="7" y="15"/>
                  </a:cubicBezTo>
                  <a:cubicBezTo>
                    <a:pt x="13" y="6"/>
                    <a:pt x="24" y="2"/>
                    <a:pt x="34" y="1"/>
                  </a:cubicBezTo>
                  <a:cubicBezTo>
                    <a:pt x="45" y="0"/>
                    <a:pt x="56" y="3"/>
                    <a:pt x="65" y="7"/>
                  </a:cubicBezTo>
                  <a:cubicBezTo>
                    <a:pt x="70" y="9"/>
                    <a:pt x="75" y="10"/>
                    <a:pt x="79" y="7"/>
                  </a:cubicBezTo>
                  <a:cubicBezTo>
                    <a:pt x="80" y="10"/>
                    <a:pt x="81" y="14"/>
                    <a:pt x="81" y="18"/>
                  </a:cubicBezTo>
                  <a:cubicBezTo>
                    <a:pt x="81" y="20"/>
                    <a:pt x="81" y="23"/>
                    <a:pt x="79" y="26"/>
                  </a:cubicBezTo>
                  <a:cubicBezTo>
                    <a:pt x="76" y="30"/>
                    <a:pt x="72" y="34"/>
                    <a:pt x="68" y="35"/>
                  </a:cubicBezTo>
                  <a:cubicBezTo>
                    <a:pt x="33" y="43"/>
                    <a:pt x="17" y="24"/>
                    <a:pt x="17" y="24"/>
                  </a:cubicBezTo>
                  <a:cubicBezTo>
                    <a:pt x="16" y="26"/>
                    <a:pt x="17" y="29"/>
                    <a:pt x="18" y="30"/>
                  </a:cubicBezTo>
                  <a:cubicBezTo>
                    <a:pt x="19" y="35"/>
                    <a:pt x="19" y="40"/>
                    <a:pt x="19" y="4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5" name="iślïḋé">
              <a:extLst>
                <a:ext uri="{FF2B5EF4-FFF2-40B4-BE49-F238E27FC236}">
                  <a16:creationId xmlns:a16="http://schemas.microsoft.com/office/drawing/2014/main" id="{3487836A-EDEF-4781-9AAC-230D696217EF}"/>
                </a:ext>
              </a:extLst>
            </p:cNvPr>
            <p:cNvSpPr/>
            <p:nvPr/>
          </p:nvSpPr>
          <p:spPr bwMode="auto">
            <a:xfrm>
              <a:off x="4872038" y="3368675"/>
              <a:ext cx="812800" cy="762000"/>
            </a:xfrm>
            <a:custGeom>
              <a:avLst/>
              <a:gdLst>
                <a:gd name="T0" fmla="*/ 211 w 211"/>
                <a:gd name="T1" fmla="*/ 196 h 198"/>
                <a:gd name="T2" fmla="*/ 201 w 211"/>
                <a:gd name="T3" fmla="*/ 3 h 198"/>
                <a:gd name="T4" fmla="*/ 137 w 211"/>
                <a:gd name="T5" fmla="*/ 0 h 198"/>
                <a:gd name="T6" fmla="*/ 105 w 211"/>
                <a:gd name="T7" fmla="*/ 8 h 198"/>
                <a:gd name="T8" fmla="*/ 81 w 211"/>
                <a:gd name="T9" fmla="*/ 20 h 198"/>
                <a:gd name="T10" fmla="*/ 0 w 211"/>
                <a:gd name="T11" fmla="*/ 176 h 198"/>
                <a:gd name="T12" fmla="*/ 50 w 211"/>
                <a:gd name="T13" fmla="*/ 180 h 198"/>
                <a:gd name="T14" fmla="*/ 66 w 211"/>
                <a:gd name="T15" fmla="*/ 161 h 198"/>
                <a:gd name="T16" fmla="*/ 58 w 211"/>
                <a:gd name="T17" fmla="*/ 149 h 198"/>
                <a:gd name="T18" fmla="*/ 88 w 211"/>
                <a:gd name="T19" fmla="*/ 77 h 198"/>
                <a:gd name="T20" fmla="*/ 88 w 211"/>
                <a:gd name="T21" fmla="*/ 198 h 198"/>
                <a:gd name="T22" fmla="*/ 211 w 211"/>
                <a:gd name="T23" fmla="*/ 19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98">
                  <a:moveTo>
                    <a:pt x="211" y="196"/>
                  </a:move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152" y="0"/>
                    <a:pt x="137" y="0"/>
                  </a:cubicBezTo>
                  <a:cubicBezTo>
                    <a:pt x="129" y="0"/>
                    <a:pt x="115" y="4"/>
                    <a:pt x="105" y="8"/>
                  </a:cubicBezTo>
                  <a:cubicBezTo>
                    <a:pt x="94" y="11"/>
                    <a:pt x="86" y="11"/>
                    <a:pt x="81" y="20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88" y="198"/>
                    <a:pt x="88" y="198"/>
                    <a:pt x="88" y="198"/>
                  </a:cubicBezTo>
                  <a:cubicBezTo>
                    <a:pt x="211" y="196"/>
                    <a:pt x="211" y="196"/>
                    <a:pt x="211" y="196"/>
                  </a:cubicBezTo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6" name="îŝ1iḍé">
              <a:extLst>
                <a:ext uri="{FF2B5EF4-FFF2-40B4-BE49-F238E27FC236}">
                  <a16:creationId xmlns:a16="http://schemas.microsoft.com/office/drawing/2014/main" id="{C424CB0F-6D6F-4241-900C-9DA55838D3D7}"/>
                </a:ext>
              </a:extLst>
            </p:cNvPr>
            <p:cNvSpPr/>
            <p:nvPr/>
          </p:nvSpPr>
          <p:spPr bwMode="auto">
            <a:xfrm>
              <a:off x="5137151" y="3930650"/>
              <a:ext cx="261938" cy="104775"/>
            </a:xfrm>
            <a:custGeom>
              <a:avLst/>
              <a:gdLst>
                <a:gd name="T0" fmla="*/ 61 w 68"/>
                <a:gd name="T1" fmla="*/ 11 h 27"/>
                <a:gd name="T2" fmla="*/ 30 w 68"/>
                <a:gd name="T3" fmla="*/ 0 h 27"/>
                <a:gd name="T4" fmla="*/ 2 w 68"/>
                <a:gd name="T5" fmla="*/ 14 h 27"/>
                <a:gd name="T6" fmla="*/ 8 w 68"/>
                <a:gd name="T7" fmla="*/ 19 h 27"/>
                <a:gd name="T8" fmla="*/ 22 w 68"/>
                <a:gd name="T9" fmla="*/ 17 h 27"/>
                <a:gd name="T10" fmla="*/ 17 w 68"/>
                <a:gd name="T11" fmla="*/ 26 h 27"/>
                <a:gd name="T12" fmla="*/ 68 w 68"/>
                <a:gd name="T13" fmla="*/ 26 h 27"/>
                <a:gd name="T14" fmla="*/ 61 w 68"/>
                <a:gd name="T15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7">
                  <a:moveTo>
                    <a:pt x="61" y="11"/>
                  </a:moveTo>
                  <a:cubicBezTo>
                    <a:pt x="59" y="10"/>
                    <a:pt x="42" y="0"/>
                    <a:pt x="30" y="0"/>
                  </a:cubicBezTo>
                  <a:cubicBezTo>
                    <a:pt x="17" y="0"/>
                    <a:pt x="2" y="14"/>
                    <a:pt x="2" y="14"/>
                  </a:cubicBezTo>
                  <a:cubicBezTo>
                    <a:pt x="2" y="14"/>
                    <a:pt x="0" y="21"/>
                    <a:pt x="8" y="19"/>
                  </a:cubicBezTo>
                  <a:cubicBezTo>
                    <a:pt x="17" y="18"/>
                    <a:pt x="22" y="17"/>
                    <a:pt x="22" y="17"/>
                  </a:cubicBezTo>
                  <a:cubicBezTo>
                    <a:pt x="22" y="17"/>
                    <a:pt x="8" y="25"/>
                    <a:pt x="17" y="26"/>
                  </a:cubicBezTo>
                  <a:cubicBezTo>
                    <a:pt x="27" y="27"/>
                    <a:pt x="68" y="26"/>
                    <a:pt x="68" y="26"/>
                  </a:cubicBezTo>
                  <a:lnTo>
                    <a:pt x="61" y="11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7" name="íslïḓê">
              <a:extLst>
                <a:ext uri="{FF2B5EF4-FFF2-40B4-BE49-F238E27FC236}">
                  <a16:creationId xmlns:a16="http://schemas.microsoft.com/office/drawing/2014/main" id="{1BD1C9C5-241D-4CF0-A52D-D984CC525024}"/>
                </a:ext>
              </a:extLst>
            </p:cNvPr>
            <p:cNvSpPr/>
            <p:nvPr/>
          </p:nvSpPr>
          <p:spPr bwMode="auto">
            <a:xfrm>
              <a:off x="4745038" y="4035425"/>
              <a:ext cx="639763" cy="46038"/>
            </a:xfrm>
            <a:custGeom>
              <a:avLst/>
              <a:gdLst>
                <a:gd name="T0" fmla="*/ 160 w 166"/>
                <a:gd name="T1" fmla="*/ 12 h 12"/>
                <a:gd name="T2" fmla="*/ 0 w 166"/>
                <a:gd name="T3" fmla="*/ 12 h 12"/>
                <a:gd name="T4" fmla="*/ 0 w 166"/>
                <a:gd name="T5" fmla="*/ 0 h 12"/>
                <a:gd name="T6" fmla="*/ 160 w 166"/>
                <a:gd name="T7" fmla="*/ 0 h 12"/>
                <a:gd name="T8" fmla="*/ 166 w 166"/>
                <a:gd name="T9" fmla="*/ 6 h 12"/>
                <a:gd name="T10" fmla="*/ 160 w 166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2">
                  <a:moveTo>
                    <a:pt x="16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3" y="0"/>
                    <a:pt x="166" y="3"/>
                    <a:pt x="166" y="6"/>
                  </a:cubicBezTo>
                  <a:cubicBezTo>
                    <a:pt x="166" y="9"/>
                    <a:pt x="163" y="12"/>
                    <a:pt x="160" y="12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8" name="îṣľïďé">
              <a:extLst>
                <a:ext uri="{FF2B5EF4-FFF2-40B4-BE49-F238E27FC236}">
                  <a16:creationId xmlns:a16="http://schemas.microsoft.com/office/drawing/2014/main" id="{804269E2-F403-444F-B95E-7E92AED8D51B}"/>
                </a:ext>
              </a:extLst>
            </p:cNvPr>
            <p:cNvSpPr/>
            <p:nvPr/>
          </p:nvSpPr>
          <p:spPr bwMode="auto">
            <a:xfrm>
              <a:off x="4425951" y="3568700"/>
              <a:ext cx="765175" cy="512763"/>
            </a:xfrm>
            <a:custGeom>
              <a:avLst/>
              <a:gdLst>
                <a:gd name="T0" fmla="*/ 199 w 199"/>
                <a:gd name="T1" fmla="*/ 133 h 133"/>
                <a:gd name="T2" fmla="*/ 45 w 199"/>
                <a:gd name="T3" fmla="*/ 133 h 133"/>
                <a:gd name="T4" fmla="*/ 30 w 199"/>
                <a:gd name="T5" fmla="*/ 122 h 133"/>
                <a:gd name="T6" fmla="*/ 3 w 199"/>
                <a:gd name="T7" fmla="*/ 19 h 133"/>
                <a:gd name="T8" fmla="*/ 17 w 199"/>
                <a:gd name="T9" fmla="*/ 0 h 133"/>
                <a:gd name="T10" fmla="*/ 152 w 199"/>
                <a:gd name="T11" fmla="*/ 0 h 133"/>
                <a:gd name="T12" fmla="*/ 167 w 199"/>
                <a:gd name="T13" fmla="*/ 11 h 133"/>
                <a:gd name="T14" fmla="*/ 199 w 199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33">
                  <a:moveTo>
                    <a:pt x="199" y="133"/>
                  </a:moveTo>
                  <a:cubicBezTo>
                    <a:pt x="45" y="133"/>
                    <a:pt x="45" y="133"/>
                    <a:pt x="45" y="133"/>
                  </a:cubicBezTo>
                  <a:cubicBezTo>
                    <a:pt x="38" y="133"/>
                    <a:pt x="32" y="128"/>
                    <a:pt x="30" y="1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0" y="10"/>
                    <a:pt x="7" y="0"/>
                    <a:pt x="17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5"/>
                    <a:pt x="167" y="11"/>
                  </a:cubicBezTo>
                  <a:cubicBezTo>
                    <a:pt x="199" y="133"/>
                    <a:pt x="199" y="133"/>
                    <a:pt x="199" y="133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9" name="íṣļíḑé">
              <a:extLst>
                <a:ext uri="{FF2B5EF4-FFF2-40B4-BE49-F238E27FC236}">
                  <a16:creationId xmlns:a16="http://schemas.microsoft.com/office/drawing/2014/main" id="{E47B8F96-775C-4B93-8DDE-530D54C46C69}"/>
                </a:ext>
              </a:extLst>
            </p:cNvPr>
            <p:cNvSpPr/>
            <p:nvPr/>
          </p:nvSpPr>
          <p:spPr bwMode="auto">
            <a:xfrm>
              <a:off x="4737101" y="3814763"/>
              <a:ext cx="112713" cy="93663"/>
            </a:xfrm>
            <a:custGeom>
              <a:avLst/>
              <a:gdLst>
                <a:gd name="T0" fmla="*/ 27 w 29"/>
                <a:gd name="T1" fmla="*/ 12 h 24"/>
                <a:gd name="T2" fmla="*/ 18 w 29"/>
                <a:gd name="T3" fmla="*/ 24 h 24"/>
                <a:gd name="T4" fmla="*/ 2 w 29"/>
                <a:gd name="T5" fmla="*/ 12 h 24"/>
                <a:gd name="T6" fmla="*/ 11 w 29"/>
                <a:gd name="T7" fmla="*/ 0 h 24"/>
                <a:gd name="T8" fmla="*/ 27 w 29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4">
                  <a:moveTo>
                    <a:pt x="27" y="12"/>
                  </a:moveTo>
                  <a:cubicBezTo>
                    <a:pt x="29" y="18"/>
                    <a:pt x="25" y="24"/>
                    <a:pt x="18" y="24"/>
                  </a:cubicBezTo>
                  <a:cubicBezTo>
                    <a:pt x="11" y="24"/>
                    <a:pt x="4" y="18"/>
                    <a:pt x="2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25" y="5"/>
                    <a:pt x="2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0" name="îşľiḋè">
              <a:extLst>
                <a:ext uri="{FF2B5EF4-FFF2-40B4-BE49-F238E27FC236}">
                  <a16:creationId xmlns:a16="http://schemas.microsoft.com/office/drawing/2014/main" id="{63E53DA8-7E1C-4178-B65A-96B941DB2434}"/>
                </a:ext>
              </a:extLst>
            </p:cNvPr>
            <p:cNvSpPr/>
            <p:nvPr/>
          </p:nvSpPr>
          <p:spPr bwMode="auto">
            <a:xfrm>
              <a:off x="5380038" y="3225800"/>
              <a:ext cx="134938" cy="234950"/>
            </a:xfrm>
            <a:custGeom>
              <a:avLst/>
              <a:gdLst>
                <a:gd name="T0" fmla="*/ 0 w 35"/>
                <a:gd name="T1" fmla="*/ 14 h 61"/>
                <a:gd name="T2" fmla="*/ 11 w 35"/>
                <a:gd name="T3" fmla="*/ 54 h 61"/>
                <a:gd name="T4" fmla="*/ 23 w 35"/>
                <a:gd name="T5" fmla="*/ 60 h 61"/>
                <a:gd name="T6" fmla="*/ 35 w 35"/>
                <a:gd name="T7" fmla="*/ 48 h 61"/>
                <a:gd name="T8" fmla="*/ 20 w 35"/>
                <a:gd name="T9" fmla="*/ 0 h 61"/>
                <a:gd name="T10" fmla="*/ 0 w 35"/>
                <a:gd name="T11" fmla="*/ 1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61">
                  <a:moveTo>
                    <a:pt x="0" y="14"/>
                  </a:moveTo>
                  <a:cubicBezTo>
                    <a:pt x="2" y="16"/>
                    <a:pt x="11" y="54"/>
                    <a:pt x="11" y="54"/>
                  </a:cubicBezTo>
                  <a:cubicBezTo>
                    <a:pt x="11" y="54"/>
                    <a:pt x="15" y="61"/>
                    <a:pt x="23" y="60"/>
                  </a:cubicBezTo>
                  <a:cubicBezTo>
                    <a:pt x="31" y="59"/>
                    <a:pt x="35" y="48"/>
                    <a:pt x="35" y="48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1" name="işlîḓé">
              <a:extLst>
                <a:ext uri="{FF2B5EF4-FFF2-40B4-BE49-F238E27FC236}">
                  <a16:creationId xmlns:a16="http://schemas.microsoft.com/office/drawing/2014/main" id="{1084D2B9-1AA9-4F6C-9093-0E2D4E7848D3}"/>
                </a:ext>
              </a:extLst>
            </p:cNvPr>
            <p:cNvSpPr/>
            <p:nvPr/>
          </p:nvSpPr>
          <p:spPr bwMode="auto">
            <a:xfrm>
              <a:off x="5211763" y="3003550"/>
              <a:ext cx="365125" cy="396875"/>
            </a:xfrm>
            <a:custGeom>
              <a:avLst/>
              <a:gdLst>
                <a:gd name="T0" fmla="*/ 95 w 95"/>
                <a:gd name="T1" fmla="*/ 48 h 103"/>
                <a:gd name="T2" fmla="*/ 41 w 95"/>
                <a:gd name="T3" fmla="*/ 103 h 103"/>
                <a:gd name="T4" fmla="*/ 0 w 95"/>
                <a:gd name="T5" fmla="*/ 48 h 103"/>
                <a:gd name="T6" fmla="*/ 48 w 95"/>
                <a:gd name="T7" fmla="*/ 0 h 103"/>
                <a:gd name="T8" fmla="*/ 95 w 95"/>
                <a:gd name="T9" fmla="*/ 4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3">
                  <a:moveTo>
                    <a:pt x="95" y="48"/>
                  </a:moveTo>
                  <a:cubicBezTo>
                    <a:pt x="95" y="74"/>
                    <a:pt x="68" y="103"/>
                    <a:pt x="41" y="103"/>
                  </a:cubicBezTo>
                  <a:cubicBezTo>
                    <a:pt x="15" y="103"/>
                    <a:pt x="0" y="74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4" y="0"/>
                    <a:pt x="95" y="22"/>
                    <a:pt x="95" y="4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2" name="iśļîdè">
              <a:extLst>
                <a:ext uri="{FF2B5EF4-FFF2-40B4-BE49-F238E27FC236}">
                  <a16:creationId xmlns:a16="http://schemas.microsoft.com/office/drawing/2014/main" id="{1F394818-6778-44B6-A7B3-847172A960CB}"/>
                </a:ext>
              </a:extLst>
            </p:cNvPr>
            <p:cNvSpPr/>
            <p:nvPr/>
          </p:nvSpPr>
          <p:spPr bwMode="auto">
            <a:xfrm>
              <a:off x="5387976" y="3373438"/>
              <a:ext cx="146050" cy="141288"/>
            </a:xfrm>
            <a:custGeom>
              <a:avLst/>
              <a:gdLst>
                <a:gd name="T0" fmla="*/ 6 w 38"/>
                <a:gd name="T1" fmla="*/ 5 h 37"/>
                <a:gd name="T2" fmla="*/ 0 w 38"/>
                <a:gd name="T3" fmla="*/ 19 h 37"/>
                <a:gd name="T4" fmla="*/ 4 w 38"/>
                <a:gd name="T5" fmla="*/ 34 h 37"/>
                <a:gd name="T6" fmla="*/ 15 w 38"/>
                <a:gd name="T7" fmla="*/ 19 h 37"/>
                <a:gd name="T8" fmla="*/ 26 w 38"/>
                <a:gd name="T9" fmla="*/ 37 h 37"/>
                <a:gd name="T10" fmla="*/ 38 w 38"/>
                <a:gd name="T11" fmla="*/ 14 h 37"/>
                <a:gd name="T12" fmla="*/ 30 w 38"/>
                <a:gd name="T13" fmla="*/ 0 h 37"/>
                <a:gd name="T14" fmla="*/ 17 w 38"/>
                <a:gd name="T15" fmla="*/ 12 h 37"/>
                <a:gd name="T16" fmla="*/ 6 w 38"/>
                <a:gd name="T1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7">
                  <a:moveTo>
                    <a:pt x="6" y="5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26" y="10"/>
                    <a:pt x="17" y="12"/>
                  </a:cubicBezTo>
                  <a:cubicBezTo>
                    <a:pt x="8" y="14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3" name="ïṣľïḍe">
              <a:extLst>
                <a:ext uri="{FF2B5EF4-FFF2-40B4-BE49-F238E27FC236}">
                  <a16:creationId xmlns:a16="http://schemas.microsoft.com/office/drawing/2014/main" id="{048193A7-D8C9-4280-B42F-1A7BECF7F61F}"/>
                </a:ext>
              </a:extLst>
            </p:cNvPr>
            <p:cNvSpPr/>
            <p:nvPr/>
          </p:nvSpPr>
          <p:spPr bwMode="auto">
            <a:xfrm>
              <a:off x="5403851" y="3446463"/>
              <a:ext cx="84138" cy="511175"/>
            </a:xfrm>
            <a:custGeom>
              <a:avLst/>
              <a:gdLst>
                <a:gd name="T0" fmla="*/ 26 w 53"/>
                <a:gd name="T1" fmla="*/ 0 h 322"/>
                <a:gd name="T2" fmla="*/ 5 w 53"/>
                <a:gd name="T3" fmla="*/ 24 h 322"/>
                <a:gd name="T4" fmla="*/ 17 w 53"/>
                <a:gd name="T5" fmla="*/ 38 h 322"/>
                <a:gd name="T6" fmla="*/ 0 w 53"/>
                <a:gd name="T7" fmla="*/ 70 h 322"/>
                <a:gd name="T8" fmla="*/ 5 w 53"/>
                <a:gd name="T9" fmla="*/ 281 h 322"/>
                <a:gd name="T10" fmla="*/ 24 w 53"/>
                <a:gd name="T11" fmla="*/ 322 h 322"/>
                <a:gd name="T12" fmla="*/ 53 w 53"/>
                <a:gd name="T13" fmla="*/ 276 h 322"/>
                <a:gd name="T14" fmla="*/ 46 w 53"/>
                <a:gd name="T15" fmla="*/ 75 h 322"/>
                <a:gd name="T16" fmla="*/ 31 w 53"/>
                <a:gd name="T17" fmla="*/ 36 h 322"/>
                <a:gd name="T18" fmla="*/ 43 w 53"/>
                <a:gd name="T19" fmla="*/ 22 h 322"/>
                <a:gd name="T20" fmla="*/ 26 w 53"/>
                <a:gd name="T2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322">
                  <a:moveTo>
                    <a:pt x="26" y="0"/>
                  </a:moveTo>
                  <a:lnTo>
                    <a:pt x="5" y="24"/>
                  </a:lnTo>
                  <a:lnTo>
                    <a:pt x="17" y="38"/>
                  </a:lnTo>
                  <a:lnTo>
                    <a:pt x="0" y="70"/>
                  </a:lnTo>
                  <a:lnTo>
                    <a:pt x="5" y="281"/>
                  </a:lnTo>
                  <a:lnTo>
                    <a:pt x="24" y="322"/>
                  </a:lnTo>
                  <a:lnTo>
                    <a:pt x="53" y="276"/>
                  </a:lnTo>
                  <a:lnTo>
                    <a:pt x="46" y="75"/>
                  </a:lnTo>
                  <a:lnTo>
                    <a:pt x="31" y="36"/>
                  </a:lnTo>
                  <a:lnTo>
                    <a:pt x="43" y="2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4" name="iślîḍé">
              <a:extLst>
                <a:ext uri="{FF2B5EF4-FFF2-40B4-BE49-F238E27FC236}">
                  <a16:creationId xmlns:a16="http://schemas.microsoft.com/office/drawing/2014/main" id="{998BCAC5-9CAD-4592-9A1A-2F421D7B9287}"/>
                </a:ext>
              </a:extLst>
            </p:cNvPr>
            <p:cNvSpPr/>
            <p:nvPr/>
          </p:nvSpPr>
          <p:spPr bwMode="auto">
            <a:xfrm>
              <a:off x="5418138" y="3379788"/>
              <a:ext cx="396875" cy="693738"/>
            </a:xfrm>
            <a:custGeom>
              <a:avLst/>
              <a:gdLst>
                <a:gd name="T0" fmla="*/ 59 w 103"/>
                <a:gd name="T1" fmla="*/ 0 h 180"/>
                <a:gd name="T2" fmla="*/ 66 w 103"/>
                <a:gd name="T3" fmla="*/ 144 h 180"/>
                <a:gd name="T4" fmla="*/ 0 w 103"/>
                <a:gd name="T5" fmla="*/ 157 h 180"/>
                <a:gd name="T6" fmla="*/ 9 w 103"/>
                <a:gd name="T7" fmla="*/ 175 h 180"/>
                <a:gd name="T8" fmla="*/ 103 w 103"/>
                <a:gd name="T9" fmla="*/ 180 h 180"/>
                <a:gd name="T10" fmla="*/ 91 w 103"/>
                <a:gd name="T11" fmla="*/ 38 h 180"/>
                <a:gd name="T12" fmla="*/ 67 w 103"/>
                <a:gd name="T13" fmla="*/ 4 h 180"/>
                <a:gd name="T14" fmla="*/ 59 w 103"/>
                <a:gd name="T1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80">
                  <a:moveTo>
                    <a:pt x="59" y="0"/>
                  </a:moveTo>
                  <a:cubicBezTo>
                    <a:pt x="66" y="144"/>
                    <a:pt x="66" y="144"/>
                    <a:pt x="66" y="14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9" y="175"/>
                    <a:pt x="9" y="175"/>
                    <a:pt x="9" y="175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9" y="24"/>
                    <a:pt x="80" y="11"/>
                    <a:pt x="67" y="4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5" name="iṡlîḍè">
              <a:extLst>
                <a:ext uri="{FF2B5EF4-FFF2-40B4-BE49-F238E27FC236}">
                  <a16:creationId xmlns:a16="http://schemas.microsoft.com/office/drawing/2014/main" id="{535F850C-6F1F-401C-A262-04A7494A83A6}"/>
                </a:ext>
              </a:extLst>
            </p:cNvPr>
            <p:cNvSpPr/>
            <p:nvPr/>
          </p:nvSpPr>
          <p:spPr bwMode="auto">
            <a:xfrm>
              <a:off x="5372101" y="3973513"/>
              <a:ext cx="96838" cy="84138"/>
            </a:xfrm>
            <a:custGeom>
              <a:avLst/>
              <a:gdLst>
                <a:gd name="T0" fmla="*/ 0 w 61"/>
                <a:gd name="T1" fmla="*/ 0 h 53"/>
                <a:gd name="T2" fmla="*/ 32 w 61"/>
                <a:gd name="T3" fmla="*/ 2 h 53"/>
                <a:gd name="T4" fmla="*/ 61 w 61"/>
                <a:gd name="T5" fmla="*/ 51 h 53"/>
                <a:gd name="T6" fmla="*/ 8 w 61"/>
                <a:gd name="T7" fmla="*/ 53 h 53"/>
                <a:gd name="T8" fmla="*/ 0 w 61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3">
                  <a:moveTo>
                    <a:pt x="0" y="0"/>
                  </a:moveTo>
                  <a:lnTo>
                    <a:pt x="32" y="2"/>
                  </a:lnTo>
                  <a:lnTo>
                    <a:pt x="61" y="51"/>
                  </a:lnTo>
                  <a:lnTo>
                    <a:pt x="8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6" name="i$ḷïďê">
              <a:extLst>
                <a:ext uri="{FF2B5EF4-FFF2-40B4-BE49-F238E27FC236}">
                  <a16:creationId xmlns:a16="http://schemas.microsoft.com/office/drawing/2014/main" id="{7780488D-C8CB-4216-9642-E944FFB0203A}"/>
                </a:ext>
              </a:extLst>
            </p:cNvPr>
            <p:cNvSpPr/>
            <p:nvPr/>
          </p:nvSpPr>
          <p:spPr bwMode="auto">
            <a:xfrm>
              <a:off x="4668838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7" name="îšḻïḑé">
              <a:extLst>
                <a:ext uri="{FF2B5EF4-FFF2-40B4-BE49-F238E27FC236}">
                  <a16:creationId xmlns:a16="http://schemas.microsoft.com/office/drawing/2014/main" id="{B7C6E344-B5D8-41CD-A8B6-4458A023AC67}"/>
                </a:ext>
              </a:extLst>
            </p:cNvPr>
            <p:cNvSpPr/>
            <p:nvPr/>
          </p:nvSpPr>
          <p:spPr bwMode="auto">
            <a:xfrm>
              <a:off x="4641851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8" name="iṧļiḍê">
              <a:extLst>
                <a:ext uri="{FF2B5EF4-FFF2-40B4-BE49-F238E27FC236}">
                  <a16:creationId xmlns:a16="http://schemas.microsoft.com/office/drawing/2014/main" id="{0FA2C1F8-B7C5-49EB-9B67-9196B7C91B83}"/>
                </a:ext>
              </a:extLst>
            </p:cNvPr>
            <p:cNvSpPr/>
            <p:nvPr/>
          </p:nvSpPr>
          <p:spPr bwMode="auto">
            <a:xfrm>
              <a:off x="4910138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09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09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9" name="iṧľíde">
              <a:extLst>
                <a:ext uri="{FF2B5EF4-FFF2-40B4-BE49-F238E27FC236}">
                  <a16:creationId xmlns:a16="http://schemas.microsoft.com/office/drawing/2014/main" id="{4DA57C62-EFAE-4E94-A906-48342CAB8716}"/>
                </a:ext>
              </a:extLst>
            </p:cNvPr>
            <p:cNvSpPr/>
            <p:nvPr/>
          </p:nvSpPr>
          <p:spPr bwMode="auto">
            <a:xfrm>
              <a:off x="5191126" y="2979738"/>
              <a:ext cx="355600" cy="215900"/>
            </a:xfrm>
            <a:custGeom>
              <a:avLst/>
              <a:gdLst>
                <a:gd name="T0" fmla="*/ 4 w 92"/>
                <a:gd name="T1" fmla="*/ 37 h 56"/>
                <a:gd name="T2" fmla="*/ 1 w 92"/>
                <a:gd name="T3" fmla="*/ 48 h 56"/>
                <a:gd name="T4" fmla="*/ 13 w 92"/>
                <a:gd name="T5" fmla="*/ 55 h 56"/>
                <a:gd name="T6" fmla="*/ 38 w 92"/>
                <a:gd name="T7" fmla="*/ 56 h 56"/>
                <a:gd name="T8" fmla="*/ 54 w 92"/>
                <a:gd name="T9" fmla="*/ 54 h 56"/>
                <a:gd name="T10" fmla="*/ 78 w 92"/>
                <a:gd name="T11" fmla="*/ 43 h 56"/>
                <a:gd name="T12" fmla="*/ 91 w 92"/>
                <a:gd name="T13" fmla="*/ 30 h 56"/>
                <a:gd name="T14" fmla="*/ 83 w 92"/>
                <a:gd name="T15" fmla="*/ 14 h 56"/>
                <a:gd name="T16" fmla="*/ 76 w 92"/>
                <a:gd name="T17" fmla="*/ 6 h 56"/>
                <a:gd name="T18" fmla="*/ 51 w 92"/>
                <a:gd name="T19" fmla="*/ 1 h 56"/>
                <a:gd name="T20" fmla="*/ 4 w 92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56">
                  <a:moveTo>
                    <a:pt x="4" y="37"/>
                  </a:moveTo>
                  <a:cubicBezTo>
                    <a:pt x="2" y="41"/>
                    <a:pt x="0" y="45"/>
                    <a:pt x="1" y="48"/>
                  </a:cubicBezTo>
                  <a:cubicBezTo>
                    <a:pt x="3" y="53"/>
                    <a:pt x="8" y="54"/>
                    <a:pt x="13" y="55"/>
                  </a:cubicBezTo>
                  <a:cubicBezTo>
                    <a:pt x="21" y="56"/>
                    <a:pt x="30" y="56"/>
                    <a:pt x="38" y="56"/>
                  </a:cubicBezTo>
                  <a:cubicBezTo>
                    <a:pt x="43" y="56"/>
                    <a:pt x="49" y="55"/>
                    <a:pt x="54" y="54"/>
                  </a:cubicBezTo>
                  <a:cubicBezTo>
                    <a:pt x="63" y="52"/>
                    <a:pt x="71" y="48"/>
                    <a:pt x="78" y="43"/>
                  </a:cubicBezTo>
                  <a:cubicBezTo>
                    <a:pt x="84" y="40"/>
                    <a:pt x="90" y="36"/>
                    <a:pt x="91" y="30"/>
                  </a:cubicBezTo>
                  <a:cubicBezTo>
                    <a:pt x="92" y="24"/>
                    <a:pt x="87" y="18"/>
                    <a:pt x="83" y="14"/>
                  </a:cubicBezTo>
                  <a:cubicBezTo>
                    <a:pt x="81" y="11"/>
                    <a:pt x="78" y="8"/>
                    <a:pt x="76" y="6"/>
                  </a:cubicBezTo>
                  <a:cubicBezTo>
                    <a:pt x="69" y="1"/>
                    <a:pt x="59" y="0"/>
                    <a:pt x="51" y="1"/>
                  </a:cubicBezTo>
                  <a:cubicBezTo>
                    <a:pt x="29" y="4"/>
                    <a:pt x="14" y="19"/>
                    <a:pt x="4" y="37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0" name="iṩļíḑè">
              <a:extLst>
                <a:ext uri="{FF2B5EF4-FFF2-40B4-BE49-F238E27FC236}">
                  <a16:creationId xmlns:a16="http://schemas.microsoft.com/office/drawing/2014/main" id="{B1953FC1-453D-447F-A531-11616091B16F}"/>
                </a:ext>
              </a:extLst>
            </p:cNvPr>
            <p:cNvSpPr/>
            <p:nvPr/>
          </p:nvSpPr>
          <p:spPr bwMode="auto">
            <a:xfrm>
              <a:off x="5461001" y="3068638"/>
              <a:ext cx="138113" cy="234950"/>
            </a:xfrm>
            <a:custGeom>
              <a:avLst/>
              <a:gdLst>
                <a:gd name="T0" fmla="*/ 11 w 36"/>
                <a:gd name="T1" fmla="*/ 30 h 61"/>
                <a:gd name="T2" fmla="*/ 18 w 36"/>
                <a:gd name="T3" fmla="*/ 27 h 61"/>
                <a:gd name="T4" fmla="*/ 22 w 36"/>
                <a:gd name="T5" fmla="*/ 32 h 61"/>
                <a:gd name="T6" fmla="*/ 21 w 36"/>
                <a:gd name="T7" fmla="*/ 40 h 61"/>
                <a:gd name="T8" fmla="*/ 19 w 36"/>
                <a:gd name="T9" fmla="*/ 44 h 61"/>
                <a:gd name="T10" fmla="*/ 19 w 36"/>
                <a:gd name="T11" fmla="*/ 47 h 61"/>
                <a:gd name="T12" fmla="*/ 19 w 36"/>
                <a:gd name="T13" fmla="*/ 61 h 61"/>
                <a:gd name="T14" fmla="*/ 27 w 36"/>
                <a:gd name="T15" fmla="*/ 52 h 61"/>
                <a:gd name="T16" fmla="*/ 36 w 36"/>
                <a:gd name="T17" fmla="*/ 26 h 61"/>
                <a:gd name="T18" fmla="*/ 28 w 36"/>
                <a:gd name="T19" fmla="*/ 6 h 61"/>
                <a:gd name="T20" fmla="*/ 25 w 36"/>
                <a:gd name="T21" fmla="*/ 2 h 61"/>
                <a:gd name="T22" fmla="*/ 18 w 36"/>
                <a:gd name="T23" fmla="*/ 1 h 61"/>
                <a:gd name="T24" fmla="*/ 12 w 36"/>
                <a:gd name="T25" fmla="*/ 4 h 61"/>
                <a:gd name="T26" fmla="*/ 7 w 36"/>
                <a:gd name="T27" fmla="*/ 8 h 61"/>
                <a:gd name="T28" fmla="*/ 2 w 36"/>
                <a:gd name="T29" fmla="*/ 13 h 61"/>
                <a:gd name="T30" fmla="*/ 5 w 36"/>
                <a:gd name="T31" fmla="*/ 20 h 61"/>
                <a:gd name="T32" fmla="*/ 11 w 36"/>
                <a:gd name="T33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61">
                  <a:moveTo>
                    <a:pt x="11" y="30"/>
                  </a:moveTo>
                  <a:cubicBezTo>
                    <a:pt x="12" y="27"/>
                    <a:pt x="15" y="26"/>
                    <a:pt x="18" y="27"/>
                  </a:cubicBezTo>
                  <a:cubicBezTo>
                    <a:pt x="20" y="27"/>
                    <a:pt x="22" y="30"/>
                    <a:pt x="22" y="32"/>
                  </a:cubicBezTo>
                  <a:cubicBezTo>
                    <a:pt x="23" y="35"/>
                    <a:pt x="22" y="38"/>
                    <a:pt x="21" y="40"/>
                  </a:cubicBezTo>
                  <a:cubicBezTo>
                    <a:pt x="20" y="41"/>
                    <a:pt x="20" y="42"/>
                    <a:pt x="19" y="44"/>
                  </a:cubicBezTo>
                  <a:cubicBezTo>
                    <a:pt x="19" y="45"/>
                    <a:pt x="19" y="46"/>
                    <a:pt x="19" y="47"/>
                  </a:cubicBezTo>
                  <a:cubicBezTo>
                    <a:pt x="19" y="51"/>
                    <a:pt x="19" y="56"/>
                    <a:pt x="19" y="61"/>
                  </a:cubicBezTo>
                  <a:cubicBezTo>
                    <a:pt x="23" y="59"/>
                    <a:pt x="25" y="55"/>
                    <a:pt x="27" y="52"/>
                  </a:cubicBezTo>
                  <a:cubicBezTo>
                    <a:pt x="32" y="44"/>
                    <a:pt x="36" y="35"/>
                    <a:pt x="36" y="26"/>
                  </a:cubicBezTo>
                  <a:cubicBezTo>
                    <a:pt x="35" y="19"/>
                    <a:pt x="31" y="12"/>
                    <a:pt x="28" y="6"/>
                  </a:cubicBezTo>
                  <a:cubicBezTo>
                    <a:pt x="27" y="4"/>
                    <a:pt x="26" y="3"/>
                    <a:pt x="25" y="2"/>
                  </a:cubicBezTo>
                  <a:cubicBezTo>
                    <a:pt x="23" y="0"/>
                    <a:pt x="20" y="0"/>
                    <a:pt x="18" y="1"/>
                  </a:cubicBezTo>
                  <a:cubicBezTo>
                    <a:pt x="16" y="2"/>
                    <a:pt x="14" y="3"/>
                    <a:pt x="12" y="4"/>
                  </a:cubicBezTo>
                  <a:cubicBezTo>
                    <a:pt x="10" y="6"/>
                    <a:pt x="8" y="7"/>
                    <a:pt x="7" y="8"/>
                  </a:cubicBezTo>
                  <a:cubicBezTo>
                    <a:pt x="5" y="9"/>
                    <a:pt x="3" y="11"/>
                    <a:pt x="2" y="13"/>
                  </a:cubicBezTo>
                  <a:cubicBezTo>
                    <a:pt x="0" y="16"/>
                    <a:pt x="3" y="18"/>
                    <a:pt x="5" y="20"/>
                  </a:cubicBezTo>
                  <a:cubicBezTo>
                    <a:pt x="6" y="21"/>
                    <a:pt x="4" y="44"/>
                    <a:pt x="11" y="30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1" name="íṥḻiḑê">
              <a:extLst>
                <a:ext uri="{FF2B5EF4-FFF2-40B4-BE49-F238E27FC236}">
                  <a16:creationId xmlns:a16="http://schemas.microsoft.com/office/drawing/2014/main" id="{980536C2-6101-4483-A530-D6515BB3BF5B}"/>
                </a:ext>
              </a:extLst>
            </p:cNvPr>
            <p:cNvSpPr/>
            <p:nvPr/>
          </p:nvSpPr>
          <p:spPr bwMode="auto">
            <a:xfrm>
              <a:off x="5172076" y="3241675"/>
              <a:ext cx="96838" cy="92075"/>
            </a:xfrm>
            <a:custGeom>
              <a:avLst/>
              <a:gdLst>
                <a:gd name="T0" fmla="*/ 17 w 25"/>
                <a:gd name="T1" fmla="*/ 24 h 24"/>
                <a:gd name="T2" fmla="*/ 1 w 25"/>
                <a:gd name="T3" fmla="*/ 12 h 24"/>
                <a:gd name="T4" fmla="*/ 2 w 25"/>
                <a:gd name="T5" fmla="*/ 3 h 24"/>
                <a:gd name="T6" fmla="*/ 9 w 25"/>
                <a:gd name="T7" fmla="*/ 0 h 24"/>
                <a:gd name="T8" fmla="*/ 24 w 25"/>
                <a:gd name="T9" fmla="*/ 12 h 24"/>
                <a:gd name="T10" fmla="*/ 23 w 25"/>
                <a:gd name="T11" fmla="*/ 21 h 24"/>
                <a:gd name="T12" fmla="*/ 17 w 25"/>
                <a:gd name="T13" fmla="*/ 24 h 24"/>
                <a:gd name="T14" fmla="*/ 9 w 25"/>
                <a:gd name="T15" fmla="*/ 2 h 24"/>
                <a:gd name="T16" fmla="*/ 3 w 25"/>
                <a:gd name="T17" fmla="*/ 4 h 24"/>
                <a:gd name="T18" fmla="*/ 3 w 25"/>
                <a:gd name="T19" fmla="*/ 12 h 24"/>
                <a:gd name="T20" fmla="*/ 17 w 25"/>
                <a:gd name="T21" fmla="*/ 22 h 24"/>
                <a:gd name="T22" fmla="*/ 22 w 25"/>
                <a:gd name="T23" fmla="*/ 20 h 24"/>
                <a:gd name="T24" fmla="*/ 22 w 25"/>
                <a:gd name="T25" fmla="*/ 12 h 24"/>
                <a:gd name="T26" fmla="*/ 9 w 25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4">
                  <a:moveTo>
                    <a:pt x="17" y="24"/>
                  </a:moveTo>
                  <a:cubicBezTo>
                    <a:pt x="10" y="24"/>
                    <a:pt x="3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3" y="1"/>
                    <a:pt x="6" y="0"/>
                    <a:pt x="9" y="0"/>
                  </a:cubicBezTo>
                  <a:cubicBezTo>
                    <a:pt x="15" y="0"/>
                    <a:pt x="22" y="5"/>
                    <a:pt x="24" y="12"/>
                  </a:cubicBezTo>
                  <a:cubicBezTo>
                    <a:pt x="25" y="15"/>
                    <a:pt x="25" y="19"/>
                    <a:pt x="23" y="21"/>
                  </a:cubicBezTo>
                  <a:cubicBezTo>
                    <a:pt x="22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6" y="2"/>
                    <a:pt x="4" y="3"/>
                    <a:pt x="3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1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3" y="18"/>
                    <a:pt x="23" y="15"/>
                    <a:pt x="22" y="12"/>
                  </a:cubicBezTo>
                  <a:cubicBezTo>
                    <a:pt x="20" y="7"/>
                    <a:pt x="14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2" name="îşḷîḋé">
              <a:extLst>
                <a:ext uri="{FF2B5EF4-FFF2-40B4-BE49-F238E27FC236}">
                  <a16:creationId xmlns:a16="http://schemas.microsoft.com/office/drawing/2014/main" id="{2D014880-7CD2-4802-BE17-8AEB5F721D76}"/>
                </a:ext>
              </a:extLst>
            </p:cNvPr>
            <p:cNvSpPr/>
            <p:nvPr/>
          </p:nvSpPr>
          <p:spPr bwMode="auto">
            <a:xfrm>
              <a:off x="5291138" y="3241675"/>
              <a:ext cx="101600" cy="92075"/>
            </a:xfrm>
            <a:custGeom>
              <a:avLst/>
              <a:gdLst>
                <a:gd name="T0" fmla="*/ 17 w 26"/>
                <a:gd name="T1" fmla="*/ 24 h 24"/>
                <a:gd name="T2" fmla="*/ 1 w 26"/>
                <a:gd name="T3" fmla="*/ 12 h 24"/>
                <a:gd name="T4" fmla="*/ 2 w 26"/>
                <a:gd name="T5" fmla="*/ 3 h 24"/>
                <a:gd name="T6" fmla="*/ 9 w 26"/>
                <a:gd name="T7" fmla="*/ 0 h 24"/>
                <a:gd name="T8" fmla="*/ 25 w 26"/>
                <a:gd name="T9" fmla="*/ 12 h 24"/>
                <a:gd name="T10" fmla="*/ 24 w 26"/>
                <a:gd name="T11" fmla="*/ 21 h 24"/>
                <a:gd name="T12" fmla="*/ 17 w 26"/>
                <a:gd name="T13" fmla="*/ 24 h 24"/>
                <a:gd name="T14" fmla="*/ 9 w 26"/>
                <a:gd name="T15" fmla="*/ 2 h 24"/>
                <a:gd name="T16" fmla="*/ 4 w 26"/>
                <a:gd name="T17" fmla="*/ 4 h 24"/>
                <a:gd name="T18" fmla="*/ 3 w 26"/>
                <a:gd name="T19" fmla="*/ 12 h 24"/>
                <a:gd name="T20" fmla="*/ 17 w 26"/>
                <a:gd name="T21" fmla="*/ 22 h 24"/>
                <a:gd name="T22" fmla="*/ 22 w 26"/>
                <a:gd name="T23" fmla="*/ 20 h 24"/>
                <a:gd name="T24" fmla="*/ 23 w 26"/>
                <a:gd name="T25" fmla="*/ 12 h 24"/>
                <a:gd name="T26" fmla="*/ 9 w 26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4">
                  <a:moveTo>
                    <a:pt x="17" y="24"/>
                  </a:moveTo>
                  <a:cubicBezTo>
                    <a:pt x="11" y="24"/>
                    <a:pt x="4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5" y="0"/>
                    <a:pt x="22" y="5"/>
                    <a:pt x="25" y="12"/>
                  </a:cubicBezTo>
                  <a:cubicBezTo>
                    <a:pt x="26" y="15"/>
                    <a:pt x="26" y="19"/>
                    <a:pt x="24" y="21"/>
                  </a:cubicBezTo>
                  <a:cubicBezTo>
                    <a:pt x="23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7" y="2"/>
                    <a:pt x="5" y="3"/>
                    <a:pt x="4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2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4" y="18"/>
                    <a:pt x="24" y="15"/>
                    <a:pt x="23" y="12"/>
                  </a:cubicBezTo>
                  <a:cubicBezTo>
                    <a:pt x="21" y="7"/>
                    <a:pt x="15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3" name="iśļîḑé">
              <a:extLst>
                <a:ext uri="{FF2B5EF4-FFF2-40B4-BE49-F238E27FC236}">
                  <a16:creationId xmlns:a16="http://schemas.microsoft.com/office/drawing/2014/main" id="{98ED490E-A9BD-4189-89A2-634433C243B7}"/>
                </a:ext>
              </a:extLst>
            </p:cNvPr>
            <p:cNvSpPr/>
            <p:nvPr/>
          </p:nvSpPr>
          <p:spPr bwMode="auto">
            <a:xfrm>
              <a:off x="5995988" y="2795588"/>
              <a:ext cx="242888" cy="373063"/>
            </a:xfrm>
            <a:custGeom>
              <a:avLst/>
              <a:gdLst>
                <a:gd name="T0" fmla="*/ 8 w 63"/>
                <a:gd name="T1" fmla="*/ 28 h 97"/>
                <a:gd name="T2" fmla="*/ 10 w 63"/>
                <a:gd name="T3" fmla="*/ 50 h 97"/>
                <a:gd name="T4" fmla="*/ 2 w 63"/>
                <a:gd name="T5" fmla="*/ 66 h 97"/>
                <a:gd name="T6" fmla="*/ 6 w 63"/>
                <a:gd name="T7" fmla="*/ 86 h 97"/>
                <a:gd name="T8" fmla="*/ 19 w 63"/>
                <a:gd name="T9" fmla="*/ 97 h 97"/>
                <a:gd name="T10" fmla="*/ 26 w 63"/>
                <a:gd name="T11" fmla="*/ 94 h 97"/>
                <a:gd name="T12" fmla="*/ 43 w 63"/>
                <a:gd name="T13" fmla="*/ 86 h 97"/>
                <a:gd name="T14" fmla="*/ 49 w 63"/>
                <a:gd name="T15" fmla="*/ 82 h 97"/>
                <a:gd name="T16" fmla="*/ 55 w 63"/>
                <a:gd name="T17" fmla="*/ 71 h 97"/>
                <a:gd name="T18" fmla="*/ 62 w 63"/>
                <a:gd name="T19" fmla="*/ 35 h 97"/>
                <a:gd name="T20" fmla="*/ 43 w 63"/>
                <a:gd name="T21" fmla="*/ 5 h 97"/>
                <a:gd name="T22" fmla="*/ 12 w 63"/>
                <a:gd name="T23" fmla="*/ 6 h 97"/>
                <a:gd name="T24" fmla="*/ 10 w 63"/>
                <a:gd name="T25" fmla="*/ 14 h 97"/>
                <a:gd name="T26" fmla="*/ 8 w 63"/>
                <a:gd name="T27" fmla="*/ 2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" h="97">
                  <a:moveTo>
                    <a:pt x="8" y="28"/>
                  </a:moveTo>
                  <a:cubicBezTo>
                    <a:pt x="8" y="35"/>
                    <a:pt x="13" y="43"/>
                    <a:pt x="10" y="50"/>
                  </a:cubicBezTo>
                  <a:cubicBezTo>
                    <a:pt x="9" y="56"/>
                    <a:pt x="3" y="60"/>
                    <a:pt x="2" y="66"/>
                  </a:cubicBezTo>
                  <a:cubicBezTo>
                    <a:pt x="0" y="73"/>
                    <a:pt x="3" y="80"/>
                    <a:pt x="6" y="86"/>
                  </a:cubicBezTo>
                  <a:cubicBezTo>
                    <a:pt x="9" y="91"/>
                    <a:pt x="13" y="97"/>
                    <a:pt x="19" y="97"/>
                  </a:cubicBezTo>
                  <a:cubicBezTo>
                    <a:pt x="21" y="97"/>
                    <a:pt x="24" y="95"/>
                    <a:pt x="26" y="94"/>
                  </a:cubicBezTo>
                  <a:cubicBezTo>
                    <a:pt x="32" y="92"/>
                    <a:pt x="37" y="89"/>
                    <a:pt x="43" y="86"/>
                  </a:cubicBezTo>
                  <a:cubicBezTo>
                    <a:pt x="45" y="85"/>
                    <a:pt x="47" y="84"/>
                    <a:pt x="49" y="82"/>
                  </a:cubicBezTo>
                  <a:cubicBezTo>
                    <a:pt x="52" y="79"/>
                    <a:pt x="54" y="75"/>
                    <a:pt x="55" y="71"/>
                  </a:cubicBezTo>
                  <a:cubicBezTo>
                    <a:pt x="59" y="60"/>
                    <a:pt x="63" y="47"/>
                    <a:pt x="62" y="35"/>
                  </a:cubicBezTo>
                  <a:cubicBezTo>
                    <a:pt x="61" y="22"/>
                    <a:pt x="54" y="10"/>
                    <a:pt x="43" y="5"/>
                  </a:cubicBezTo>
                  <a:cubicBezTo>
                    <a:pt x="36" y="2"/>
                    <a:pt x="17" y="0"/>
                    <a:pt x="12" y="6"/>
                  </a:cubicBezTo>
                  <a:cubicBezTo>
                    <a:pt x="9" y="8"/>
                    <a:pt x="10" y="11"/>
                    <a:pt x="10" y="14"/>
                  </a:cubicBezTo>
                  <a:cubicBezTo>
                    <a:pt x="10" y="19"/>
                    <a:pt x="8" y="23"/>
                    <a:pt x="8" y="28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4" name="iṧḻíḑé">
              <a:extLst>
                <a:ext uri="{FF2B5EF4-FFF2-40B4-BE49-F238E27FC236}">
                  <a16:creationId xmlns:a16="http://schemas.microsoft.com/office/drawing/2014/main" id="{31BB670E-4E3F-4A94-8F8E-7662FB1B1D8E}"/>
                </a:ext>
              </a:extLst>
            </p:cNvPr>
            <p:cNvSpPr/>
            <p:nvPr/>
          </p:nvSpPr>
          <p:spPr bwMode="auto">
            <a:xfrm>
              <a:off x="5854701" y="3044825"/>
              <a:ext cx="222250" cy="1004888"/>
            </a:xfrm>
            <a:custGeom>
              <a:avLst/>
              <a:gdLst>
                <a:gd name="T0" fmla="*/ 58 w 58"/>
                <a:gd name="T1" fmla="*/ 0 h 261"/>
                <a:gd name="T2" fmla="*/ 53 w 58"/>
                <a:gd name="T3" fmla="*/ 2 h 261"/>
                <a:gd name="T4" fmla="*/ 12 w 58"/>
                <a:gd name="T5" fmla="*/ 66 h 261"/>
                <a:gd name="T6" fmla="*/ 0 w 58"/>
                <a:gd name="T7" fmla="*/ 261 h 261"/>
                <a:gd name="T8" fmla="*/ 18 w 58"/>
                <a:gd name="T9" fmla="*/ 252 h 261"/>
                <a:gd name="T10" fmla="*/ 58 w 58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261">
                  <a:moveTo>
                    <a:pt x="58" y="0"/>
                  </a:moveTo>
                  <a:cubicBezTo>
                    <a:pt x="53" y="2"/>
                    <a:pt x="53" y="2"/>
                    <a:pt x="53" y="2"/>
                  </a:cubicBezTo>
                  <a:cubicBezTo>
                    <a:pt x="29" y="17"/>
                    <a:pt x="15" y="38"/>
                    <a:pt x="12" y="66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" y="252"/>
                    <a:pt x="18" y="252"/>
                    <a:pt x="18" y="252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5" name="ïŝ1îďè">
              <a:extLst>
                <a:ext uri="{FF2B5EF4-FFF2-40B4-BE49-F238E27FC236}">
                  <a16:creationId xmlns:a16="http://schemas.microsoft.com/office/drawing/2014/main" id="{62385D77-A856-41F1-BD5A-951A353FA298}"/>
                </a:ext>
              </a:extLst>
            </p:cNvPr>
            <p:cNvSpPr/>
            <p:nvPr/>
          </p:nvSpPr>
          <p:spPr bwMode="auto">
            <a:xfrm>
              <a:off x="5973763" y="3022600"/>
              <a:ext cx="561975" cy="1404938"/>
            </a:xfrm>
            <a:custGeom>
              <a:avLst/>
              <a:gdLst>
                <a:gd name="T0" fmla="*/ 146 w 146"/>
                <a:gd name="T1" fmla="*/ 5 h 365"/>
                <a:gd name="T2" fmla="*/ 50 w 146"/>
                <a:gd name="T3" fmla="*/ 1 h 365"/>
                <a:gd name="T4" fmla="*/ 20 w 146"/>
                <a:gd name="T5" fmla="*/ 6 h 365"/>
                <a:gd name="T6" fmla="*/ 8 w 146"/>
                <a:gd name="T7" fmla="*/ 11 h 365"/>
                <a:gd name="T8" fmla="*/ 29 w 146"/>
                <a:gd name="T9" fmla="*/ 114 h 365"/>
                <a:gd name="T10" fmla="*/ 29 w 146"/>
                <a:gd name="T11" fmla="*/ 114 h 365"/>
                <a:gd name="T12" fmla="*/ 1 w 146"/>
                <a:gd name="T13" fmla="*/ 224 h 365"/>
                <a:gd name="T14" fmla="*/ 13 w 146"/>
                <a:gd name="T15" fmla="*/ 365 h 365"/>
                <a:gd name="T16" fmla="*/ 120 w 146"/>
                <a:gd name="T17" fmla="*/ 365 h 365"/>
                <a:gd name="T18" fmla="*/ 134 w 146"/>
                <a:gd name="T19" fmla="*/ 217 h 365"/>
                <a:gd name="T20" fmla="*/ 118 w 146"/>
                <a:gd name="T21" fmla="*/ 128 h 365"/>
                <a:gd name="T22" fmla="*/ 112 w 146"/>
                <a:gd name="T23" fmla="*/ 115 h 365"/>
                <a:gd name="T24" fmla="*/ 146 w 146"/>
                <a:gd name="T25" fmla="*/ 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365">
                  <a:moveTo>
                    <a:pt x="146" y="5"/>
                  </a:moveTo>
                  <a:cubicBezTo>
                    <a:pt x="50" y="1"/>
                    <a:pt x="50" y="1"/>
                    <a:pt x="50" y="1"/>
                  </a:cubicBezTo>
                  <a:cubicBezTo>
                    <a:pt x="42" y="0"/>
                    <a:pt x="28" y="3"/>
                    <a:pt x="20" y="6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10" y="148"/>
                    <a:pt x="0" y="186"/>
                    <a:pt x="1" y="224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120" y="365"/>
                    <a:pt x="120" y="365"/>
                    <a:pt x="120" y="365"/>
                  </a:cubicBezTo>
                  <a:cubicBezTo>
                    <a:pt x="134" y="217"/>
                    <a:pt x="134" y="217"/>
                    <a:pt x="134" y="217"/>
                  </a:cubicBezTo>
                  <a:cubicBezTo>
                    <a:pt x="135" y="186"/>
                    <a:pt x="130" y="156"/>
                    <a:pt x="118" y="128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46" y="5"/>
                    <a:pt x="146" y="5"/>
                    <a:pt x="146" y="5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6" name="islíḍe">
              <a:extLst>
                <a:ext uri="{FF2B5EF4-FFF2-40B4-BE49-F238E27FC236}">
                  <a16:creationId xmlns:a16="http://schemas.microsoft.com/office/drawing/2014/main" id="{65CB33C5-ABE8-453B-9B9E-D5BE21959E4D}"/>
                </a:ext>
              </a:extLst>
            </p:cNvPr>
            <p:cNvSpPr/>
            <p:nvPr/>
          </p:nvSpPr>
          <p:spPr bwMode="auto">
            <a:xfrm>
              <a:off x="6022976" y="2668588"/>
              <a:ext cx="354013" cy="411163"/>
            </a:xfrm>
            <a:custGeom>
              <a:avLst/>
              <a:gdLst>
                <a:gd name="T0" fmla="*/ 92 w 92"/>
                <a:gd name="T1" fmla="*/ 46 h 107"/>
                <a:gd name="T2" fmla="*/ 39 w 92"/>
                <a:gd name="T3" fmla="*/ 107 h 107"/>
                <a:gd name="T4" fmla="*/ 0 w 92"/>
                <a:gd name="T5" fmla="*/ 46 h 107"/>
                <a:gd name="T6" fmla="*/ 46 w 92"/>
                <a:gd name="T7" fmla="*/ 0 h 107"/>
                <a:gd name="T8" fmla="*/ 92 w 92"/>
                <a:gd name="T9" fmla="*/ 4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7">
                  <a:moveTo>
                    <a:pt x="92" y="46"/>
                  </a:moveTo>
                  <a:cubicBezTo>
                    <a:pt x="92" y="72"/>
                    <a:pt x="65" y="107"/>
                    <a:pt x="39" y="107"/>
                  </a:cubicBezTo>
                  <a:cubicBezTo>
                    <a:pt x="14" y="107"/>
                    <a:pt x="0" y="72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1" y="0"/>
                    <a:pt x="92" y="21"/>
                    <a:pt x="92" y="46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7" name="ïṧlîḓè">
              <a:extLst>
                <a:ext uri="{FF2B5EF4-FFF2-40B4-BE49-F238E27FC236}">
                  <a16:creationId xmlns:a16="http://schemas.microsoft.com/office/drawing/2014/main" id="{03FC3B6B-9C0A-420B-BD76-59247477DFE0}"/>
                </a:ext>
              </a:extLst>
            </p:cNvPr>
            <p:cNvSpPr/>
            <p:nvPr/>
          </p:nvSpPr>
          <p:spPr bwMode="auto">
            <a:xfrm>
              <a:off x="6435726" y="3041650"/>
              <a:ext cx="384175" cy="623888"/>
            </a:xfrm>
            <a:custGeom>
              <a:avLst/>
              <a:gdLst>
                <a:gd name="T0" fmla="*/ 26 w 100"/>
                <a:gd name="T1" fmla="*/ 0 h 162"/>
                <a:gd name="T2" fmla="*/ 93 w 100"/>
                <a:gd name="T3" fmla="*/ 87 h 162"/>
                <a:gd name="T4" fmla="*/ 88 w 100"/>
                <a:gd name="T5" fmla="*/ 115 h 162"/>
                <a:gd name="T6" fmla="*/ 10 w 100"/>
                <a:gd name="T7" fmla="*/ 162 h 162"/>
                <a:gd name="T8" fmla="*/ 0 w 100"/>
                <a:gd name="T9" fmla="*/ 147 h 162"/>
                <a:gd name="T10" fmla="*/ 54 w 100"/>
                <a:gd name="T11" fmla="*/ 105 h 162"/>
                <a:gd name="T12" fmla="*/ 56 w 100"/>
                <a:gd name="T13" fmla="*/ 92 h 162"/>
                <a:gd name="T14" fmla="*/ 15 w 100"/>
                <a:gd name="T15" fmla="*/ 34 h 162"/>
                <a:gd name="T16" fmla="*/ 26 w 100"/>
                <a:gd name="T1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62">
                  <a:moveTo>
                    <a:pt x="26" y="0"/>
                  </a:moveTo>
                  <a:cubicBezTo>
                    <a:pt x="93" y="87"/>
                    <a:pt x="93" y="87"/>
                    <a:pt x="93" y="87"/>
                  </a:cubicBezTo>
                  <a:cubicBezTo>
                    <a:pt x="100" y="96"/>
                    <a:pt x="98" y="109"/>
                    <a:pt x="88" y="115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8" y="101"/>
                    <a:pt x="58" y="96"/>
                    <a:pt x="56" y="92"/>
                  </a:cubicBezTo>
                  <a:cubicBezTo>
                    <a:pt x="15" y="34"/>
                    <a:pt x="15" y="34"/>
                    <a:pt x="15" y="34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8" name="iṡļïḋê">
              <a:extLst>
                <a:ext uri="{FF2B5EF4-FFF2-40B4-BE49-F238E27FC236}">
                  <a16:creationId xmlns:a16="http://schemas.microsoft.com/office/drawing/2014/main" id="{EB581AC8-CF20-4E54-B009-87D20F35FF97}"/>
                </a:ext>
              </a:extLst>
            </p:cNvPr>
            <p:cNvSpPr/>
            <p:nvPr/>
          </p:nvSpPr>
          <p:spPr bwMode="auto">
            <a:xfrm>
              <a:off x="5715001" y="4016375"/>
              <a:ext cx="207963" cy="65088"/>
            </a:xfrm>
            <a:custGeom>
              <a:avLst/>
              <a:gdLst>
                <a:gd name="T0" fmla="*/ 0 w 54"/>
                <a:gd name="T1" fmla="*/ 17 h 17"/>
                <a:gd name="T2" fmla="*/ 41 w 54"/>
                <a:gd name="T3" fmla="*/ 17 h 17"/>
                <a:gd name="T4" fmla="*/ 54 w 54"/>
                <a:gd name="T5" fmla="*/ 5 h 17"/>
                <a:gd name="T6" fmla="*/ 54 w 54"/>
                <a:gd name="T7" fmla="*/ 0 h 17"/>
                <a:gd name="T8" fmla="*/ 0 w 54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">
                  <a:moveTo>
                    <a:pt x="0" y="17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48" y="17"/>
                    <a:pt x="54" y="12"/>
                    <a:pt x="54" y="5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9" name="íṩḻiḋê">
              <a:extLst>
                <a:ext uri="{FF2B5EF4-FFF2-40B4-BE49-F238E27FC236}">
                  <a16:creationId xmlns:a16="http://schemas.microsoft.com/office/drawing/2014/main" id="{E1139EF0-E83E-4E26-A944-16A2B5E6C177}"/>
                </a:ext>
              </a:extLst>
            </p:cNvPr>
            <p:cNvSpPr/>
            <p:nvPr/>
          </p:nvSpPr>
          <p:spPr bwMode="auto">
            <a:xfrm>
              <a:off x="6149976" y="2925763"/>
              <a:ext cx="139700" cy="207963"/>
            </a:xfrm>
            <a:custGeom>
              <a:avLst/>
              <a:gdLst>
                <a:gd name="T0" fmla="*/ 0 w 36"/>
                <a:gd name="T1" fmla="*/ 11 h 54"/>
                <a:gd name="T2" fmla="*/ 11 w 36"/>
                <a:gd name="T3" fmla="*/ 41 h 54"/>
                <a:gd name="T4" fmla="*/ 25 w 36"/>
                <a:gd name="T5" fmla="*/ 51 h 54"/>
                <a:gd name="T6" fmla="*/ 28 w 36"/>
                <a:gd name="T7" fmla="*/ 1 h 54"/>
                <a:gd name="T8" fmla="*/ 0 w 36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4">
                  <a:moveTo>
                    <a:pt x="0" y="11"/>
                  </a:moveTo>
                  <a:cubicBezTo>
                    <a:pt x="0" y="9"/>
                    <a:pt x="11" y="41"/>
                    <a:pt x="11" y="41"/>
                  </a:cubicBezTo>
                  <a:cubicBezTo>
                    <a:pt x="11" y="41"/>
                    <a:pt x="14" y="54"/>
                    <a:pt x="25" y="51"/>
                  </a:cubicBezTo>
                  <a:cubicBezTo>
                    <a:pt x="36" y="48"/>
                    <a:pt x="29" y="1"/>
                    <a:pt x="28" y="1"/>
                  </a:cubicBezTo>
                  <a:cubicBezTo>
                    <a:pt x="26" y="0"/>
                    <a:pt x="1" y="13"/>
                    <a:pt x="0" y="1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0" name="ís1íḍê">
              <a:extLst>
                <a:ext uri="{FF2B5EF4-FFF2-40B4-BE49-F238E27FC236}">
                  <a16:creationId xmlns:a16="http://schemas.microsoft.com/office/drawing/2014/main" id="{43CF616E-41AB-4837-8C65-64DF7EA3ABBE}"/>
                </a:ext>
              </a:extLst>
            </p:cNvPr>
            <p:cNvSpPr/>
            <p:nvPr/>
          </p:nvSpPr>
          <p:spPr bwMode="auto">
            <a:xfrm>
              <a:off x="5992813" y="2657475"/>
              <a:ext cx="357188" cy="273050"/>
            </a:xfrm>
            <a:custGeom>
              <a:avLst/>
              <a:gdLst>
                <a:gd name="T0" fmla="*/ 69 w 93"/>
                <a:gd name="T1" fmla="*/ 43 h 71"/>
                <a:gd name="T2" fmla="*/ 0 w 93"/>
                <a:gd name="T3" fmla="*/ 71 h 71"/>
                <a:gd name="T4" fmla="*/ 5 w 93"/>
                <a:gd name="T5" fmla="*/ 45 h 71"/>
                <a:gd name="T6" fmla="*/ 28 w 93"/>
                <a:gd name="T7" fmla="*/ 9 h 71"/>
                <a:gd name="T8" fmla="*/ 70 w 93"/>
                <a:gd name="T9" fmla="*/ 5 h 71"/>
                <a:gd name="T10" fmla="*/ 84 w 93"/>
                <a:gd name="T11" fmla="*/ 14 h 71"/>
                <a:gd name="T12" fmla="*/ 69 w 93"/>
                <a:gd name="T13" fmla="*/ 4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71">
                  <a:moveTo>
                    <a:pt x="69" y="43"/>
                  </a:moveTo>
                  <a:cubicBezTo>
                    <a:pt x="47" y="56"/>
                    <a:pt x="25" y="70"/>
                    <a:pt x="0" y="71"/>
                  </a:cubicBezTo>
                  <a:cubicBezTo>
                    <a:pt x="5" y="64"/>
                    <a:pt x="4" y="54"/>
                    <a:pt x="5" y="45"/>
                  </a:cubicBezTo>
                  <a:cubicBezTo>
                    <a:pt x="7" y="31"/>
                    <a:pt x="16" y="17"/>
                    <a:pt x="28" y="9"/>
                  </a:cubicBezTo>
                  <a:cubicBezTo>
                    <a:pt x="41" y="2"/>
                    <a:pt x="57" y="0"/>
                    <a:pt x="70" y="5"/>
                  </a:cubicBezTo>
                  <a:cubicBezTo>
                    <a:pt x="76" y="7"/>
                    <a:pt x="81" y="9"/>
                    <a:pt x="84" y="14"/>
                  </a:cubicBezTo>
                  <a:cubicBezTo>
                    <a:pt x="93" y="27"/>
                    <a:pt x="79" y="37"/>
                    <a:pt x="69" y="4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1" name="ïṧ1íḍe">
              <a:extLst>
                <a:ext uri="{FF2B5EF4-FFF2-40B4-BE49-F238E27FC236}">
                  <a16:creationId xmlns:a16="http://schemas.microsoft.com/office/drawing/2014/main" id="{26155ADC-0D1D-4F95-8B49-E0AAEB17985B}"/>
                </a:ext>
              </a:extLst>
            </p:cNvPr>
            <p:cNvSpPr/>
            <p:nvPr/>
          </p:nvSpPr>
          <p:spPr bwMode="auto">
            <a:xfrm>
              <a:off x="6235701" y="2711450"/>
              <a:ext cx="222250" cy="500063"/>
            </a:xfrm>
            <a:custGeom>
              <a:avLst/>
              <a:gdLst>
                <a:gd name="T0" fmla="*/ 4 w 58"/>
                <a:gd name="T1" fmla="*/ 81 h 130"/>
                <a:gd name="T2" fmla="*/ 10 w 58"/>
                <a:gd name="T3" fmla="*/ 101 h 130"/>
                <a:gd name="T4" fmla="*/ 9 w 58"/>
                <a:gd name="T5" fmla="*/ 114 h 130"/>
                <a:gd name="T6" fmla="*/ 5 w 58"/>
                <a:gd name="T7" fmla="*/ 130 h 130"/>
                <a:gd name="T8" fmla="*/ 25 w 58"/>
                <a:gd name="T9" fmla="*/ 120 h 130"/>
                <a:gd name="T10" fmla="*/ 53 w 58"/>
                <a:gd name="T11" fmla="*/ 47 h 130"/>
                <a:gd name="T12" fmla="*/ 46 w 58"/>
                <a:gd name="T13" fmla="*/ 24 h 130"/>
                <a:gd name="T14" fmla="*/ 38 w 58"/>
                <a:gd name="T15" fmla="*/ 8 h 130"/>
                <a:gd name="T16" fmla="*/ 23 w 58"/>
                <a:gd name="T17" fmla="*/ 0 h 130"/>
                <a:gd name="T18" fmla="*/ 5 w 58"/>
                <a:gd name="T19" fmla="*/ 10 h 130"/>
                <a:gd name="T20" fmla="*/ 0 w 58"/>
                <a:gd name="T21" fmla="*/ 24 h 130"/>
                <a:gd name="T22" fmla="*/ 6 w 58"/>
                <a:gd name="T23" fmla="*/ 48 h 130"/>
                <a:gd name="T24" fmla="*/ 23 w 58"/>
                <a:gd name="T25" fmla="*/ 54 h 130"/>
                <a:gd name="T26" fmla="*/ 11 w 58"/>
                <a:gd name="T27" fmla="*/ 69 h 130"/>
                <a:gd name="T28" fmla="*/ 4 w 58"/>
                <a:gd name="T29" fmla="*/ 8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130">
                  <a:moveTo>
                    <a:pt x="4" y="81"/>
                  </a:moveTo>
                  <a:cubicBezTo>
                    <a:pt x="5" y="88"/>
                    <a:pt x="10" y="94"/>
                    <a:pt x="10" y="101"/>
                  </a:cubicBezTo>
                  <a:cubicBezTo>
                    <a:pt x="11" y="105"/>
                    <a:pt x="10" y="110"/>
                    <a:pt x="9" y="114"/>
                  </a:cubicBezTo>
                  <a:cubicBezTo>
                    <a:pt x="8" y="120"/>
                    <a:pt x="6" y="125"/>
                    <a:pt x="5" y="130"/>
                  </a:cubicBezTo>
                  <a:cubicBezTo>
                    <a:pt x="13" y="129"/>
                    <a:pt x="19" y="125"/>
                    <a:pt x="25" y="120"/>
                  </a:cubicBezTo>
                  <a:cubicBezTo>
                    <a:pt x="47" y="103"/>
                    <a:pt x="58" y="74"/>
                    <a:pt x="53" y="47"/>
                  </a:cubicBezTo>
                  <a:cubicBezTo>
                    <a:pt x="52" y="39"/>
                    <a:pt x="49" y="32"/>
                    <a:pt x="46" y="24"/>
                  </a:cubicBezTo>
                  <a:cubicBezTo>
                    <a:pt x="44" y="19"/>
                    <a:pt x="42" y="13"/>
                    <a:pt x="38" y="8"/>
                  </a:cubicBezTo>
                  <a:cubicBezTo>
                    <a:pt x="34" y="4"/>
                    <a:pt x="29" y="0"/>
                    <a:pt x="23" y="0"/>
                  </a:cubicBezTo>
                  <a:cubicBezTo>
                    <a:pt x="16" y="0"/>
                    <a:pt x="9" y="5"/>
                    <a:pt x="5" y="10"/>
                  </a:cubicBezTo>
                  <a:cubicBezTo>
                    <a:pt x="2" y="14"/>
                    <a:pt x="0" y="19"/>
                    <a:pt x="0" y="24"/>
                  </a:cubicBezTo>
                  <a:cubicBezTo>
                    <a:pt x="0" y="29"/>
                    <a:pt x="2" y="46"/>
                    <a:pt x="6" y="48"/>
                  </a:cubicBezTo>
                  <a:cubicBezTo>
                    <a:pt x="12" y="44"/>
                    <a:pt x="21" y="47"/>
                    <a:pt x="23" y="54"/>
                  </a:cubicBezTo>
                  <a:cubicBezTo>
                    <a:pt x="26" y="63"/>
                    <a:pt x="17" y="65"/>
                    <a:pt x="11" y="69"/>
                  </a:cubicBezTo>
                  <a:cubicBezTo>
                    <a:pt x="4" y="73"/>
                    <a:pt x="2" y="73"/>
                    <a:pt x="4" y="81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2" name="íṣḻîḓê">
              <a:extLst>
                <a:ext uri="{FF2B5EF4-FFF2-40B4-BE49-F238E27FC236}">
                  <a16:creationId xmlns:a16="http://schemas.microsoft.com/office/drawing/2014/main" id="{B30020F0-714A-4FA6-A4D2-5559F0CE504D}"/>
                </a:ext>
              </a:extLst>
            </p:cNvPr>
            <p:cNvSpPr/>
            <p:nvPr/>
          </p:nvSpPr>
          <p:spPr bwMode="auto">
            <a:xfrm>
              <a:off x="6230938" y="2857500"/>
              <a:ext cx="285750" cy="388938"/>
            </a:xfrm>
            <a:custGeom>
              <a:avLst/>
              <a:gdLst>
                <a:gd name="T0" fmla="*/ 54 w 74"/>
                <a:gd name="T1" fmla="*/ 13 h 101"/>
                <a:gd name="T2" fmla="*/ 68 w 74"/>
                <a:gd name="T3" fmla="*/ 23 h 101"/>
                <a:gd name="T4" fmla="*/ 72 w 74"/>
                <a:gd name="T5" fmla="*/ 38 h 101"/>
                <a:gd name="T6" fmla="*/ 65 w 74"/>
                <a:gd name="T7" fmla="*/ 46 h 101"/>
                <a:gd name="T8" fmla="*/ 61 w 74"/>
                <a:gd name="T9" fmla="*/ 56 h 101"/>
                <a:gd name="T10" fmla="*/ 64 w 74"/>
                <a:gd name="T11" fmla="*/ 62 h 101"/>
                <a:gd name="T12" fmla="*/ 69 w 74"/>
                <a:gd name="T13" fmla="*/ 79 h 101"/>
                <a:gd name="T14" fmla="*/ 61 w 74"/>
                <a:gd name="T15" fmla="*/ 91 h 101"/>
                <a:gd name="T16" fmla="*/ 46 w 74"/>
                <a:gd name="T17" fmla="*/ 93 h 101"/>
                <a:gd name="T18" fmla="*/ 38 w 74"/>
                <a:gd name="T19" fmla="*/ 92 h 101"/>
                <a:gd name="T20" fmla="*/ 16 w 74"/>
                <a:gd name="T21" fmla="*/ 100 h 101"/>
                <a:gd name="T22" fmla="*/ 5 w 74"/>
                <a:gd name="T23" fmla="*/ 96 h 101"/>
                <a:gd name="T24" fmla="*/ 1 w 74"/>
                <a:gd name="T25" fmla="*/ 84 h 101"/>
                <a:gd name="T26" fmla="*/ 14 w 74"/>
                <a:gd name="T27" fmla="*/ 68 h 101"/>
                <a:gd name="T28" fmla="*/ 26 w 74"/>
                <a:gd name="T29" fmla="*/ 51 h 101"/>
                <a:gd name="T30" fmla="*/ 25 w 74"/>
                <a:gd name="T31" fmla="*/ 35 h 101"/>
                <a:gd name="T32" fmla="*/ 35 w 74"/>
                <a:gd name="T33" fmla="*/ 15 h 101"/>
                <a:gd name="T34" fmla="*/ 41 w 74"/>
                <a:gd name="T35" fmla="*/ 0 h 101"/>
                <a:gd name="T36" fmla="*/ 54 w 74"/>
                <a:gd name="T37" fmla="*/ 1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101">
                  <a:moveTo>
                    <a:pt x="54" y="13"/>
                  </a:moveTo>
                  <a:cubicBezTo>
                    <a:pt x="59" y="16"/>
                    <a:pt x="64" y="19"/>
                    <a:pt x="68" y="23"/>
                  </a:cubicBezTo>
                  <a:cubicBezTo>
                    <a:pt x="72" y="27"/>
                    <a:pt x="74" y="33"/>
                    <a:pt x="72" y="38"/>
                  </a:cubicBezTo>
                  <a:cubicBezTo>
                    <a:pt x="71" y="41"/>
                    <a:pt x="68" y="44"/>
                    <a:pt x="65" y="46"/>
                  </a:cubicBezTo>
                  <a:cubicBezTo>
                    <a:pt x="63" y="49"/>
                    <a:pt x="61" y="52"/>
                    <a:pt x="61" y="56"/>
                  </a:cubicBezTo>
                  <a:cubicBezTo>
                    <a:pt x="61" y="58"/>
                    <a:pt x="63" y="60"/>
                    <a:pt x="64" y="62"/>
                  </a:cubicBezTo>
                  <a:cubicBezTo>
                    <a:pt x="67" y="67"/>
                    <a:pt x="70" y="73"/>
                    <a:pt x="69" y="79"/>
                  </a:cubicBezTo>
                  <a:cubicBezTo>
                    <a:pt x="69" y="84"/>
                    <a:pt x="65" y="88"/>
                    <a:pt x="61" y="91"/>
                  </a:cubicBezTo>
                  <a:cubicBezTo>
                    <a:pt x="56" y="93"/>
                    <a:pt x="51" y="94"/>
                    <a:pt x="46" y="93"/>
                  </a:cubicBezTo>
                  <a:cubicBezTo>
                    <a:pt x="43" y="93"/>
                    <a:pt x="41" y="92"/>
                    <a:pt x="38" y="92"/>
                  </a:cubicBezTo>
                  <a:cubicBezTo>
                    <a:pt x="30" y="92"/>
                    <a:pt x="24" y="99"/>
                    <a:pt x="16" y="100"/>
                  </a:cubicBezTo>
                  <a:cubicBezTo>
                    <a:pt x="12" y="101"/>
                    <a:pt x="8" y="99"/>
                    <a:pt x="5" y="96"/>
                  </a:cubicBezTo>
                  <a:cubicBezTo>
                    <a:pt x="2" y="93"/>
                    <a:pt x="0" y="88"/>
                    <a:pt x="1" y="84"/>
                  </a:cubicBezTo>
                  <a:cubicBezTo>
                    <a:pt x="2" y="77"/>
                    <a:pt x="8" y="72"/>
                    <a:pt x="14" y="68"/>
                  </a:cubicBezTo>
                  <a:cubicBezTo>
                    <a:pt x="20" y="63"/>
                    <a:pt x="26" y="58"/>
                    <a:pt x="26" y="51"/>
                  </a:cubicBezTo>
                  <a:cubicBezTo>
                    <a:pt x="27" y="46"/>
                    <a:pt x="25" y="41"/>
                    <a:pt x="25" y="35"/>
                  </a:cubicBezTo>
                  <a:cubicBezTo>
                    <a:pt x="26" y="28"/>
                    <a:pt x="33" y="22"/>
                    <a:pt x="35" y="15"/>
                  </a:cubicBezTo>
                  <a:cubicBezTo>
                    <a:pt x="36" y="11"/>
                    <a:pt x="34" y="0"/>
                    <a:pt x="41" y="0"/>
                  </a:cubicBezTo>
                  <a:cubicBezTo>
                    <a:pt x="46" y="1"/>
                    <a:pt x="50" y="10"/>
                    <a:pt x="54" y="1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3" name="íṥ1íde">
              <a:extLst>
                <a:ext uri="{FF2B5EF4-FFF2-40B4-BE49-F238E27FC236}">
                  <a16:creationId xmlns:a16="http://schemas.microsoft.com/office/drawing/2014/main" id="{CDC6FD3B-B023-43ED-BEAF-5CEED43ED0A1}"/>
                </a:ext>
              </a:extLst>
            </p:cNvPr>
            <p:cNvSpPr/>
            <p:nvPr/>
          </p:nvSpPr>
          <p:spPr bwMode="auto">
            <a:xfrm>
              <a:off x="6181726" y="2811463"/>
              <a:ext cx="65088" cy="127000"/>
            </a:xfrm>
            <a:custGeom>
              <a:avLst/>
              <a:gdLst>
                <a:gd name="T0" fmla="*/ 12 w 17"/>
                <a:gd name="T1" fmla="*/ 16 h 33"/>
                <a:gd name="T2" fmla="*/ 7 w 17"/>
                <a:gd name="T3" fmla="*/ 23 h 33"/>
                <a:gd name="T4" fmla="*/ 0 w 17"/>
                <a:gd name="T5" fmla="*/ 33 h 33"/>
                <a:gd name="T6" fmla="*/ 1 w 17"/>
                <a:gd name="T7" fmla="*/ 14 h 33"/>
                <a:gd name="T8" fmla="*/ 1 w 17"/>
                <a:gd name="T9" fmla="*/ 11 h 33"/>
                <a:gd name="T10" fmla="*/ 5 w 17"/>
                <a:gd name="T11" fmla="*/ 7 h 33"/>
                <a:gd name="T12" fmla="*/ 15 w 17"/>
                <a:gd name="T13" fmla="*/ 4 h 33"/>
                <a:gd name="T14" fmla="*/ 12 w 17"/>
                <a:gd name="T15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33">
                  <a:moveTo>
                    <a:pt x="12" y="16"/>
                  </a:moveTo>
                  <a:cubicBezTo>
                    <a:pt x="10" y="19"/>
                    <a:pt x="9" y="21"/>
                    <a:pt x="7" y="23"/>
                  </a:cubicBezTo>
                  <a:cubicBezTo>
                    <a:pt x="4" y="27"/>
                    <a:pt x="2" y="30"/>
                    <a:pt x="0" y="33"/>
                  </a:cubicBezTo>
                  <a:cubicBezTo>
                    <a:pt x="1" y="27"/>
                    <a:pt x="2" y="20"/>
                    <a:pt x="1" y="14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2" y="9"/>
                    <a:pt x="3" y="8"/>
                    <a:pt x="5" y="7"/>
                  </a:cubicBezTo>
                  <a:cubicBezTo>
                    <a:pt x="7" y="5"/>
                    <a:pt x="13" y="0"/>
                    <a:pt x="15" y="4"/>
                  </a:cubicBezTo>
                  <a:cubicBezTo>
                    <a:pt x="17" y="6"/>
                    <a:pt x="13" y="14"/>
                    <a:pt x="12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4" name="işľiḍè">
              <a:extLst>
                <a:ext uri="{FF2B5EF4-FFF2-40B4-BE49-F238E27FC236}">
                  <a16:creationId xmlns:a16="http://schemas.microsoft.com/office/drawing/2014/main" id="{14584850-6F07-4AF1-9AE3-330180007C0C}"/>
                </a:ext>
              </a:extLst>
            </p:cNvPr>
            <p:cNvSpPr/>
            <p:nvPr/>
          </p:nvSpPr>
          <p:spPr bwMode="auto">
            <a:xfrm>
              <a:off x="6427788" y="3554413"/>
              <a:ext cx="57150" cy="84138"/>
            </a:xfrm>
            <a:custGeom>
              <a:avLst/>
              <a:gdLst>
                <a:gd name="T0" fmla="*/ 10 w 36"/>
                <a:gd name="T1" fmla="*/ 0 h 53"/>
                <a:gd name="T2" fmla="*/ 0 w 36"/>
                <a:gd name="T3" fmla="*/ 9 h 53"/>
                <a:gd name="T4" fmla="*/ 36 w 36"/>
                <a:gd name="T5" fmla="*/ 53 h 53"/>
                <a:gd name="T6" fmla="*/ 10 w 36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3">
                  <a:moveTo>
                    <a:pt x="10" y="0"/>
                  </a:moveTo>
                  <a:lnTo>
                    <a:pt x="0" y="9"/>
                  </a:lnTo>
                  <a:lnTo>
                    <a:pt x="36" y="5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5" name="î$ḷídè">
              <a:extLst>
                <a:ext uri="{FF2B5EF4-FFF2-40B4-BE49-F238E27FC236}">
                  <a16:creationId xmlns:a16="http://schemas.microsoft.com/office/drawing/2014/main" id="{AFF4862C-C0C0-42EB-B3C9-3137DC39C7C3}"/>
                </a:ext>
              </a:extLst>
            </p:cNvPr>
            <p:cNvSpPr/>
            <p:nvPr/>
          </p:nvSpPr>
          <p:spPr bwMode="auto">
            <a:xfrm>
              <a:off x="6881813" y="3341688"/>
              <a:ext cx="812800" cy="788988"/>
            </a:xfrm>
            <a:custGeom>
              <a:avLst/>
              <a:gdLst>
                <a:gd name="T0" fmla="*/ 211 w 211"/>
                <a:gd name="T1" fmla="*/ 203 h 205"/>
                <a:gd name="T2" fmla="*/ 201 w 211"/>
                <a:gd name="T3" fmla="*/ 10 h 205"/>
                <a:gd name="T4" fmla="*/ 137 w 211"/>
                <a:gd name="T5" fmla="*/ 0 h 205"/>
                <a:gd name="T6" fmla="*/ 105 w 211"/>
                <a:gd name="T7" fmla="*/ 7 h 205"/>
                <a:gd name="T8" fmla="*/ 81 w 211"/>
                <a:gd name="T9" fmla="*/ 27 h 205"/>
                <a:gd name="T10" fmla="*/ 0 w 211"/>
                <a:gd name="T11" fmla="*/ 183 h 205"/>
                <a:gd name="T12" fmla="*/ 50 w 211"/>
                <a:gd name="T13" fmla="*/ 187 h 205"/>
                <a:gd name="T14" fmla="*/ 66 w 211"/>
                <a:gd name="T15" fmla="*/ 168 h 205"/>
                <a:gd name="T16" fmla="*/ 58 w 211"/>
                <a:gd name="T17" fmla="*/ 156 h 205"/>
                <a:gd name="T18" fmla="*/ 88 w 211"/>
                <a:gd name="T19" fmla="*/ 84 h 205"/>
                <a:gd name="T20" fmla="*/ 88 w 211"/>
                <a:gd name="T21" fmla="*/ 205 h 205"/>
                <a:gd name="T22" fmla="*/ 211 w 211"/>
                <a:gd name="T23" fmla="*/ 20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205">
                  <a:moveTo>
                    <a:pt x="211" y="203"/>
                  </a:move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152" y="0"/>
                    <a:pt x="137" y="0"/>
                  </a:cubicBezTo>
                  <a:cubicBezTo>
                    <a:pt x="129" y="0"/>
                    <a:pt x="115" y="4"/>
                    <a:pt x="105" y="7"/>
                  </a:cubicBezTo>
                  <a:cubicBezTo>
                    <a:pt x="94" y="11"/>
                    <a:pt x="86" y="18"/>
                    <a:pt x="81" y="27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66" y="168"/>
                    <a:pt x="66" y="168"/>
                    <a:pt x="66" y="168"/>
                  </a:cubicBezTo>
                  <a:cubicBezTo>
                    <a:pt x="58" y="156"/>
                    <a:pt x="58" y="156"/>
                    <a:pt x="58" y="156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205"/>
                    <a:pt x="88" y="205"/>
                    <a:pt x="88" y="205"/>
                  </a:cubicBezTo>
                  <a:cubicBezTo>
                    <a:pt x="211" y="203"/>
                    <a:pt x="211" y="203"/>
                    <a:pt x="211" y="203"/>
                  </a:cubicBezTo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6" name="ïṡľíḓê">
              <a:extLst>
                <a:ext uri="{FF2B5EF4-FFF2-40B4-BE49-F238E27FC236}">
                  <a16:creationId xmlns:a16="http://schemas.microsoft.com/office/drawing/2014/main" id="{BDECB3A3-ADE1-4826-9960-9EAA4375C1CF}"/>
                </a:ext>
              </a:extLst>
            </p:cNvPr>
            <p:cNvSpPr/>
            <p:nvPr/>
          </p:nvSpPr>
          <p:spPr bwMode="auto">
            <a:xfrm>
              <a:off x="7308851" y="2984500"/>
              <a:ext cx="361950" cy="365125"/>
            </a:xfrm>
            <a:custGeom>
              <a:avLst/>
              <a:gdLst>
                <a:gd name="T0" fmla="*/ 94 w 94"/>
                <a:gd name="T1" fmla="*/ 48 h 95"/>
                <a:gd name="T2" fmla="*/ 46 w 94"/>
                <a:gd name="T3" fmla="*/ 95 h 95"/>
                <a:gd name="T4" fmla="*/ 13 w 94"/>
                <a:gd name="T5" fmla="*/ 70 h 95"/>
                <a:gd name="T6" fmla="*/ 0 w 94"/>
                <a:gd name="T7" fmla="*/ 48 h 95"/>
                <a:gd name="T8" fmla="*/ 46 w 94"/>
                <a:gd name="T9" fmla="*/ 0 h 95"/>
                <a:gd name="T10" fmla="*/ 94 w 94"/>
                <a:gd name="T11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5">
                  <a:moveTo>
                    <a:pt x="94" y="48"/>
                  </a:moveTo>
                  <a:cubicBezTo>
                    <a:pt x="94" y="74"/>
                    <a:pt x="72" y="95"/>
                    <a:pt x="46" y="95"/>
                  </a:cubicBezTo>
                  <a:cubicBezTo>
                    <a:pt x="31" y="95"/>
                    <a:pt x="21" y="80"/>
                    <a:pt x="13" y="70"/>
                  </a:cubicBezTo>
                  <a:cubicBezTo>
                    <a:pt x="6" y="62"/>
                    <a:pt x="0" y="59"/>
                    <a:pt x="0" y="48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2" y="0"/>
                    <a:pt x="94" y="21"/>
                    <a:pt x="94" y="48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7" name="íşḻíḑé">
              <a:extLst>
                <a:ext uri="{FF2B5EF4-FFF2-40B4-BE49-F238E27FC236}">
                  <a16:creationId xmlns:a16="http://schemas.microsoft.com/office/drawing/2014/main" id="{5EE7FC5C-E9FA-419C-8AB6-926C7699FF5E}"/>
                </a:ext>
              </a:extLst>
            </p:cNvPr>
            <p:cNvSpPr/>
            <p:nvPr/>
          </p:nvSpPr>
          <p:spPr bwMode="auto">
            <a:xfrm>
              <a:off x="6427788" y="3568700"/>
              <a:ext cx="773113" cy="512763"/>
            </a:xfrm>
            <a:custGeom>
              <a:avLst/>
              <a:gdLst>
                <a:gd name="T0" fmla="*/ 487 w 487"/>
                <a:gd name="T1" fmla="*/ 323 h 323"/>
                <a:gd name="T2" fmla="*/ 85 w 487"/>
                <a:gd name="T3" fmla="*/ 323 h 323"/>
                <a:gd name="T4" fmla="*/ 0 w 487"/>
                <a:gd name="T5" fmla="*/ 0 h 323"/>
                <a:gd name="T6" fmla="*/ 403 w 487"/>
                <a:gd name="T7" fmla="*/ 0 h 323"/>
                <a:gd name="T8" fmla="*/ 487 w 487"/>
                <a:gd name="T9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23">
                  <a:moveTo>
                    <a:pt x="487" y="323"/>
                  </a:moveTo>
                  <a:lnTo>
                    <a:pt x="85" y="323"/>
                  </a:lnTo>
                  <a:lnTo>
                    <a:pt x="0" y="0"/>
                  </a:lnTo>
                  <a:lnTo>
                    <a:pt x="403" y="0"/>
                  </a:lnTo>
                  <a:lnTo>
                    <a:pt x="487" y="32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8" name="ïṧļiḓê">
              <a:extLst>
                <a:ext uri="{FF2B5EF4-FFF2-40B4-BE49-F238E27FC236}">
                  <a16:creationId xmlns:a16="http://schemas.microsoft.com/office/drawing/2014/main" id="{992DDE85-12EF-4119-8C02-92D1719D31FF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477 w 477"/>
                <a:gd name="T1" fmla="*/ 332 h 332"/>
                <a:gd name="T2" fmla="*/ 87 w 477"/>
                <a:gd name="T3" fmla="*/ 332 h 332"/>
                <a:gd name="T4" fmla="*/ 0 w 477"/>
                <a:gd name="T5" fmla="*/ 0 h 332"/>
                <a:gd name="T6" fmla="*/ 395 w 477"/>
                <a:gd name="T7" fmla="*/ 9 h 332"/>
                <a:gd name="T8" fmla="*/ 477 w 477"/>
                <a:gd name="T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332">
                  <a:moveTo>
                    <a:pt x="477" y="332"/>
                  </a:moveTo>
                  <a:lnTo>
                    <a:pt x="87" y="332"/>
                  </a:lnTo>
                  <a:lnTo>
                    <a:pt x="0" y="0"/>
                  </a:lnTo>
                  <a:lnTo>
                    <a:pt x="395" y="9"/>
                  </a:lnTo>
                  <a:lnTo>
                    <a:pt x="477" y="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9" name="îş1ïḍè">
              <a:extLst>
                <a:ext uri="{FF2B5EF4-FFF2-40B4-BE49-F238E27FC236}">
                  <a16:creationId xmlns:a16="http://schemas.microsoft.com/office/drawing/2014/main" id="{6785C900-2DB4-4792-B422-B78312C9EEF7}"/>
                </a:ext>
              </a:extLst>
            </p:cNvPr>
            <p:cNvSpPr/>
            <p:nvPr/>
          </p:nvSpPr>
          <p:spPr bwMode="auto">
            <a:xfrm>
              <a:off x="6565901" y="4043363"/>
              <a:ext cx="439738" cy="38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0" name="íṣľîḓè">
              <a:extLst>
                <a:ext uri="{FF2B5EF4-FFF2-40B4-BE49-F238E27FC236}">
                  <a16:creationId xmlns:a16="http://schemas.microsoft.com/office/drawing/2014/main" id="{C7C41C9F-AB73-4B3F-BF8A-487DC91D63E7}"/>
                </a:ext>
              </a:extLst>
            </p:cNvPr>
            <p:cNvSpPr/>
            <p:nvPr/>
          </p:nvSpPr>
          <p:spPr bwMode="auto">
            <a:xfrm>
              <a:off x="6611938" y="3673475"/>
              <a:ext cx="420688" cy="288925"/>
            </a:xfrm>
            <a:custGeom>
              <a:avLst/>
              <a:gdLst>
                <a:gd name="T0" fmla="*/ 265 w 265"/>
                <a:gd name="T1" fmla="*/ 182 h 182"/>
                <a:gd name="T2" fmla="*/ 49 w 265"/>
                <a:gd name="T3" fmla="*/ 182 h 182"/>
                <a:gd name="T4" fmla="*/ 0 w 265"/>
                <a:gd name="T5" fmla="*/ 0 h 182"/>
                <a:gd name="T6" fmla="*/ 219 w 265"/>
                <a:gd name="T7" fmla="*/ 5 h 182"/>
                <a:gd name="T8" fmla="*/ 265 w 265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82">
                  <a:moveTo>
                    <a:pt x="265" y="182"/>
                  </a:moveTo>
                  <a:lnTo>
                    <a:pt x="49" y="182"/>
                  </a:lnTo>
                  <a:lnTo>
                    <a:pt x="0" y="0"/>
                  </a:lnTo>
                  <a:lnTo>
                    <a:pt x="219" y="5"/>
                  </a:lnTo>
                  <a:lnTo>
                    <a:pt x="265" y="182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1" name="íšļîḑè">
              <a:extLst>
                <a:ext uri="{FF2B5EF4-FFF2-40B4-BE49-F238E27FC236}">
                  <a16:creationId xmlns:a16="http://schemas.microsoft.com/office/drawing/2014/main" id="{473297BC-398E-4BAC-9B42-5E92DD8AA299}"/>
                </a:ext>
              </a:extLst>
            </p:cNvPr>
            <p:cNvSpPr/>
            <p:nvPr/>
          </p:nvSpPr>
          <p:spPr bwMode="auto">
            <a:xfrm>
              <a:off x="6678613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2" name="íṧḷide">
              <a:extLst>
                <a:ext uri="{FF2B5EF4-FFF2-40B4-BE49-F238E27FC236}">
                  <a16:creationId xmlns:a16="http://schemas.microsoft.com/office/drawing/2014/main" id="{AC197F5E-A65F-43C4-9383-CACAC43991EB}"/>
                </a:ext>
              </a:extLst>
            </p:cNvPr>
            <p:cNvSpPr/>
            <p:nvPr/>
          </p:nvSpPr>
          <p:spPr bwMode="auto">
            <a:xfrm>
              <a:off x="6651626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3" name="íŝľïḋé">
              <a:extLst>
                <a:ext uri="{FF2B5EF4-FFF2-40B4-BE49-F238E27FC236}">
                  <a16:creationId xmlns:a16="http://schemas.microsoft.com/office/drawing/2014/main" id="{F3A7E6BB-0D19-4A1D-95CD-A80C7BBE556C}"/>
                </a:ext>
              </a:extLst>
            </p:cNvPr>
            <p:cNvSpPr/>
            <p:nvPr/>
          </p:nvSpPr>
          <p:spPr bwMode="auto">
            <a:xfrm>
              <a:off x="7367588" y="3365500"/>
              <a:ext cx="168275" cy="188913"/>
            </a:xfrm>
            <a:custGeom>
              <a:avLst/>
              <a:gdLst>
                <a:gd name="T0" fmla="*/ 1 w 44"/>
                <a:gd name="T1" fmla="*/ 14 h 49"/>
                <a:gd name="T2" fmla="*/ 6 w 44"/>
                <a:gd name="T3" fmla="*/ 41 h 49"/>
                <a:gd name="T4" fmla="*/ 9 w 44"/>
                <a:gd name="T5" fmla="*/ 47 h 49"/>
                <a:gd name="T6" fmla="*/ 21 w 44"/>
                <a:gd name="T7" fmla="*/ 45 h 49"/>
                <a:gd name="T8" fmla="*/ 37 w 44"/>
                <a:gd name="T9" fmla="*/ 30 h 49"/>
                <a:gd name="T10" fmla="*/ 43 w 44"/>
                <a:gd name="T11" fmla="*/ 18 h 49"/>
                <a:gd name="T12" fmla="*/ 40 w 44"/>
                <a:gd name="T13" fmla="*/ 5 h 49"/>
                <a:gd name="T14" fmla="*/ 15 w 44"/>
                <a:gd name="T15" fmla="*/ 0 h 49"/>
                <a:gd name="T16" fmla="*/ 1 w 44"/>
                <a:gd name="T1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9">
                  <a:moveTo>
                    <a:pt x="1" y="14"/>
                  </a:moveTo>
                  <a:cubicBezTo>
                    <a:pt x="2" y="23"/>
                    <a:pt x="4" y="32"/>
                    <a:pt x="6" y="41"/>
                  </a:cubicBezTo>
                  <a:cubicBezTo>
                    <a:pt x="7" y="43"/>
                    <a:pt x="7" y="45"/>
                    <a:pt x="9" y="47"/>
                  </a:cubicBezTo>
                  <a:cubicBezTo>
                    <a:pt x="12" y="49"/>
                    <a:pt x="17" y="47"/>
                    <a:pt x="21" y="45"/>
                  </a:cubicBezTo>
                  <a:cubicBezTo>
                    <a:pt x="27" y="40"/>
                    <a:pt x="32" y="36"/>
                    <a:pt x="37" y="30"/>
                  </a:cubicBezTo>
                  <a:cubicBezTo>
                    <a:pt x="40" y="26"/>
                    <a:pt x="42" y="22"/>
                    <a:pt x="43" y="18"/>
                  </a:cubicBezTo>
                  <a:cubicBezTo>
                    <a:pt x="44" y="13"/>
                    <a:pt x="43" y="8"/>
                    <a:pt x="40" y="5"/>
                  </a:cubicBezTo>
                  <a:cubicBezTo>
                    <a:pt x="34" y="0"/>
                    <a:pt x="22" y="0"/>
                    <a:pt x="15" y="0"/>
                  </a:cubicBezTo>
                  <a:cubicBezTo>
                    <a:pt x="6" y="0"/>
                    <a:pt x="0" y="4"/>
                    <a:pt x="1" y="14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4" name="ïṩľïḓe">
              <a:extLst>
                <a:ext uri="{FF2B5EF4-FFF2-40B4-BE49-F238E27FC236}">
                  <a16:creationId xmlns:a16="http://schemas.microsoft.com/office/drawing/2014/main" id="{5A7ABD38-0CD0-4E1C-AFE5-213F1B25E303}"/>
                </a:ext>
              </a:extLst>
            </p:cNvPr>
            <p:cNvSpPr/>
            <p:nvPr/>
          </p:nvSpPr>
          <p:spPr bwMode="auto">
            <a:xfrm>
              <a:off x="6919913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10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10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5" name="ís1ide">
              <a:extLst>
                <a:ext uri="{FF2B5EF4-FFF2-40B4-BE49-F238E27FC236}">
                  <a16:creationId xmlns:a16="http://schemas.microsoft.com/office/drawing/2014/main" id="{705D1053-8701-428A-8D2B-0685C5A5FB8A}"/>
                </a:ext>
              </a:extLst>
            </p:cNvPr>
            <p:cNvSpPr/>
            <p:nvPr/>
          </p:nvSpPr>
          <p:spPr bwMode="auto">
            <a:xfrm>
              <a:off x="7405688" y="3246438"/>
              <a:ext cx="107950" cy="234950"/>
            </a:xfrm>
            <a:custGeom>
              <a:avLst/>
              <a:gdLst>
                <a:gd name="T0" fmla="*/ 3 w 28"/>
                <a:gd name="T1" fmla="*/ 4 h 61"/>
                <a:gd name="T2" fmla="*/ 0 w 28"/>
                <a:gd name="T3" fmla="*/ 44 h 61"/>
                <a:gd name="T4" fmla="*/ 12 w 28"/>
                <a:gd name="T5" fmla="*/ 58 h 61"/>
                <a:gd name="T6" fmla="*/ 23 w 28"/>
                <a:gd name="T7" fmla="*/ 47 h 61"/>
                <a:gd name="T8" fmla="*/ 28 w 28"/>
                <a:gd name="T9" fmla="*/ 0 h 61"/>
                <a:gd name="T10" fmla="*/ 3 w 28"/>
                <a:gd name="T11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61">
                  <a:moveTo>
                    <a:pt x="3" y="4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2" y="61"/>
                    <a:pt x="12" y="58"/>
                  </a:cubicBezTo>
                  <a:cubicBezTo>
                    <a:pt x="22" y="55"/>
                    <a:pt x="23" y="47"/>
                    <a:pt x="23" y="4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3" y="4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6" name="íš1îďé">
              <a:extLst>
                <a:ext uri="{FF2B5EF4-FFF2-40B4-BE49-F238E27FC236}">
                  <a16:creationId xmlns:a16="http://schemas.microsoft.com/office/drawing/2014/main" id="{D6870801-B2BA-4A7D-83FC-453B9445A6C6}"/>
                </a:ext>
              </a:extLst>
            </p:cNvPr>
            <p:cNvSpPr/>
            <p:nvPr/>
          </p:nvSpPr>
          <p:spPr bwMode="auto">
            <a:xfrm>
              <a:off x="7308851" y="2944813"/>
              <a:ext cx="377825" cy="185738"/>
            </a:xfrm>
            <a:custGeom>
              <a:avLst/>
              <a:gdLst>
                <a:gd name="T0" fmla="*/ 64 w 98"/>
                <a:gd name="T1" fmla="*/ 42 h 48"/>
                <a:gd name="T2" fmla="*/ 86 w 98"/>
                <a:gd name="T3" fmla="*/ 38 h 48"/>
                <a:gd name="T4" fmla="*/ 98 w 98"/>
                <a:gd name="T5" fmla="*/ 21 h 48"/>
                <a:gd name="T6" fmla="*/ 83 w 98"/>
                <a:gd name="T7" fmla="*/ 9 h 48"/>
                <a:gd name="T8" fmla="*/ 78 w 98"/>
                <a:gd name="T9" fmla="*/ 11 h 48"/>
                <a:gd name="T10" fmla="*/ 70 w 98"/>
                <a:gd name="T11" fmla="*/ 10 h 48"/>
                <a:gd name="T12" fmla="*/ 12 w 98"/>
                <a:gd name="T13" fmla="*/ 9 h 48"/>
                <a:gd name="T14" fmla="*/ 3 w 98"/>
                <a:gd name="T15" fmla="*/ 16 h 48"/>
                <a:gd name="T16" fmla="*/ 1 w 98"/>
                <a:gd name="T17" fmla="*/ 25 h 48"/>
                <a:gd name="T18" fmla="*/ 0 w 98"/>
                <a:gd name="T19" fmla="*/ 48 h 48"/>
                <a:gd name="T20" fmla="*/ 16 w 98"/>
                <a:gd name="T21" fmla="*/ 39 h 48"/>
                <a:gd name="T22" fmla="*/ 30 w 98"/>
                <a:gd name="T23" fmla="*/ 41 h 48"/>
                <a:gd name="T24" fmla="*/ 64 w 98"/>
                <a:gd name="T2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48">
                  <a:moveTo>
                    <a:pt x="64" y="42"/>
                  </a:moveTo>
                  <a:cubicBezTo>
                    <a:pt x="71" y="42"/>
                    <a:pt x="79" y="42"/>
                    <a:pt x="86" y="38"/>
                  </a:cubicBezTo>
                  <a:cubicBezTo>
                    <a:pt x="92" y="35"/>
                    <a:pt x="98" y="28"/>
                    <a:pt x="98" y="21"/>
                  </a:cubicBezTo>
                  <a:cubicBezTo>
                    <a:pt x="98" y="13"/>
                    <a:pt x="90" y="6"/>
                    <a:pt x="83" y="9"/>
                  </a:cubicBezTo>
                  <a:cubicBezTo>
                    <a:pt x="81" y="9"/>
                    <a:pt x="80" y="10"/>
                    <a:pt x="78" y="11"/>
                  </a:cubicBezTo>
                  <a:cubicBezTo>
                    <a:pt x="76" y="11"/>
                    <a:pt x="73" y="10"/>
                    <a:pt x="70" y="10"/>
                  </a:cubicBezTo>
                  <a:cubicBezTo>
                    <a:pt x="51" y="4"/>
                    <a:pt x="30" y="0"/>
                    <a:pt x="12" y="9"/>
                  </a:cubicBezTo>
                  <a:cubicBezTo>
                    <a:pt x="8" y="11"/>
                    <a:pt x="5" y="13"/>
                    <a:pt x="3" y="16"/>
                  </a:cubicBezTo>
                  <a:cubicBezTo>
                    <a:pt x="2" y="19"/>
                    <a:pt x="2" y="22"/>
                    <a:pt x="1" y="25"/>
                  </a:cubicBezTo>
                  <a:cubicBezTo>
                    <a:pt x="1" y="32"/>
                    <a:pt x="0" y="40"/>
                    <a:pt x="0" y="48"/>
                  </a:cubicBezTo>
                  <a:cubicBezTo>
                    <a:pt x="5" y="45"/>
                    <a:pt x="10" y="42"/>
                    <a:pt x="16" y="39"/>
                  </a:cubicBezTo>
                  <a:cubicBezTo>
                    <a:pt x="21" y="37"/>
                    <a:pt x="24" y="39"/>
                    <a:pt x="30" y="41"/>
                  </a:cubicBezTo>
                  <a:cubicBezTo>
                    <a:pt x="41" y="43"/>
                    <a:pt x="52" y="43"/>
                    <a:pt x="64" y="42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7" name="ïṩlíḑê">
              <a:extLst>
                <a:ext uri="{FF2B5EF4-FFF2-40B4-BE49-F238E27FC236}">
                  <a16:creationId xmlns:a16="http://schemas.microsoft.com/office/drawing/2014/main" id="{AE2F78BC-1B92-4934-AAEA-FD0014DE003F}"/>
                </a:ext>
              </a:extLst>
            </p:cNvPr>
            <p:cNvSpPr/>
            <p:nvPr/>
          </p:nvSpPr>
          <p:spPr bwMode="auto">
            <a:xfrm>
              <a:off x="7305676" y="3122613"/>
              <a:ext cx="53975" cy="134938"/>
            </a:xfrm>
            <a:custGeom>
              <a:avLst/>
              <a:gdLst>
                <a:gd name="T0" fmla="*/ 14 w 14"/>
                <a:gd name="T1" fmla="*/ 34 h 35"/>
                <a:gd name="T2" fmla="*/ 14 w 14"/>
                <a:gd name="T3" fmla="*/ 35 h 35"/>
                <a:gd name="T4" fmla="*/ 14 w 14"/>
                <a:gd name="T5" fmla="*/ 35 h 35"/>
                <a:gd name="T6" fmla="*/ 14 w 14"/>
                <a:gd name="T7" fmla="*/ 34 h 35"/>
                <a:gd name="T8" fmla="*/ 1 w 14"/>
                <a:gd name="T9" fmla="*/ 0 h 35"/>
                <a:gd name="T10" fmla="*/ 0 w 14"/>
                <a:gd name="T11" fmla="*/ 8 h 35"/>
                <a:gd name="T12" fmla="*/ 1 w 14"/>
                <a:gd name="T13" fmla="*/ 15 h 35"/>
                <a:gd name="T14" fmla="*/ 2 w 14"/>
                <a:gd name="T15" fmla="*/ 22 h 35"/>
                <a:gd name="T16" fmla="*/ 14 w 14"/>
                <a:gd name="T17" fmla="*/ 34 h 35"/>
                <a:gd name="T18" fmla="*/ 1 w 14"/>
                <a:gd name="T19" fmla="*/ 12 h 35"/>
                <a:gd name="T20" fmla="*/ 2 w 14"/>
                <a:gd name="T21" fmla="*/ 1 h 35"/>
                <a:gd name="T22" fmla="*/ 1 w 14"/>
                <a:gd name="T23" fmla="*/ 2 h 35"/>
                <a:gd name="T24" fmla="*/ 1 w 14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5">
                  <a:moveTo>
                    <a:pt x="14" y="34"/>
                  </a:move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4"/>
                    <a:pt x="14" y="34"/>
                    <a:pt x="14" y="34"/>
                  </a:cubicBezTo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0" y="10"/>
                    <a:pt x="1" y="13"/>
                    <a:pt x="1" y="15"/>
                  </a:cubicBezTo>
                  <a:cubicBezTo>
                    <a:pt x="1" y="17"/>
                    <a:pt x="1" y="19"/>
                    <a:pt x="2" y="22"/>
                  </a:cubicBezTo>
                  <a:cubicBezTo>
                    <a:pt x="5" y="26"/>
                    <a:pt x="9" y="29"/>
                    <a:pt x="14" y="34"/>
                  </a:cubicBezTo>
                  <a:cubicBezTo>
                    <a:pt x="7" y="26"/>
                    <a:pt x="1" y="23"/>
                    <a:pt x="1" y="12"/>
                  </a:cubicBezTo>
                  <a:cubicBezTo>
                    <a:pt x="1" y="8"/>
                    <a:pt x="1" y="5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</a:path>
              </a:pathLst>
            </a:custGeom>
            <a:solidFill>
              <a:srgbClr val="7B7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8" name="iṥḻïḑé">
              <a:extLst>
                <a:ext uri="{FF2B5EF4-FFF2-40B4-BE49-F238E27FC236}">
                  <a16:creationId xmlns:a16="http://schemas.microsoft.com/office/drawing/2014/main" id="{F17B14AF-1E99-49E1-95AC-E6B4D73BBF8A}"/>
                </a:ext>
              </a:extLst>
            </p:cNvPr>
            <p:cNvSpPr/>
            <p:nvPr/>
          </p:nvSpPr>
          <p:spPr bwMode="auto">
            <a:xfrm>
              <a:off x="7308851" y="3092450"/>
              <a:ext cx="131763" cy="165100"/>
            </a:xfrm>
            <a:custGeom>
              <a:avLst/>
              <a:gdLst>
                <a:gd name="T0" fmla="*/ 20 w 34"/>
                <a:gd name="T1" fmla="*/ 0 h 43"/>
                <a:gd name="T2" fmla="*/ 16 w 34"/>
                <a:gd name="T3" fmla="*/ 1 h 43"/>
                <a:gd name="T4" fmla="*/ 1 w 34"/>
                <a:gd name="T5" fmla="*/ 9 h 43"/>
                <a:gd name="T6" fmla="*/ 0 w 34"/>
                <a:gd name="T7" fmla="*/ 20 h 43"/>
                <a:gd name="T8" fmla="*/ 13 w 34"/>
                <a:gd name="T9" fmla="*/ 42 h 43"/>
                <a:gd name="T10" fmla="*/ 13 w 34"/>
                <a:gd name="T11" fmla="*/ 42 h 43"/>
                <a:gd name="T12" fmla="*/ 13 w 34"/>
                <a:gd name="T13" fmla="*/ 43 h 43"/>
                <a:gd name="T14" fmla="*/ 27 w 34"/>
                <a:gd name="T15" fmla="*/ 15 h 43"/>
                <a:gd name="T16" fmla="*/ 34 w 34"/>
                <a:gd name="T17" fmla="*/ 3 h 43"/>
                <a:gd name="T18" fmla="*/ 30 w 34"/>
                <a:gd name="T19" fmla="*/ 3 h 43"/>
                <a:gd name="T20" fmla="*/ 20 w 34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43">
                  <a:moveTo>
                    <a:pt x="20" y="0"/>
                  </a:moveTo>
                  <a:cubicBezTo>
                    <a:pt x="19" y="0"/>
                    <a:pt x="17" y="1"/>
                    <a:pt x="16" y="1"/>
                  </a:cubicBezTo>
                  <a:cubicBezTo>
                    <a:pt x="11" y="4"/>
                    <a:pt x="6" y="7"/>
                    <a:pt x="1" y="9"/>
                  </a:cubicBezTo>
                  <a:cubicBezTo>
                    <a:pt x="0" y="13"/>
                    <a:pt x="0" y="16"/>
                    <a:pt x="0" y="20"/>
                  </a:cubicBezTo>
                  <a:cubicBezTo>
                    <a:pt x="0" y="31"/>
                    <a:pt x="6" y="34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ubicBezTo>
                    <a:pt x="18" y="35"/>
                    <a:pt x="25" y="16"/>
                    <a:pt x="27" y="15"/>
                  </a:cubicBezTo>
                  <a:cubicBezTo>
                    <a:pt x="28" y="13"/>
                    <a:pt x="33" y="7"/>
                    <a:pt x="34" y="3"/>
                  </a:cubicBezTo>
                  <a:cubicBezTo>
                    <a:pt x="33" y="3"/>
                    <a:pt x="31" y="3"/>
                    <a:pt x="30" y="3"/>
                  </a:cubicBezTo>
                  <a:cubicBezTo>
                    <a:pt x="26" y="2"/>
                    <a:pt x="23" y="0"/>
                    <a:pt x="20" y="0"/>
                  </a:cubicBezTo>
                </a:path>
              </a:pathLst>
            </a:custGeom>
            <a:solidFill>
              <a:srgbClr val="7B6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9" name="ïṡľïḓè">
              <a:extLst>
                <a:ext uri="{FF2B5EF4-FFF2-40B4-BE49-F238E27FC236}">
                  <a16:creationId xmlns:a16="http://schemas.microsoft.com/office/drawing/2014/main" id="{F06B46FF-55D5-453B-88B3-4DEAA7B65A34}"/>
                </a:ext>
              </a:extLst>
            </p:cNvPr>
            <p:cNvSpPr/>
            <p:nvPr/>
          </p:nvSpPr>
          <p:spPr bwMode="auto">
            <a:xfrm>
              <a:off x="7308851" y="3057525"/>
              <a:ext cx="134938" cy="73025"/>
            </a:xfrm>
            <a:custGeom>
              <a:avLst/>
              <a:gdLst>
                <a:gd name="T0" fmla="*/ 16 w 35"/>
                <a:gd name="T1" fmla="*/ 0 h 19"/>
                <a:gd name="T2" fmla="*/ 5 w 35"/>
                <a:gd name="T3" fmla="*/ 4 h 19"/>
                <a:gd name="T4" fmla="*/ 0 w 35"/>
                <a:gd name="T5" fmla="*/ 17 h 19"/>
                <a:gd name="T6" fmla="*/ 0 w 35"/>
                <a:gd name="T7" fmla="*/ 19 h 19"/>
                <a:gd name="T8" fmla="*/ 1 w 35"/>
                <a:gd name="T9" fmla="*/ 18 h 19"/>
                <a:gd name="T10" fmla="*/ 16 w 35"/>
                <a:gd name="T11" fmla="*/ 10 h 19"/>
                <a:gd name="T12" fmla="*/ 20 w 35"/>
                <a:gd name="T13" fmla="*/ 9 h 19"/>
                <a:gd name="T14" fmla="*/ 30 w 35"/>
                <a:gd name="T15" fmla="*/ 12 h 19"/>
                <a:gd name="T16" fmla="*/ 34 w 35"/>
                <a:gd name="T17" fmla="*/ 12 h 19"/>
                <a:gd name="T18" fmla="*/ 34 w 35"/>
                <a:gd name="T19" fmla="*/ 9 h 19"/>
                <a:gd name="T20" fmla="*/ 19 w 35"/>
                <a:gd name="T21" fmla="*/ 1 h 19"/>
                <a:gd name="T22" fmla="*/ 16 w 35"/>
                <a:gd name="T2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">
                  <a:moveTo>
                    <a:pt x="16" y="0"/>
                  </a:moveTo>
                  <a:cubicBezTo>
                    <a:pt x="12" y="0"/>
                    <a:pt x="8" y="2"/>
                    <a:pt x="5" y="4"/>
                  </a:cubicBezTo>
                  <a:cubicBezTo>
                    <a:pt x="3" y="8"/>
                    <a:pt x="1" y="12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19"/>
                    <a:pt x="1" y="18"/>
                  </a:cubicBezTo>
                  <a:cubicBezTo>
                    <a:pt x="6" y="16"/>
                    <a:pt x="11" y="13"/>
                    <a:pt x="16" y="10"/>
                  </a:cubicBezTo>
                  <a:cubicBezTo>
                    <a:pt x="17" y="10"/>
                    <a:pt x="19" y="9"/>
                    <a:pt x="20" y="9"/>
                  </a:cubicBezTo>
                  <a:cubicBezTo>
                    <a:pt x="23" y="9"/>
                    <a:pt x="26" y="11"/>
                    <a:pt x="30" y="12"/>
                  </a:cubicBezTo>
                  <a:cubicBezTo>
                    <a:pt x="31" y="12"/>
                    <a:pt x="33" y="12"/>
                    <a:pt x="34" y="12"/>
                  </a:cubicBezTo>
                  <a:cubicBezTo>
                    <a:pt x="35" y="11"/>
                    <a:pt x="35" y="10"/>
                    <a:pt x="34" y="9"/>
                  </a:cubicBezTo>
                  <a:cubicBezTo>
                    <a:pt x="33" y="5"/>
                    <a:pt x="22" y="1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0" name="ïṡ1îḋé">
              <a:extLst>
                <a:ext uri="{FF2B5EF4-FFF2-40B4-BE49-F238E27FC236}">
                  <a16:creationId xmlns:a16="http://schemas.microsoft.com/office/drawing/2014/main" id="{53A1B632-14A3-40AF-8C2A-B0CC4E7E8ED1}"/>
                </a:ext>
              </a:extLst>
            </p:cNvPr>
            <p:cNvSpPr/>
            <p:nvPr/>
          </p:nvSpPr>
          <p:spPr bwMode="auto">
            <a:xfrm>
              <a:off x="7327901" y="3125788"/>
              <a:ext cx="88900" cy="107950"/>
            </a:xfrm>
            <a:custGeom>
              <a:avLst/>
              <a:gdLst>
                <a:gd name="T0" fmla="*/ 14 w 23"/>
                <a:gd name="T1" fmla="*/ 2 h 28"/>
                <a:gd name="T2" fmla="*/ 13 w 23"/>
                <a:gd name="T3" fmla="*/ 1 h 28"/>
                <a:gd name="T4" fmla="*/ 10 w 23"/>
                <a:gd name="T5" fmla="*/ 0 h 28"/>
                <a:gd name="T6" fmla="*/ 2 w 23"/>
                <a:gd name="T7" fmla="*/ 3 h 28"/>
                <a:gd name="T8" fmla="*/ 0 w 23"/>
                <a:gd name="T9" fmla="*/ 7 h 28"/>
                <a:gd name="T10" fmla="*/ 0 w 23"/>
                <a:gd name="T11" fmla="*/ 16 h 28"/>
                <a:gd name="T12" fmla="*/ 8 w 23"/>
                <a:gd name="T13" fmla="*/ 27 h 28"/>
                <a:gd name="T14" fmla="*/ 15 w 23"/>
                <a:gd name="T15" fmla="*/ 25 h 28"/>
                <a:gd name="T16" fmla="*/ 14 w 23"/>
                <a:gd name="T1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8">
                  <a:moveTo>
                    <a:pt x="14" y="2"/>
                  </a:moveTo>
                  <a:cubicBezTo>
                    <a:pt x="14" y="1"/>
                    <a:pt x="13" y="1"/>
                    <a:pt x="13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7" y="0"/>
                    <a:pt x="4" y="0"/>
                    <a:pt x="2" y="3"/>
                  </a:cubicBezTo>
                  <a:cubicBezTo>
                    <a:pt x="1" y="4"/>
                    <a:pt x="1" y="5"/>
                    <a:pt x="0" y="7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21"/>
                    <a:pt x="3" y="26"/>
                    <a:pt x="8" y="27"/>
                  </a:cubicBezTo>
                  <a:cubicBezTo>
                    <a:pt x="10" y="28"/>
                    <a:pt x="13" y="27"/>
                    <a:pt x="15" y="25"/>
                  </a:cubicBezTo>
                  <a:cubicBezTo>
                    <a:pt x="23" y="18"/>
                    <a:pt x="19" y="9"/>
                    <a:pt x="14" y="2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1" name="íṡļîḓe">
              <a:extLst>
                <a:ext uri="{FF2B5EF4-FFF2-40B4-BE49-F238E27FC236}">
                  <a16:creationId xmlns:a16="http://schemas.microsoft.com/office/drawing/2014/main" id="{4C89E092-5E7B-46F9-9D84-139B2218355C}"/>
                </a:ext>
              </a:extLst>
            </p:cNvPr>
            <p:cNvSpPr/>
            <p:nvPr/>
          </p:nvSpPr>
          <p:spPr bwMode="auto">
            <a:xfrm>
              <a:off x="7375526" y="3160713"/>
              <a:ext cx="311150" cy="266700"/>
            </a:xfrm>
            <a:custGeom>
              <a:avLst/>
              <a:gdLst>
                <a:gd name="T0" fmla="*/ 62 w 81"/>
                <a:gd name="T1" fmla="*/ 18 h 69"/>
                <a:gd name="T2" fmla="*/ 70 w 81"/>
                <a:gd name="T3" fmla="*/ 17 h 69"/>
                <a:gd name="T4" fmla="*/ 75 w 81"/>
                <a:gd name="T5" fmla="*/ 22 h 69"/>
                <a:gd name="T6" fmla="*/ 74 w 81"/>
                <a:gd name="T7" fmla="*/ 26 h 69"/>
                <a:gd name="T8" fmla="*/ 76 w 81"/>
                <a:gd name="T9" fmla="*/ 37 h 69"/>
                <a:gd name="T10" fmla="*/ 76 w 81"/>
                <a:gd name="T11" fmla="*/ 61 h 69"/>
                <a:gd name="T12" fmla="*/ 55 w 81"/>
                <a:gd name="T13" fmla="*/ 69 h 69"/>
                <a:gd name="T14" fmla="*/ 3 w 81"/>
                <a:gd name="T15" fmla="*/ 29 h 69"/>
                <a:gd name="T16" fmla="*/ 3 w 81"/>
                <a:gd name="T17" fmla="*/ 5 h 69"/>
                <a:gd name="T18" fmla="*/ 8 w 81"/>
                <a:gd name="T19" fmla="*/ 1 h 69"/>
                <a:gd name="T20" fmla="*/ 23 w 81"/>
                <a:gd name="T21" fmla="*/ 22 h 69"/>
                <a:gd name="T22" fmla="*/ 62 w 81"/>
                <a:gd name="T23" fmla="*/ 1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69">
                  <a:moveTo>
                    <a:pt x="62" y="18"/>
                  </a:moveTo>
                  <a:cubicBezTo>
                    <a:pt x="65" y="17"/>
                    <a:pt x="67" y="17"/>
                    <a:pt x="70" y="17"/>
                  </a:cubicBezTo>
                  <a:cubicBezTo>
                    <a:pt x="72" y="18"/>
                    <a:pt x="74" y="20"/>
                    <a:pt x="75" y="22"/>
                  </a:cubicBezTo>
                  <a:cubicBezTo>
                    <a:pt x="75" y="24"/>
                    <a:pt x="74" y="25"/>
                    <a:pt x="74" y="26"/>
                  </a:cubicBezTo>
                  <a:cubicBezTo>
                    <a:pt x="73" y="30"/>
                    <a:pt x="75" y="33"/>
                    <a:pt x="76" y="37"/>
                  </a:cubicBezTo>
                  <a:cubicBezTo>
                    <a:pt x="79" y="45"/>
                    <a:pt x="81" y="54"/>
                    <a:pt x="76" y="61"/>
                  </a:cubicBezTo>
                  <a:cubicBezTo>
                    <a:pt x="72" y="67"/>
                    <a:pt x="63" y="69"/>
                    <a:pt x="55" y="69"/>
                  </a:cubicBezTo>
                  <a:cubicBezTo>
                    <a:pt x="32" y="68"/>
                    <a:pt x="10" y="51"/>
                    <a:pt x="3" y="29"/>
                  </a:cubicBezTo>
                  <a:cubicBezTo>
                    <a:pt x="1" y="21"/>
                    <a:pt x="0" y="13"/>
                    <a:pt x="3" y="5"/>
                  </a:cubicBezTo>
                  <a:cubicBezTo>
                    <a:pt x="3" y="3"/>
                    <a:pt x="5" y="0"/>
                    <a:pt x="8" y="1"/>
                  </a:cubicBezTo>
                  <a:cubicBezTo>
                    <a:pt x="9" y="10"/>
                    <a:pt x="15" y="18"/>
                    <a:pt x="23" y="22"/>
                  </a:cubicBezTo>
                  <a:cubicBezTo>
                    <a:pt x="37" y="30"/>
                    <a:pt x="49" y="21"/>
                    <a:pt x="62" y="18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2" name="ïṣḷîdê">
              <a:extLst>
                <a:ext uri="{FF2B5EF4-FFF2-40B4-BE49-F238E27FC236}">
                  <a16:creationId xmlns:a16="http://schemas.microsoft.com/office/drawing/2014/main" id="{3AD7CEA2-9DBC-4B51-BA8C-48198138F252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close/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3" name="íṥḻíďe">
              <a:extLst>
                <a:ext uri="{FF2B5EF4-FFF2-40B4-BE49-F238E27FC236}">
                  <a16:creationId xmlns:a16="http://schemas.microsoft.com/office/drawing/2014/main" id="{643F2594-8DFB-421B-B757-59B6E51031E0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4" name="iśľídê">
              <a:extLst>
                <a:ext uri="{FF2B5EF4-FFF2-40B4-BE49-F238E27FC236}">
                  <a16:creationId xmlns:a16="http://schemas.microsoft.com/office/drawing/2014/main" id="{BA163E64-A908-4376-BFE4-2039C5F221AC}"/>
                </a:ext>
              </a:extLst>
            </p:cNvPr>
            <p:cNvSpPr/>
            <p:nvPr/>
          </p:nvSpPr>
          <p:spPr bwMode="auto">
            <a:xfrm>
              <a:off x="6565901" y="4043363"/>
              <a:ext cx="901700" cy="38100"/>
            </a:xfrm>
            <a:custGeom>
              <a:avLst/>
              <a:gdLst>
                <a:gd name="T0" fmla="*/ 229 w 234"/>
                <a:gd name="T1" fmla="*/ 10 h 10"/>
                <a:gd name="T2" fmla="*/ 0 w 234"/>
                <a:gd name="T3" fmla="*/ 10 h 10"/>
                <a:gd name="T4" fmla="*/ 0 w 234"/>
                <a:gd name="T5" fmla="*/ 0 h 10"/>
                <a:gd name="T6" fmla="*/ 229 w 234"/>
                <a:gd name="T7" fmla="*/ 0 h 10"/>
                <a:gd name="T8" fmla="*/ 234 w 234"/>
                <a:gd name="T9" fmla="*/ 5 h 10"/>
                <a:gd name="T10" fmla="*/ 229 w 234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10">
                  <a:moveTo>
                    <a:pt x="229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31" y="0"/>
                    <a:pt x="234" y="3"/>
                    <a:pt x="234" y="5"/>
                  </a:cubicBezTo>
                  <a:cubicBezTo>
                    <a:pt x="234" y="8"/>
                    <a:pt x="231" y="10"/>
                    <a:pt x="22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5" name="ïṥ1ïḓé">
              <a:extLst>
                <a:ext uri="{FF2B5EF4-FFF2-40B4-BE49-F238E27FC236}">
                  <a16:creationId xmlns:a16="http://schemas.microsoft.com/office/drawing/2014/main" id="{EE431361-A219-4ADD-885E-396D6CD70DDD}"/>
                </a:ext>
              </a:extLst>
            </p:cNvPr>
            <p:cNvSpPr/>
            <p:nvPr/>
          </p:nvSpPr>
          <p:spPr bwMode="auto">
            <a:xfrm>
              <a:off x="6565901" y="4043363"/>
              <a:ext cx="454025" cy="38100"/>
            </a:xfrm>
            <a:custGeom>
              <a:avLst/>
              <a:gdLst>
                <a:gd name="T0" fmla="*/ 113 w 118"/>
                <a:gd name="T1" fmla="*/ 10 h 10"/>
                <a:gd name="T2" fmla="*/ 0 w 118"/>
                <a:gd name="T3" fmla="*/ 10 h 10"/>
                <a:gd name="T4" fmla="*/ 0 w 118"/>
                <a:gd name="T5" fmla="*/ 0 h 10"/>
                <a:gd name="T6" fmla="*/ 113 w 118"/>
                <a:gd name="T7" fmla="*/ 0 h 10"/>
                <a:gd name="T8" fmla="*/ 118 w 118"/>
                <a:gd name="T9" fmla="*/ 5 h 10"/>
                <a:gd name="T10" fmla="*/ 113 w 118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0">
                  <a:moveTo>
                    <a:pt x="113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6" y="0"/>
                    <a:pt x="118" y="3"/>
                    <a:pt x="118" y="5"/>
                  </a:cubicBezTo>
                  <a:cubicBezTo>
                    <a:pt x="118" y="8"/>
                    <a:pt x="116" y="10"/>
                    <a:pt x="113" y="10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6" name="îṡ1îďè">
              <a:extLst>
                <a:ext uri="{FF2B5EF4-FFF2-40B4-BE49-F238E27FC236}">
                  <a16:creationId xmlns:a16="http://schemas.microsoft.com/office/drawing/2014/main" id="{37F95A3A-AE17-44AC-BC1B-98864E9C41FD}"/>
                </a:ext>
              </a:extLst>
            </p:cNvPr>
            <p:cNvSpPr/>
            <p:nvPr/>
          </p:nvSpPr>
          <p:spPr bwMode="auto">
            <a:xfrm>
              <a:off x="7089776" y="3379788"/>
              <a:ext cx="685800" cy="561975"/>
            </a:xfrm>
            <a:custGeom>
              <a:avLst/>
              <a:gdLst>
                <a:gd name="T0" fmla="*/ 147 w 178"/>
                <a:gd name="T1" fmla="*/ 0 h 146"/>
                <a:gd name="T2" fmla="*/ 106 w 178"/>
                <a:gd name="T3" fmla="*/ 110 h 146"/>
                <a:gd name="T4" fmla="*/ 0 w 178"/>
                <a:gd name="T5" fmla="*/ 124 h 146"/>
                <a:gd name="T6" fmla="*/ 4 w 178"/>
                <a:gd name="T7" fmla="*/ 146 h 146"/>
                <a:gd name="T8" fmla="*/ 140 w 178"/>
                <a:gd name="T9" fmla="*/ 141 h 146"/>
                <a:gd name="T10" fmla="*/ 176 w 178"/>
                <a:gd name="T11" fmla="*/ 45 h 146"/>
                <a:gd name="T12" fmla="*/ 177 w 178"/>
                <a:gd name="T13" fmla="*/ 30 h 146"/>
                <a:gd name="T14" fmla="*/ 155 w 178"/>
                <a:gd name="T15" fmla="*/ 4 h 146"/>
                <a:gd name="T16" fmla="*/ 147 w 178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146">
                  <a:moveTo>
                    <a:pt x="147" y="0"/>
                  </a:moveTo>
                  <a:cubicBezTo>
                    <a:pt x="106" y="110"/>
                    <a:pt x="106" y="110"/>
                    <a:pt x="106" y="11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0"/>
                    <a:pt x="178" y="35"/>
                    <a:pt x="177" y="30"/>
                  </a:cubicBezTo>
                  <a:cubicBezTo>
                    <a:pt x="173" y="19"/>
                    <a:pt x="166" y="10"/>
                    <a:pt x="155" y="4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7" name="íṣḷïďê">
              <a:extLst>
                <a:ext uri="{FF2B5EF4-FFF2-40B4-BE49-F238E27FC236}">
                  <a16:creationId xmlns:a16="http://schemas.microsoft.com/office/drawing/2014/main" id="{B78AD55C-D68F-4FAB-8DAD-5351656536E6}"/>
                </a:ext>
              </a:extLst>
            </p:cNvPr>
            <p:cNvSpPr/>
            <p:nvPr/>
          </p:nvSpPr>
          <p:spPr bwMode="auto">
            <a:xfrm>
              <a:off x="6859588" y="3741738"/>
              <a:ext cx="246063" cy="207963"/>
            </a:xfrm>
            <a:custGeom>
              <a:avLst/>
              <a:gdLst>
                <a:gd name="T0" fmla="*/ 60 w 64"/>
                <a:gd name="T1" fmla="*/ 30 h 54"/>
                <a:gd name="T2" fmla="*/ 3 w 64"/>
                <a:gd name="T3" fmla="*/ 0 h 54"/>
                <a:gd name="T4" fmla="*/ 4 w 64"/>
                <a:gd name="T5" fmla="*/ 8 h 54"/>
                <a:gd name="T6" fmla="*/ 23 w 64"/>
                <a:gd name="T7" fmla="*/ 23 h 54"/>
                <a:gd name="T8" fmla="*/ 23 w 64"/>
                <a:gd name="T9" fmla="*/ 31 h 54"/>
                <a:gd name="T10" fmla="*/ 59 w 64"/>
                <a:gd name="T11" fmla="*/ 52 h 54"/>
                <a:gd name="T12" fmla="*/ 64 w 64"/>
                <a:gd name="T13" fmla="*/ 52 h 54"/>
                <a:gd name="T14" fmla="*/ 60 w 64"/>
                <a:gd name="T15" fmla="*/ 3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54">
                  <a:moveTo>
                    <a:pt x="60" y="3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4"/>
                    <a:pt x="4" y="8"/>
                  </a:cubicBezTo>
                  <a:cubicBezTo>
                    <a:pt x="9" y="12"/>
                    <a:pt x="23" y="23"/>
                    <a:pt x="23" y="2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8" y="47"/>
                    <a:pt x="43" y="54"/>
                    <a:pt x="59" y="52"/>
                  </a:cubicBezTo>
                  <a:cubicBezTo>
                    <a:pt x="64" y="52"/>
                    <a:pt x="64" y="52"/>
                    <a:pt x="64" y="52"/>
                  </a:cubicBezTo>
                  <a:lnTo>
                    <a:pt x="60" y="3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8" name="ïśľîḑè">
              <a:extLst>
                <a:ext uri="{FF2B5EF4-FFF2-40B4-BE49-F238E27FC236}">
                  <a16:creationId xmlns:a16="http://schemas.microsoft.com/office/drawing/2014/main" id="{EE5C0F85-B1BC-412A-BB8F-CB100069CE81}"/>
                </a:ext>
              </a:extLst>
            </p:cNvPr>
            <p:cNvSpPr/>
            <p:nvPr/>
          </p:nvSpPr>
          <p:spPr bwMode="auto">
            <a:xfrm>
              <a:off x="7713663" y="4008438"/>
              <a:ext cx="277813" cy="73025"/>
            </a:xfrm>
            <a:custGeom>
              <a:avLst/>
              <a:gdLst>
                <a:gd name="T0" fmla="*/ 71 w 72"/>
                <a:gd name="T1" fmla="*/ 19 h 19"/>
                <a:gd name="T2" fmla="*/ 2 w 72"/>
                <a:gd name="T3" fmla="*/ 19 h 19"/>
                <a:gd name="T4" fmla="*/ 11 w 72"/>
                <a:gd name="T5" fmla="*/ 12 h 19"/>
                <a:gd name="T6" fmla="*/ 53 w 72"/>
                <a:gd name="T7" fmla="*/ 9 h 19"/>
                <a:gd name="T8" fmla="*/ 61 w 72"/>
                <a:gd name="T9" fmla="*/ 0 h 19"/>
                <a:gd name="T10" fmla="*/ 72 w 72"/>
                <a:gd name="T11" fmla="*/ 3 h 19"/>
                <a:gd name="T12" fmla="*/ 71 w 7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9">
                  <a:moveTo>
                    <a:pt x="71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3" y="9"/>
                    <a:pt x="53" y="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2" y="3"/>
                    <a:pt x="72" y="3"/>
                    <a:pt x="72" y="3"/>
                  </a:cubicBezTo>
                  <a:lnTo>
                    <a:pt x="71" y="19"/>
                  </a:lnTo>
                  <a:close/>
                </a:path>
              </a:pathLst>
            </a:custGeom>
            <a:solidFill>
              <a:srgbClr val="754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9" name="íśľïḑê">
              <a:extLst>
                <a:ext uri="{FF2B5EF4-FFF2-40B4-BE49-F238E27FC236}">
                  <a16:creationId xmlns:a16="http://schemas.microsoft.com/office/drawing/2014/main" id="{2863474C-616F-47F1-BA24-B7F2457A6327}"/>
                </a:ext>
              </a:extLst>
            </p:cNvPr>
            <p:cNvSpPr/>
            <p:nvPr/>
          </p:nvSpPr>
          <p:spPr bwMode="auto">
            <a:xfrm>
              <a:off x="7921626" y="3176588"/>
              <a:ext cx="500063" cy="873125"/>
            </a:xfrm>
            <a:custGeom>
              <a:avLst/>
              <a:gdLst>
                <a:gd name="T0" fmla="*/ 73 w 130"/>
                <a:gd name="T1" fmla="*/ 26 h 227"/>
                <a:gd name="T2" fmla="*/ 0 w 130"/>
                <a:gd name="T3" fmla="*/ 222 h 227"/>
                <a:gd name="T4" fmla="*/ 18 w 130"/>
                <a:gd name="T5" fmla="*/ 227 h 227"/>
                <a:gd name="T6" fmla="*/ 130 w 130"/>
                <a:gd name="T7" fmla="*/ 36 h 227"/>
                <a:gd name="T8" fmla="*/ 107 w 130"/>
                <a:gd name="T9" fmla="*/ 12 h 227"/>
                <a:gd name="T10" fmla="*/ 73 w 130"/>
                <a:gd name="T11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227">
                  <a:moveTo>
                    <a:pt x="73" y="26"/>
                  </a:moveTo>
                  <a:cubicBezTo>
                    <a:pt x="0" y="222"/>
                    <a:pt x="0" y="222"/>
                    <a:pt x="0" y="222"/>
                  </a:cubicBezTo>
                  <a:cubicBezTo>
                    <a:pt x="18" y="227"/>
                    <a:pt x="18" y="227"/>
                    <a:pt x="18" y="227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26" y="23"/>
                    <a:pt x="107" y="12"/>
                  </a:cubicBezTo>
                  <a:cubicBezTo>
                    <a:pt x="88" y="0"/>
                    <a:pt x="73" y="26"/>
                    <a:pt x="73" y="26"/>
                  </a:cubicBezTo>
                </a:path>
              </a:pathLst>
            </a:custGeom>
            <a:solidFill>
              <a:srgbClr val="828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0" name="iSlïḓe">
              <a:extLst>
                <a:ext uri="{FF2B5EF4-FFF2-40B4-BE49-F238E27FC236}">
                  <a16:creationId xmlns:a16="http://schemas.microsoft.com/office/drawing/2014/main" id="{EC8ED34E-86CC-4203-8B57-6F0E60068627}"/>
                </a:ext>
              </a:extLst>
            </p:cNvPr>
            <p:cNvSpPr/>
            <p:nvPr/>
          </p:nvSpPr>
          <p:spPr bwMode="auto">
            <a:xfrm>
              <a:off x="7867651" y="2822575"/>
              <a:ext cx="373063" cy="473075"/>
            </a:xfrm>
            <a:custGeom>
              <a:avLst/>
              <a:gdLst>
                <a:gd name="T0" fmla="*/ 89 w 97"/>
                <a:gd name="T1" fmla="*/ 28 h 123"/>
                <a:gd name="T2" fmla="*/ 23 w 97"/>
                <a:gd name="T3" fmla="*/ 14 h 123"/>
                <a:gd name="T4" fmla="*/ 1 w 97"/>
                <a:gd name="T5" fmla="*/ 51 h 123"/>
                <a:gd name="T6" fmla="*/ 3 w 97"/>
                <a:gd name="T7" fmla="*/ 67 h 123"/>
                <a:gd name="T8" fmla="*/ 10 w 97"/>
                <a:gd name="T9" fmla="*/ 98 h 123"/>
                <a:gd name="T10" fmla="*/ 13 w 97"/>
                <a:gd name="T11" fmla="*/ 107 h 123"/>
                <a:gd name="T12" fmla="*/ 24 w 97"/>
                <a:gd name="T13" fmla="*/ 104 h 123"/>
                <a:gd name="T14" fmla="*/ 49 w 97"/>
                <a:gd name="T15" fmla="*/ 119 h 123"/>
                <a:gd name="T16" fmla="*/ 56 w 97"/>
                <a:gd name="T17" fmla="*/ 123 h 123"/>
                <a:gd name="T18" fmla="*/ 63 w 97"/>
                <a:gd name="T19" fmla="*/ 121 h 123"/>
                <a:gd name="T20" fmla="*/ 85 w 97"/>
                <a:gd name="T21" fmla="*/ 94 h 123"/>
                <a:gd name="T22" fmla="*/ 95 w 97"/>
                <a:gd name="T23" fmla="*/ 63 h 123"/>
                <a:gd name="T24" fmla="*/ 89 w 97"/>
                <a:gd name="T25" fmla="*/ 2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23">
                  <a:moveTo>
                    <a:pt x="89" y="28"/>
                  </a:moveTo>
                  <a:cubicBezTo>
                    <a:pt x="74" y="6"/>
                    <a:pt x="45" y="0"/>
                    <a:pt x="23" y="14"/>
                  </a:cubicBezTo>
                  <a:cubicBezTo>
                    <a:pt x="10" y="22"/>
                    <a:pt x="3" y="36"/>
                    <a:pt x="1" y="51"/>
                  </a:cubicBezTo>
                  <a:cubicBezTo>
                    <a:pt x="0" y="58"/>
                    <a:pt x="0" y="61"/>
                    <a:pt x="3" y="67"/>
                  </a:cubicBezTo>
                  <a:cubicBezTo>
                    <a:pt x="6" y="74"/>
                    <a:pt x="15" y="84"/>
                    <a:pt x="10" y="98"/>
                  </a:cubicBezTo>
                  <a:cubicBezTo>
                    <a:pt x="9" y="101"/>
                    <a:pt x="10" y="106"/>
                    <a:pt x="13" y="107"/>
                  </a:cubicBezTo>
                  <a:cubicBezTo>
                    <a:pt x="17" y="109"/>
                    <a:pt x="20" y="105"/>
                    <a:pt x="24" y="104"/>
                  </a:cubicBezTo>
                  <a:cubicBezTo>
                    <a:pt x="31" y="104"/>
                    <a:pt x="44" y="115"/>
                    <a:pt x="49" y="119"/>
                  </a:cubicBezTo>
                  <a:cubicBezTo>
                    <a:pt x="51" y="121"/>
                    <a:pt x="54" y="122"/>
                    <a:pt x="56" y="123"/>
                  </a:cubicBezTo>
                  <a:cubicBezTo>
                    <a:pt x="59" y="123"/>
                    <a:pt x="61" y="122"/>
                    <a:pt x="63" y="121"/>
                  </a:cubicBezTo>
                  <a:cubicBezTo>
                    <a:pt x="74" y="116"/>
                    <a:pt x="80" y="105"/>
                    <a:pt x="85" y="94"/>
                  </a:cubicBezTo>
                  <a:cubicBezTo>
                    <a:pt x="90" y="84"/>
                    <a:pt x="94" y="74"/>
                    <a:pt x="95" y="63"/>
                  </a:cubicBezTo>
                  <a:cubicBezTo>
                    <a:pt x="97" y="51"/>
                    <a:pt x="95" y="39"/>
                    <a:pt x="89" y="2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1" name="isḷiḋé">
              <a:extLst>
                <a:ext uri="{FF2B5EF4-FFF2-40B4-BE49-F238E27FC236}">
                  <a16:creationId xmlns:a16="http://schemas.microsoft.com/office/drawing/2014/main" id="{CD067CA0-BFDF-4B05-AEE9-728A3A59DBB6}"/>
                </a:ext>
              </a:extLst>
            </p:cNvPr>
            <p:cNvSpPr/>
            <p:nvPr/>
          </p:nvSpPr>
          <p:spPr bwMode="auto">
            <a:xfrm>
              <a:off x="8072438" y="3014663"/>
              <a:ext cx="214313" cy="288925"/>
            </a:xfrm>
            <a:custGeom>
              <a:avLst/>
              <a:gdLst>
                <a:gd name="T0" fmla="*/ 34 w 56"/>
                <a:gd name="T1" fmla="*/ 70 h 75"/>
                <a:gd name="T2" fmla="*/ 41 w 56"/>
                <a:gd name="T3" fmla="*/ 74 h 75"/>
                <a:gd name="T4" fmla="*/ 45 w 56"/>
                <a:gd name="T5" fmla="*/ 72 h 75"/>
                <a:gd name="T6" fmla="*/ 53 w 56"/>
                <a:gd name="T7" fmla="*/ 66 h 75"/>
                <a:gd name="T8" fmla="*/ 56 w 56"/>
                <a:gd name="T9" fmla="*/ 60 h 75"/>
                <a:gd name="T10" fmla="*/ 55 w 56"/>
                <a:gd name="T11" fmla="*/ 57 h 75"/>
                <a:gd name="T12" fmla="*/ 37 w 56"/>
                <a:gd name="T13" fmla="*/ 26 h 75"/>
                <a:gd name="T14" fmla="*/ 33 w 56"/>
                <a:gd name="T15" fmla="*/ 10 h 75"/>
                <a:gd name="T16" fmla="*/ 22 w 56"/>
                <a:gd name="T17" fmla="*/ 0 h 75"/>
                <a:gd name="T18" fmla="*/ 13 w 56"/>
                <a:gd name="T19" fmla="*/ 4 h 75"/>
                <a:gd name="T20" fmla="*/ 1 w 56"/>
                <a:gd name="T21" fmla="*/ 31 h 75"/>
                <a:gd name="T22" fmla="*/ 15 w 56"/>
                <a:gd name="T23" fmla="*/ 54 h 75"/>
                <a:gd name="T24" fmla="*/ 34 w 56"/>
                <a:gd name="T25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34" y="70"/>
                  </a:moveTo>
                  <a:cubicBezTo>
                    <a:pt x="36" y="72"/>
                    <a:pt x="38" y="75"/>
                    <a:pt x="41" y="74"/>
                  </a:cubicBezTo>
                  <a:cubicBezTo>
                    <a:pt x="42" y="74"/>
                    <a:pt x="44" y="73"/>
                    <a:pt x="45" y="72"/>
                  </a:cubicBezTo>
                  <a:cubicBezTo>
                    <a:pt x="48" y="70"/>
                    <a:pt x="50" y="68"/>
                    <a:pt x="53" y="66"/>
                  </a:cubicBezTo>
                  <a:cubicBezTo>
                    <a:pt x="54" y="64"/>
                    <a:pt x="56" y="62"/>
                    <a:pt x="56" y="60"/>
                  </a:cubicBezTo>
                  <a:cubicBezTo>
                    <a:pt x="56" y="59"/>
                    <a:pt x="55" y="58"/>
                    <a:pt x="55" y="57"/>
                  </a:cubicBezTo>
                  <a:cubicBezTo>
                    <a:pt x="50" y="46"/>
                    <a:pt x="40" y="37"/>
                    <a:pt x="37" y="26"/>
                  </a:cubicBezTo>
                  <a:cubicBezTo>
                    <a:pt x="35" y="21"/>
                    <a:pt x="35" y="15"/>
                    <a:pt x="33" y="10"/>
                  </a:cubicBezTo>
                  <a:cubicBezTo>
                    <a:pt x="31" y="5"/>
                    <a:pt x="27" y="0"/>
                    <a:pt x="22" y="0"/>
                  </a:cubicBezTo>
                  <a:cubicBezTo>
                    <a:pt x="19" y="0"/>
                    <a:pt x="16" y="2"/>
                    <a:pt x="13" y="4"/>
                  </a:cubicBezTo>
                  <a:cubicBezTo>
                    <a:pt x="5" y="10"/>
                    <a:pt x="0" y="20"/>
                    <a:pt x="1" y="31"/>
                  </a:cubicBezTo>
                  <a:cubicBezTo>
                    <a:pt x="2" y="40"/>
                    <a:pt x="7" y="49"/>
                    <a:pt x="15" y="54"/>
                  </a:cubicBezTo>
                  <a:cubicBezTo>
                    <a:pt x="22" y="59"/>
                    <a:pt x="27" y="64"/>
                    <a:pt x="34" y="70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2" name="îŝļîdè">
              <a:extLst>
                <a:ext uri="{FF2B5EF4-FFF2-40B4-BE49-F238E27FC236}">
                  <a16:creationId xmlns:a16="http://schemas.microsoft.com/office/drawing/2014/main" id="{03542AD2-DDFC-418C-AB20-895255DE22F0}"/>
                </a:ext>
              </a:extLst>
            </p:cNvPr>
            <p:cNvSpPr/>
            <p:nvPr/>
          </p:nvSpPr>
          <p:spPr bwMode="auto">
            <a:xfrm>
              <a:off x="7883526" y="2822575"/>
              <a:ext cx="357188" cy="311150"/>
            </a:xfrm>
            <a:custGeom>
              <a:avLst/>
              <a:gdLst>
                <a:gd name="T0" fmla="*/ 19 w 93"/>
                <a:gd name="T1" fmla="*/ 14 h 81"/>
                <a:gd name="T2" fmla="*/ 0 w 93"/>
                <a:gd name="T3" fmla="*/ 38 h 81"/>
                <a:gd name="T4" fmla="*/ 39 w 93"/>
                <a:gd name="T5" fmla="*/ 29 h 81"/>
                <a:gd name="T6" fmla="*/ 60 w 93"/>
                <a:gd name="T7" fmla="*/ 69 h 81"/>
                <a:gd name="T8" fmla="*/ 87 w 93"/>
                <a:gd name="T9" fmla="*/ 81 h 81"/>
                <a:gd name="T10" fmla="*/ 91 w 93"/>
                <a:gd name="T11" fmla="*/ 63 h 81"/>
                <a:gd name="T12" fmla="*/ 85 w 93"/>
                <a:gd name="T13" fmla="*/ 28 h 81"/>
                <a:gd name="T14" fmla="*/ 19 w 93"/>
                <a:gd name="T15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81">
                  <a:moveTo>
                    <a:pt x="19" y="14"/>
                  </a:moveTo>
                  <a:cubicBezTo>
                    <a:pt x="10" y="20"/>
                    <a:pt x="4" y="28"/>
                    <a:pt x="0" y="38"/>
                  </a:cubicBezTo>
                  <a:cubicBezTo>
                    <a:pt x="9" y="43"/>
                    <a:pt x="32" y="33"/>
                    <a:pt x="39" y="29"/>
                  </a:cubicBezTo>
                  <a:cubicBezTo>
                    <a:pt x="38" y="45"/>
                    <a:pt x="47" y="61"/>
                    <a:pt x="60" y="69"/>
                  </a:cubicBezTo>
                  <a:cubicBezTo>
                    <a:pt x="69" y="74"/>
                    <a:pt x="79" y="76"/>
                    <a:pt x="87" y="81"/>
                  </a:cubicBezTo>
                  <a:cubicBezTo>
                    <a:pt x="89" y="75"/>
                    <a:pt x="91" y="69"/>
                    <a:pt x="91" y="63"/>
                  </a:cubicBezTo>
                  <a:cubicBezTo>
                    <a:pt x="93" y="51"/>
                    <a:pt x="91" y="39"/>
                    <a:pt x="85" y="28"/>
                  </a:cubicBezTo>
                  <a:cubicBezTo>
                    <a:pt x="70" y="6"/>
                    <a:pt x="41" y="0"/>
                    <a:pt x="19" y="14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3" name="í$ľîḋê">
              <a:extLst>
                <a:ext uri="{FF2B5EF4-FFF2-40B4-BE49-F238E27FC236}">
                  <a16:creationId xmlns:a16="http://schemas.microsoft.com/office/drawing/2014/main" id="{D05E1A93-D717-474B-873E-6FD047DC04B2}"/>
                </a:ext>
              </a:extLst>
            </p:cNvPr>
            <p:cNvSpPr/>
            <p:nvPr/>
          </p:nvSpPr>
          <p:spPr bwMode="auto">
            <a:xfrm>
              <a:off x="8045451" y="2998788"/>
              <a:ext cx="111125" cy="134938"/>
            </a:xfrm>
            <a:custGeom>
              <a:avLst/>
              <a:gdLst>
                <a:gd name="T0" fmla="*/ 2 w 29"/>
                <a:gd name="T1" fmla="*/ 16 h 35"/>
                <a:gd name="T2" fmla="*/ 7 w 29"/>
                <a:gd name="T3" fmla="*/ 2 h 35"/>
                <a:gd name="T4" fmla="*/ 23 w 29"/>
                <a:gd name="T5" fmla="*/ 5 h 35"/>
                <a:gd name="T6" fmla="*/ 28 w 29"/>
                <a:gd name="T7" fmla="*/ 20 h 35"/>
                <a:gd name="T8" fmla="*/ 15 w 29"/>
                <a:gd name="T9" fmla="*/ 35 h 35"/>
                <a:gd name="T10" fmla="*/ 6 w 29"/>
                <a:gd name="T11" fmla="*/ 29 h 35"/>
                <a:gd name="T12" fmla="*/ 2 w 29"/>
                <a:gd name="T1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5">
                  <a:moveTo>
                    <a:pt x="2" y="16"/>
                  </a:moveTo>
                  <a:cubicBezTo>
                    <a:pt x="0" y="11"/>
                    <a:pt x="2" y="5"/>
                    <a:pt x="7" y="2"/>
                  </a:cubicBezTo>
                  <a:cubicBezTo>
                    <a:pt x="12" y="0"/>
                    <a:pt x="19" y="1"/>
                    <a:pt x="23" y="5"/>
                  </a:cubicBezTo>
                  <a:cubicBezTo>
                    <a:pt x="27" y="9"/>
                    <a:pt x="29" y="15"/>
                    <a:pt x="28" y="20"/>
                  </a:cubicBezTo>
                  <a:cubicBezTo>
                    <a:pt x="28" y="27"/>
                    <a:pt x="23" y="35"/>
                    <a:pt x="15" y="35"/>
                  </a:cubicBezTo>
                  <a:cubicBezTo>
                    <a:pt x="12" y="35"/>
                    <a:pt x="8" y="32"/>
                    <a:pt x="6" y="29"/>
                  </a:cubicBezTo>
                  <a:cubicBezTo>
                    <a:pt x="4" y="25"/>
                    <a:pt x="3" y="22"/>
                    <a:pt x="2" y="18"/>
                  </a:cubicBezTo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4" name="íśḻïḍè">
              <a:extLst>
                <a:ext uri="{FF2B5EF4-FFF2-40B4-BE49-F238E27FC236}">
                  <a16:creationId xmlns:a16="http://schemas.microsoft.com/office/drawing/2014/main" id="{77EC3E11-D82D-4AC9-874E-4AD0A4622E87}"/>
                </a:ext>
              </a:extLst>
            </p:cNvPr>
            <p:cNvSpPr/>
            <p:nvPr/>
          </p:nvSpPr>
          <p:spPr bwMode="auto">
            <a:xfrm>
              <a:off x="8167688" y="3130550"/>
              <a:ext cx="139700" cy="246063"/>
            </a:xfrm>
            <a:custGeom>
              <a:avLst/>
              <a:gdLst>
                <a:gd name="T0" fmla="*/ 85 w 88"/>
                <a:gd name="T1" fmla="*/ 39 h 155"/>
                <a:gd name="T2" fmla="*/ 51 w 88"/>
                <a:gd name="T3" fmla="*/ 0 h 155"/>
                <a:gd name="T4" fmla="*/ 0 w 88"/>
                <a:gd name="T5" fmla="*/ 94 h 155"/>
                <a:gd name="T6" fmla="*/ 20 w 88"/>
                <a:gd name="T7" fmla="*/ 155 h 155"/>
                <a:gd name="T8" fmla="*/ 88 w 88"/>
                <a:gd name="T9" fmla="*/ 77 h 155"/>
                <a:gd name="T10" fmla="*/ 85 w 88"/>
                <a:gd name="T11" fmla="*/ 3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55">
                  <a:moveTo>
                    <a:pt x="85" y="39"/>
                  </a:moveTo>
                  <a:lnTo>
                    <a:pt x="51" y="0"/>
                  </a:lnTo>
                  <a:lnTo>
                    <a:pt x="0" y="94"/>
                  </a:lnTo>
                  <a:lnTo>
                    <a:pt x="20" y="155"/>
                  </a:lnTo>
                  <a:lnTo>
                    <a:pt x="88" y="77"/>
                  </a:lnTo>
                  <a:lnTo>
                    <a:pt x="85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5" name="iṥḷiḓê">
              <a:extLst>
                <a:ext uri="{FF2B5EF4-FFF2-40B4-BE49-F238E27FC236}">
                  <a16:creationId xmlns:a16="http://schemas.microsoft.com/office/drawing/2014/main" id="{E6511A49-E7E3-49FE-96CC-857EF90DD60A}"/>
                </a:ext>
              </a:extLst>
            </p:cNvPr>
            <p:cNvSpPr/>
            <p:nvPr/>
          </p:nvSpPr>
          <p:spPr bwMode="auto">
            <a:xfrm>
              <a:off x="8148638" y="3168650"/>
              <a:ext cx="704850" cy="839788"/>
            </a:xfrm>
            <a:custGeom>
              <a:avLst/>
              <a:gdLst>
                <a:gd name="T0" fmla="*/ 55 w 183"/>
                <a:gd name="T1" fmla="*/ 8 h 218"/>
                <a:gd name="T2" fmla="*/ 183 w 183"/>
                <a:gd name="T3" fmla="*/ 150 h 218"/>
                <a:gd name="T4" fmla="*/ 105 w 183"/>
                <a:gd name="T5" fmla="*/ 218 h 218"/>
                <a:gd name="T6" fmla="*/ 9 w 183"/>
                <a:gd name="T7" fmla="*/ 71 h 218"/>
                <a:gd name="T8" fmla="*/ 24 w 183"/>
                <a:gd name="T9" fmla="*/ 12 h 218"/>
                <a:gd name="T10" fmla="*/ 55 w 183"/>
                <a:gd name="T11" fmla="*/ 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218">
                  <a:moveTo>
                    <a:pt x="55" y="8"/>
                  </a:moveTo>
                  <a:cubicBezTo>
                    <a:pt x="183" y="150"/>
                    <a:pt x="183" y="150"/>
                    <a:pt x="183" y="150"/>
                  </a:cubicBezTo>
                  <a:cubicBezTo>
                    <a:pt x="105" y="218"/>
                    <a:pt x="105" y="218"/>
                    <a:pt x="105" y="218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0" y="57"/>
                    <a:pt x="14" y="26"/>
                    <a:pt x="24" y="12"/>
                  </a:cubicBezTo>
                  <a:cubicBezTo>
                    <a:pt x="31" y="2"/>
                    <a:pt x="46" y="0"/>
                    <a:pt x="55" y="8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6" name="ïṥḻîḓê">
              <a:extLst>
                <a:ext uri="{FF2B5EF4-FFF2-40B4-BE49-F238E27FC236}">
                  <a16:creationId xmlns:a16="http://schemas.microsoft.com/office/drawing/2014/main" id="{189AE9B9-95CC-4F9E-A4BE-C75B071360DC}"/>
                </a:ext>
              </a:extLst>
            </p:cNvPr>
            <p:cNvSpPr/>
            <p:nvPr/>
          </p:nvSpPr>
          <p:spPr bwMode="auto">
            <a:xfrm>
              <a:off x="8553451" y="3746500"/>
              <a:ext cx="354013" cy="1670050"/>
            </a:xfrm>
            <a:custGeom>
              <a:avLst/>
              <a:gdLst>
                <a:gd name="T0" fmla="*/ 177 w 223"/>
                <a:gd name="T1" fmla="*/ 1052 h 1052"/>
                <a:gd name="T2" fmla="*/ 94 w 223"/>
                <a:gd name="T3" fmla="*/ 584 h 1052"/>
                <a:gd name="T4" fmla="*/ 0 w 223"/>
                <a:gd name="T5" fmla="*/ 165 h 1052"/>
                <a:gd name="T6" fmla="*/ 189 w 223"/>
                <a:gd name="T7" fmla="*/ 0 h 1052"/>
                <a:gd name="T8" fmla="*/ 177 w 223"/>
                <a:gd name="T9" fmla="*/ 579 h 1052"/>
                <a:gd name="T10" fmla="*/ 223 w 223"/>
                <a:gd name="T11" fmla="*/ 1030 h 1052"/>
                <a:gd name="T12" fmla="*/ 177 w 223"/>
                <a:gd name="T13" fmla="*/ 1052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1052">
                  <a:moveTo>
                    <a:pt x="177" y="1052"/>
                  </a:moveTo>
                  <a:lnTo>
                    <a:pt x="94" y="584"/>
                  </a:lnTo>
                  <a:lnTo>
                    <a:pt x="0" y="165"/>
                  </a:lnTo>
                  <a:lnTo>
                    <a:pt x="189" y="0"/>
                  </a:lnTo>
                  <a:lnTo>
                    <a:pt x="177" y="579"/>
                  </a:lnTo>
                  <a:lnTo>
                    <a:pt x="223" y="1030"/>
                  </a:lnTo>
                  <a:lnTo>
                    <a:pt x="177" y="1052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7" name="iš1îďê">
              <a:extLst>
                <a:ext uri="{FF2B5EF4-FFF2-40B4-BE49-F238E27FC236}">
                  <a16:creationId xmlns:a16="http://schemas.microsoft.com/office/drawing/2014/main" id="{E3863876-5E36-40A5-98BE-1DC3E0BEA915}"/>
                </a:ext>
              </a:extLst>
            </p:cNvPr>
            <p:cNvSpPr/>
            <p:nvPr/>
          </p:nvSpPr>
          <p:spPr bwMode="auto">
            <a:xfrm>
              <a:off x="8529638" y="3746500"/>
              <a:ext cx="323850" cy="1693863"/>
            </a:xfrm>
            <a:custGeom>
              <a:avLst/>
              <a:gdLst>
                <a:gd name="T0" fmla="*/ 204 w 204"/>
                <a:gd name="T1" fmla="*/ 0 h 1067"/>
                <a:gd name="T2" fmla="*/ 49 w 204"/>
                <a:gd name="T3" fmla="*/ 1067 h 1067"/>
                <a:gd name="T4" fmla="*/ 0 w 204"/>
                <a:gd name="T5" fmla="*/ 1059 h 1067"/>
                <a:gd name="T6" fmla="*/ 15 w 204"/>
                <a:gd name="T7" fmla="*/ 165 h 1067"/>
                <a:gd name="T8" fmla="*/ 204 w 204"/>
                <a:gd name="T9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067">
                  <a:moveTo>
                    <a:pt x="204" y="0"/>
                  </a:moveTo>
                  <a:lnTo>
                    <a:pt x="49" y="1067"/>
                  </a:lnTo>
                  <a:lnTo>
                    <a:pt x="0" y="1059"/>
                  </a:lnTo>
                  <a:lnTo>
                    <a:pt x="15" y="165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8" name="îṧ1iḑè">
              <a:extLst>
                <a:ext uri="{FF2B5EF4-FFF2-40B4-BE49-F238E27FC236}">
                  <a16:creationId xmlns:a16="http://schemas.microsoft.com/office/drawing/2014/main" id="{E1E8E728-BDBD-4A19-8916-2C0D30D83414}"/>
                </a:ext>
              </a:extLst>
            </p:cNvPr>
            <p:cNvSpPr/>
            <p:nvPr/>
          </p:nvSpPr>
          <p:spPr bwMode="auto">
            <a:xfrm>
              <a:off x="8356601" y="5416550"/>
              <a:ext cx="246063" cy="80963"/>
            </a:xfrm>
            <a:custGeom>
              <a:avLst/>
              <a:gdLst>
                <a:gd name="T0" fmla="*/ 22 w 155"/>
                <a:gd name="T1" fmla="*/ 49 h 51"/>
                <a:gd name="T2" fmla="*/ 148 w 155"/>
                <a:gd name="T3" fmla="*/ 44 h 51"/>
                <a:gd name="T4" fmla="*/ 155 w 155"/>
                <a:gd name="T5" fmla="*/ 5 h 51"/>
                <a:gd name="T6" fmla="*/ 119 w 155"/>
                <a:gd name="T7" fmla="*/ 0 h 51"/>
                <a:gd name="T8" fmla="*/ 0 w 155"/>
                <a:gd name="T9" fmla="*/ 34 h 51"/>
                <a:gd name="T10" fmla="*/ 0 w 155"/>
                <a:gd name="T11" fmla="*/ 51 h 51"/>
                <a:gd name="T12" fmla="*/ 22 w 155"/>
                <a:gd name="T13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51">
                  <a:moveTo>
                    <a:pt x="22" y="49"/>
                  </a:moveTo>
                  <a:lnTo>
                    <a:pt x="148" y="44"/>
                  </a:lnTo>
                  <a:lnTo>
                    <a:pt x="155" y="5"/>
                  </a:lnTo>
                  <a:lnTo>
                    <a:pt x="119" y="0"/>
                  </a:lnTo>
                  <a:lnTo>
                    <a:pt x="0" y="34"/>
                  </a:lnTo>
                  <a:lnTo>
                    <a:pt x="0" y="51"/>
                  </a:lnTo>
                  <a:lnTo>
                    <a:pt x="22" y="4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9" name="îṩḷíḍè">
              <a:extLst>
                <a:ext uri="{FF2B5EF4-FFF2-40B4-BE49-F238E27FC236}">
                  <a16:creationId xmlns:a16="http://schemas.microsoft.com/office/drawing/2014/main" id="{EABDE749-E4F6-4A41-8588-C952EB75E7E7}"/>
                </a:ext>
              </a:extLst>
            </p:cNvPr>
            <p:cNvSpPr/>
            <p:nvPr/>
          </p:nvSpPr>
          <p:spPr bwMode="auto">
            <a:xfrm>
              <a:off x="8683626" y="5370513"/>
              <a:ext cx="231775" cy="80963"/>
            </a:xfrm>
            <a:custGeom>
              <a:avLst/>
              <a:gdLst>
                <a:gd name="T0" fmla="*/ 141 w 146"/>
                <a:gd name="T1" fmla="*/ 7 h 51"/>
                <a:gd name="T2" fmla="*/ 146 w 146"/>
                <a:gd name="T3" fmla="*/ 44 h 51"/>
                <a:gd name="T4" fmla="*/ 0 w 146"/>
                <a:gd name="T5" fmla="*/ 51 h 51"/>
                <a:gd name="T6" fmla="*/ 0 w 146"/>
                <a:gd name="T7" fmla="*/ 39 h 51"/>
                <a:gd name="T8" fmla="*/ 126 w 146"/>
                <a:gd name="T9" fmla="*/ 0 h 51"/>
                <a:gd name="T10" fmla="*/ 141 w 146"/>
                <a:gd name="T11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51">
                  <a:moveTo>
                    <a:pt x="141" y="7"/>
                  </a:moveTo>
                  <a:lnTo>
                    <a:pt x="146" y="44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126" y="0"/>
                  </a:lnTo>
                  <a:lnTo>
                    <a:pt x="141" y="7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0" name="iśḷídé">
              <a:extLst>
                <a:ext uri="{FF2B5EF4-FFF2-40B4-BE49-F238E27FC236}">
                  <a16:creationId xmlns:a16="http://schemas.microsoft.com/office/drawing/2014/main" id="{F6A1CA4B-9B03-41D0-BE7B-93E6BCB8DE76}"/>
                </a:ext>
              </a:extLst>
            </p:cNvPr>
            <p:cNvSpPr/>
            <p:nvPr/>
          </p:nvSpPr>
          <p:spPr bwMode="auto">
            <a:xfrm>
              <a:off x="7616826" y="4008438"/>
              <a:ext cx="288925" cy="73025"/>
            </a:xfrm>
            <a:custGeom>
              <a:avLst/>
              <a:gdLst>
                <a:gd name="T0" fmla="*/ 70 w 75"/>
                <a:gd name="T1" fmla="*/ 19 h 19"/>
                <a:gd name="T2" fmla="*/ 2 w 75"/>
                <a:gd name="T3" fmla="*/ 19 h 19"/>
                <a:gd name="T4" fmla="*/ 11 w 75"/>
                <a:gd name="T5" fmla="*/ 12 h 19"/>
                <a:gd name="T6" fmla="*/ 55 w 75"/>
                <a:gd name="T7" fmla="*/ 9 h 19"/>
                <a:gd name="T8" fmla="*/ 60 w 75"/>
                <a:gd name="T9" fmla="*/ 0 h 19"/>
                <a:gd name="T10" fmla="*/ 75 w 75"/>
                <a:gd name="T11" fmla="*/ 6 h 19"/>
                <a:gd name="T12" fmla="*/ 70 w 75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9">
                  <a:moveTo>
                    <a:pt x="70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5" y="9"/>
                    <a:pt x="55" y="9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5" y="6"/>
                    <a:pt x="75" y="6"/>
                    <a:pt x="75" y="6"/>
                  </a:cubicBezTo>
                  <a:lnTo>
                    <a:pt x="70" y="19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1" name="ïṩ1ïḑé">
              <a:extLst>
                <a:ext uri="{FF2B5EF4-FFF2-40B4-BE49-F238E27FC236}">
                  <a16:creationId xmlns:a16="http://schemas.microsoft.com/office/drawing/2014/main" id="{73F6ACE3-AD44-43E5-8287-04A32809FD8D}"/>
                </a:ext>
              </a:extLst>
            </p:cNvPr>
            <p:cNvSpPr/>
            <p:nvPr/>
          </p:nvSpPr>
          <p:spPr bwMode="auto">
            <a:xfrm>
              <a:off x="7821613" y="3195638"/>
              <a:ext cx="623888" cy="847725"/>
            </a:xfrm>
            <a:custGeom>
              <a:avLst/>
              <a:gdLst>
                <a:gd name="T0" fmla="*/ 114 w 162"/>
                <a:gd name="T1" fmla="*/ 14 h 220"/>
                <a:gd name="T2" fmla="*/ 63 w 162"/>
                <a:gd name="T3" fmla="*/ 111 h 220"/>
                <a:gd name="T4" fmla="*/ 0 w 162"/>
                <a:gd name="T5" fmla="*/ 220 h 220"/>
                <a:gd name="T6" fmla="*/ 21 w 162"/>
                <a:gd name="T7" fmla="*/ 220 h 220"/>
                <a:gd name="T8" fmla="*/ 76 w 162"/>
                <a:gd name="T9" fmla="*/ 144 h 220"/>
                <a:gd name="T10" fmla="*/ 149 w 162"/>
                <a:gd name="T11" fmla="*/ 51 h 220"/>
                <a:gd name="T12" fmla="*/ 156 w 162"/>
                <a:gd name="T13" fmla="*/ 19 h 220"/>
                <a:gd name="T14" fmla="*/ 114 w 162"/>
                <a:gd name="T15" fmla="*/ 1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220">
                  <a:moveTo>
                    <a:pt x="114" y="14"/>
                  </a:moveTo>
                  <a:cubicBezTo>
                    <a:pt x="63" y="111"/>
                    <a:pt x="63" y="111"/>
                    <a:pt x="63" y="111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21" y="220"/>
                    <a:pt x="21" y="220"/>
                    <a:pt x="21" y="220"/>
                  </a:cubicBezTo>
                  <a:cubicBezTo>
                    <a:pt x="76" y="144"/>
                    <a:pt x="76" y="144"/>
                    <a:pt x="76" y="144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59" y="43"/>
                    <a:pt x="162" y="30"/>
                    <a:pt x="156" y="19"/>
                  </a:cubicBezTo>
                  <a:cubicBezTo>
                    <a:pt x="148" y="3"/>
                    <a:pt x="126" y="0"/>
                    <a:pt x="114" y="14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2" name="íŝľîḍè">
              <a:extLst>
                <a:ext uri="{FF2B5EF4-FFF2-40B4-BE49-F238E27FC236}">
                  <a16:creationId xmlns:a16="http://schemas.microsoft.com/office/drawing/2014/main" id="{46948D38-265F-4105-824D-009EC9160FCF}"/>
                </a:ext>
              </a:extLst>
            </p:cNvPr>
            <p:cNvSpPr/>
            <p:nvPr/>
          </p:nvSpPr>
          <p:spPr bwMode="auto">
            <a:xfrm>
              <a:off x="5981701" y="4362450"/>
              <a:ext cx="276225" cy="823913"/>
            </a:xfrm>
            <a:custGeom>
              <a:avLst/>
              <a:gdLst>
                <a:gd name="T0" fmla="*/ 58 w 72"/>
                <a:gd name="T1" fmla="*/ 0 h 214"/>
                <a:gd name="T2" fmla="*/ 26 w 72"/>
                <a:gd name="T3" fmla="*/ 12 h 214"/>
                <a:gd name="T4" fmla="*/ 48 w 72"/>
                <a:gd name="T5" fmla="*/ 190 h 214"/>
                <a:gd name="T6" fmla="*/ 32 w 72"/>
                <a:gd name="T7" fmla="*/ 195 h 214"/>
                <a:gd name="T8" fmla="*/ 2 w 72"/>
                <a:gd name="T9" fmla="*/ 206 h 214"/>
                <a:gd name="T10" fmla="*/ 1 w 72"/>
                <a:gd name="T11" fmla="*/ 210 h 214"/>
                <a:gd name="T12" fmla="*/ 5 w 72"/>
                <a:gd name="T13" fmla="*/ 213 h 214"/>
                <a:gd name="T14" fmla="*/ 44 w 72"/>
                <a:gd name="T15" fmla="*/ 213 h 214"/>
                <a:gd name="T16" fmla="*/ 66 w 72"/>
                <a:gd name="T17" fmla="*/ 205 h 214"/>
                <a:gd name="T18" fmla="*/ 72 w 72"/>
                <a:gd name="T19" fmla="*/ 193 h 214"/>
                <a:gd name="T20" fmla="*/ 58 w 72"/>
                <a:gd name="T2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214">
                  <a:moveTo>
                    <a:pt x="58" y="0"/>
                  </a:moveTo>
                  <a:cubicBezTo>
                    <a:pt x="54" y="0"/>
                    <a:pt x="26" y="12"/>
                    <a:pt x="26" y="12"/>
                  </a:cubicBezTo>
                  <a:cubicBezTo>
                    <a:pt x="48" y="190"/>
                    <a:pt x="48" y="190"/>
                    <a:pt x="48" y="190"/>
                  </a:cubicBezTo>
                  <a:cubicBezTo>
                    <a:pt x="43" y="193"/>
                    <a:pt x="36" y="194"/>
                    <a:pt x="32" y="195"/>
                  </a:cubicBezTo>
                  <a:cubicBezTo>
                    <a:pt x="21" y="199"/>
                    <a:pt x="11" y="200"/>
                    <a:pt x="2" y="206"/>
                  </a:cubicBezTo>
                  <a:cubicBezTo>
                    <a:pt x="1" y="206"/>
                    <a:pt x="1" y="209"/>
                    <a:pt x="1" y="210"/>
                  </a:cubicBezTo>
                  <a:cubicBezTo>
                    <a:pt x="0" y="212"/>
                    <a:pt x="3" y="213"/>
                    <a:pt x="5" y="213"/>
                  </a:cubicBezTo>
                  <a:cubicBezTo>
                    <a:pt x="18" y="214"/>
                    <a:pt x="31" y="214"/>
                    <a:pt x="44" y="213"/>
                  </a:cubicBezTo>
                  <a:cubicBezTo>
                    <a:pt x="52" y="213"/>
                    <a:pt x="59" y="209"/>
                    <a:pt x="66" y="205"/>
                  </a:cubicBezTo>
                  <a:cubicBezTo>
                    <a:pt x="71" y="203"/>
                    <a:pt x="72" y="196"/>
                    <a:pt x="72" y="193"/>
                  </a:cubicBezTo>
                  <a:cubicBezTo>
                    <a:pt x="72" y="192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3" name="îṧľiḋé">
              <a:extLst>
                <a:ext uri="{FF2B5EF4-FFF2-40B4-BE49-F238E27FC236}">
                  <a16:creationId xmlns:a16="http://schemas.microsoft.com/office/drawing/2014/main" id="{DC93E212-70FB-4765-BD87-930D4C461CCC}"/>
                </a:ext>
              </a:extLst>
            </p:cNvPr>
            <p:cNvSpPr/>
            <p:nvPr/>
          </p:nvSpPr>
          <p:spPr bwMode="auto">
            <a:xfrm>
              <a:off x="5965826" y="5100638"/>
              <a:ext cx="296863" cy="115888"/>
            </a:xfrm>
            <a:custGeom>
              <a:avLst/>
              <a:gdLst>
                <a:gd name="T0" fmla="*/ 38 w 77"/>
                <a:gd name="T1" fmla="*/ 15 h 30"/>
                <a:gd name="T2" fmla="*/ 76 w 77"/>
                <a:gd name="T3" fmla="*/ 0 h 30"/>
                <a:gd name="T4" fmla="*/ 59 w 77"/>
                <a:gd name="T5" fmla="*/ 20 h 30"/>
                <a:gd name="T6" fmla="*/ 4 w 77"/>
                <a:gd name="T7" fmla="*/ 25 h 30"/>
                <a:gd name="T8" fmla="*/ 0 w 77"/>
                <a:gd name="T9" fmla="*/ 21 h 30"/>
                <a:gd name="T10" fmla="*/ 1 w 77"/>
                <a:gd name="T11" fmla="*/ 18 h 30"/>
                <a:gd name="T12" fmla="*/ 19 w 77"/>
                <a:gd name="T13" fmla="*/ 8 h 30"/>
                <a:gd name="T14" fmla="*/ 27 w 77"/>
                <a:gd name="T15" fmla="*/ 14 h 30"/>
                <a:gd name="T16" fmla="*/ 38 w 77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30">
                  <a:moveTo>
                    <a:pt x="38" y="15"/>
                  </a:moveTo>
                  <a:cubicBezTo>
                    <a:pt x="50" y="13"/>
                    <a:pt x="67" y="8"/>
                    <a:pt x="76" y="0"/>
                  </a:cubicBezTo>
                  <a:cubicBezTo>
                    <a:pt x="77" y="8"/>
                    <a:pt x="75" y="16"/>
                    <a:pt x="59" y="20"/>
                  </a:cubicBezTo>
                  <a:cubicBezTo>
                    <a:pt x="41" y="25"/>
                    <a:pt x="22" y="30"/>
                    <a:pt x="4" y="25"/>
                  </a:cubicBezTo>
                  <a:cubicBezTo>
                    <a:pt x="2" y="24"/>
                    <a:pt x="0" y="23"/>
                    <a:pt x="0" y="21"/>
                  </a:cubicBezTo>
                  <a:cubicBezTo>
                    <a:pt x="0" y="20"/>
                    <a:pt x="0" y="19"/>
                    <a:pt x="1" y="18"/>
                  </a:cubicBezTo>
                  <a:cubicBezTo>
                    <a:pt x="4" y="14"/>
                    <a:pt x="13" y="7"/>
                    <a:pt x="19" y="8"/>
                  </a:cubicBezTo>
                  <a:cubicBezTo>
                    <a:pt x="22" y="9"/>
                    <a:pt x="24" y="13"/>
                    <a:pt x="27" y="14"/>
                  </a:cubicBezTo>
                  <a:cubicBezTo>
                    <a:pt x="31" y="15"/>
                    <a:pt x="34" y="15"/>
                    <a:pt x="38" y="1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4" name="íşḻîḑe">
              <a:extLst>
                <a:ext uri="{FF2B5EF4-FFF2-40B4-BE49-F238E27FC236}">
                  <a16:creationId xmlns:a16="http://schemas.microsoft.com/office/drawing/2014/main" id="{1F54758F-A087-4097-BE53-9CAF8D36B710}"/>
                </a:ext>
              </a:extLst>
            </p:cNvPr>
            <p:cNvSpPr/>
            <p:nvPr/>
          </p:nvSpPr>
          <p:spPr bwMode="auto">
            <a:xfrm>
              <a:off x="6281738" y="4362450"/>
              <a:ext cx="238125" cy="927100"/>
            </a:xfrm>
            <a:custGeom>
              <a:avLst/>
              <a:gdLst>
                <a:gd name="T0" fmla="*/ 46 w 62"/>
                <a:gd name="T1" fmla="*/ 193 h 241"/>
                <a:gd name="T2" fmla="*/ 32 w 62"/>
                <a:gd name="T3" fmla="*/ 0 h 241"/>
                <a:gd name="T4" fmla="*/ 0 w 62"/>
                <a:gd name="T5" fmla="*/ 12 h 241"/>
                <a:gd name="T6" fmla="*/ 22 w 62"/>
                <a:gd name="T7" fmla="*/ 190 h 241"/>
                <a:gd name="T8" fmla="*/ 34 w 62"/>
                <a:gd name="T9" fmla="*/ 218 h 241"/>
                <a:gd name="T10" fmla="*/ 56 w 62"/>
                <a:gd name="T11" fmla="*/ 240 h 241"/>
                <a:gd name="T12" fmla="*/ 59 w 62"/>
                <a:gd name="T13" fmla="*/ 240 h 241"/>
                <a:gd name="T14" fmla="*/ 60 w 62"/>
                <a:gd name="T15" fmla="*/ 238 h 241"/>
                <a:gd name="T16" fmla="*/ 57 w 62"/>
                <a:gd name="T17" fmla="*/ 222 h 241"/>
                <a:gd name="T18" fmla="*/ 46 w 62"/>
                <a:gd name="T19" fmla="*/ 193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41">
                  <a:moveTo>
                    <a:pt x="46" y="193"/>
                  </a:moveTo>
                  <a:cubicBezTo>
                    <a:pt x="46" y="192"/>
                    <a:pt x="35" y="0"/>
                    <a:pt x="32" y="0"/>
                  </a:cubicBezTo>
                  <a:cubicBezTo>
                    <a:pt x="28" y="0"/>
                    <a:pt x="0" y="12"/>
                    <a:pt x="0" y="1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00"/>
                    <a:pt x="29" y="209"/>
                    <a:pt x="34" y="218"/>
                  </a:cubicBezTo>
                  <a:cubicBezTo>
                    <a:pt x="40" y="227"/>
                    <a:pt x="47" y="235"/>
                    <a:pt x="56" y="240"/>
                  </a:cubicBezTo>
                  <a:cubicBezTo>
                    <a:pt x="57" y="240"/>
                    <a:pt x="58" y="241"/>
                    <a:pt x="59" y="240"/>
                  </a:cubicBezTo>
                  <a:cubicBezTo>
                    <a:pt x="60" y="240"/>
                    <a:pt x="60" y="239"/>
                    <a:pt x="60" y="238"/>
                  </a:cubicBezTo>
                  <a:cubicBezTo>
                    <a:pt x="62" y="233"/>
                    <a:pt x="59" y="227"/>
                    <a:pt x="57" y="222"/>
                  </a:cubicBezTo>
                  <a:cubicBezTo>
                    <a:pt x="53" y="213"/>
                    <a:pt x="47" y="203"/>
                    <a:pt x="46" y="19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5" name="iṥ1íḍè">
              <a:extLst>
                <a:ext uri="{FF2B5EF4-FFF2-40B4-BE49-F238E27FC236}">
                  <a16:creationId xmlns:a16="http://schemas.microsoft.com/office/drawing/2014/main" id="{AB216F20-8DC3-44FD-9E52-ADF98712C0C0}"/>
                </a:ext>
              </a:extLst>
            </p:cNvPr>
            <p:cNvSpPr/>
            <p:nvPr/>
          </p:nvSpPr>
          <p:spPr bwMode="auto">
            <a:xfrm>
              <a:off x="6357938" y="5105400"/>
              <a:ext cx="166688" cy="195263"/>
            </a:xfrm>
            <a:custGeom>
              <a:avLst/>
              <a:gdLst>
                <a:gd name="T0" fmla="*/ 8 w 43"/>
                <a:gd name="T1" fmla="*/ 24 h 51"/>
                <a:gd name="T2" fmla="*/ 31 w 43"/>
                <a:gd name="T3" fmla="*/ 50 h 51"/>
                <a:gd name="T4" fmla="*/ 37 w 43"/>
                <a:gd name="T5" fmla="*/ 51 h 51"/>
                <a:gd name="T6" fmla="*/ 42 w 43"/>
                <a:gd name="T7" fmla="*/ 45 h 51"/>
                <a:gd name="T8" fmla="*/ 42 w 43"/>
                <a:gd name="T9" fmla="*/ 37 h 51"/>
                <a:gd name="T10" fmla="*/ 37 w 43"/>
                <a:gd name="T11" fmla="*/ 26 h 51"/>
                <a:gd name="T12" fmla="*/ 35 w 43"/>
                <a:gd name="T13" fmla="*/ 24 h 51"/>
                <a:gd name="T14" fmla="*/ 31 w 43"/>
                <a:gd name="T15" fmla="*/ 26 h 51"/>
                <a:gd name="T16" fmla="*/ 22 w 43"/>
                <a:gd name="T17" fmla="*/ 26 h 51"/>
                <a:gd name="T18" fmla="*/ 15 w 43"/>
                <a:gd name="T19" fmla="*/ 19 h 51"/>
                <a:gd name="T20" fmla="*/ 1 w 43"/>
                <a:gd name="T21" fmla="*/ 0 h 51"/>
                <a:gd name="T22" fmla="*/ 8 w 43"/>
                <a:gd name="T23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51">
                  <a:moveTo>
                    <a:pt x="8" y="24"/>
                  </a:moveTo>
                  <a:cubicBezTo>
                    <a:pt x="13" y="34"/>
                    <a:pt x="20" y="45"/>
                    <a:pt x="31" y="50"/>
                  </a:cubicBezTo>
                  <a:cubicBezTo>
                    <a:pt x="33" y="50"/>
                    <a:pt x="35" y="51"/>
                    <a:pt x="37" y="51"/>
                  </a:cubicBezTo>
                  <a:cubicBezTo>
                    <a:pt x="39" y="50"/>
                    <a:pt x="41" y="48"/>
                    <a:pt x="42" y="45"/>
                  </a:cubicBezTo>
                  <a:cubicBezTo>
                    <a:pt x="43" y="43"/>
                    <a:pt x="42" y="40"/>
                    <a:pt x="42" y="37"/>
                  </a:cubicBezTo>
                  <a:cubicBezTo>
                    <a:pt x="41" y="33"/>
                    <a:pt x="39" y="29"/>
                    <a:pt x="37" y="26"/>
                  </a:cubicBezTo>
                  <a:cubicBezTo>
                    <a:pt x="36" y="25"/>
                    <a:pt x="36" y="24"/>
                    <a:pt x="35" y="24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8"/>
                    <a:pt x="25" y="27"/>
                    <a:pt x="22" y="26"/>
                  </a:cubicBezTo>
                  <a:cubicBezTo>
                    <a:pt x="19" y="24"/>
                    <a:pt x="17" y="21"/>
                    <a:pt x="15" y="19"/>
                  </a:cubicBezTo>
                  <a:cubicBezTo>
                    <a:pt x="11" y="13"/>
                    <a:pt x="7" y="3"/>
                    <a:pt x="1" y="0"/>
                  </a:cubicBezTo>
                  <a:cubicBezTo>
                    <a:pt x="0" y="8"/>
                    <a:pt x="4" y="17"/>
                    <a:pt x="8" y="24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6" name="išḻíḓè">
              <a:extLst>
                <a:ext uri="{FF2B5EF4-FFF2-40B4-BE49-F238E27FC236}">
                  <a16:creationId xmlns:a16="http://schemas.microsoft.com/office/drawing/2014/main" id="{20F9EAC2-7918-44E2-AB22-86447122A96B}"/>
                </a:ext>
              </a:extLst>
            </p:cNvPr>
            <p:cNvSpPr/>
            <p:nvPr/>
          </p:nvSpPr>
          <p:spPr bwMode="auto">
            <a:xfrm>
              <a:off x="51609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7" name="ïṧ1îḓê">
              <a:extLst>
                <a:ext uri="{FF2B5EF4-FFF2-40B4-BE49-F238E27FC236}">
                  <a16:creationId xmlns:a16="http://schemas.microsoft.com/office/drawing/2014/main" id="{9FB2C510-9365-47A7-BFCF-3E7F96A44F78}"/>
                </a:ext>
              </a:extLst>
            </p:cNvPr>
            <p:cNvSpPr/>
            <p:nvPr/>
          </p:nvSpPr>
          <p:spPr bwMode="auto">
            <a:xfrm>
              <a:off x="5776913" y="5259388"/>
              <a:ext cx="104775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8" name="ïs1íḓé">
              <a:extLst>
                <a:ext uri="{FF2B5EF4-FFF2-40B4-BE49-F238E27FC236}">
                  <a16:creationId xmlns:a16="http://schemas.microsoft.com/office/drawing/2014/main" id="{11779A85-336C-4754-A216-05287DF4157D}"/>
                </a:ext>
              </a:extLst>
            </p:cNvPr>
            <p:cNvSpPr/>
            <p:nvPr/>
          </p:nvSpPr>
          <p:spPr bwMode="auto">
            <a:xfrm>
              <a:off x="5457826" y="5259388"/>
              <a:ext cx="100013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9" name="is1iďe">
              <a:extLst>
                <a:ext uri="{FF2B5EF4-FFF2-40B4-BE49-F238E27FC236}">
                  <a16:creationId xmlns:a16="http://schemas.microsoft.com/office/drawing/2014/main" id="{D192FB28-AD80-42C4-A2A5-372F7999A499}"/>
                </a:ext>
              </a:extLst>
            </p:cNvPr>
            <p:cNvSpPr/>
            <p:nvPr/>
          </p:nvSpPr>
          <p:spPr bwMode="auto">
            <a:xfrm>
              <a:off x="5203826" y="4654550"/>
              <a:ext cx="327025" cy="654050"/>
            </a:xfrm>
            <a:custGeom>
              <a:avLst/>
              <a:gdLst>
                <a:gd name="T0" fmla="*/ 4 w 85"/>
                <a:gd name="T1" fmla="*/ 170 h 170"/>
                <a:gd name="T2" fmla="*/ 4 w 85"/>
                <a:gd name="T3" fmla="*/ 163 h 170"/>
                <a:gd name="T4" fmla="*/ 12 w 85"/>
                <a:gd name="T5" fmla="*/ 145 h 170"/>
                <a:gd name="T6" fmla="*/ 30 w 85"/>
                <a:gd name="T7" fmla="*/ 137 h 170"/>
                <a:gd name="T8" fmla="*/ 85 w 85"/>
                <a:gd name="T9" fmla="*/ 137 h 170"/>
                <a:gd name="T10" fmla="*/ 85 w 85"/>
                <a:gd name="T11" fmla="*/ 0 h 170"/>
                <a:gd name="T12" fmla="*/ 81 w 85"/>
                <a:gd name="T13" fmla="*/ 0 h 170"/>
                <a:gd name="T14" fmla="*/ 81 w 85"/>
                <a:gd name="T15" fmla="*/ 133 h 170"/>
                <a:gd name="T16" fmla="*/ 30 w 85"/>
                <a:gd name="T17" fmla="*/ 133 h 170"/>
                <a:gd name="T18" fmla="*/ 0 w 85"/>
                <a:gd name="T19" fmla="*/ 163 h 170"/>
                <a:gd name="T20" fmla="*/ 0 w 85"/>
                <a:gd name="T21" fmla="*/ 170 h 170"/>
                <a:gd name="T22" fmla="*/ 4 w 85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2" y="145"/>
                  </a:cubicBezTo>
                  <a:cubicBezTo>
                    <a:pt x="17" y="140"/>
                    <a:pt x="23" y="137"/>
                    <a:pt x="30" y="137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4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0" name="îśḻïḓe">
              <a:extLst>
                <a:ext uri="{FF2B5EF4-FFF2-40B4-BE49-F238E27FC236}">
                  <a16:creationId xmlns:a16="http://schemas.microsoft.com/office/drawing/2014/main" id="{17C4AE63-533F-4FC6-985A-5CA6C0D7123B}"/>
                </a:ext>
              </a:extLst>
            </p:cNvPr>
            <p:cNvSpPr/>
            <p:nvPr/>
          </p:nvSpPr>
          <p:spPr bwMode="auto">
            <a:xfrm>
              <a:off x="5507038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2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1" y="137"/>
                    <a:pt x="68" y="140"/>
                    <a:pt x="72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1" name="îšliḍé">
              <a:extLst>
                <a:ext uri="{FF2B5EF4-FFF2-40B4-BE49-F238E27FC236}">
                  <a16:creationId xmlns:a16="http://schemas.microsoft.com/office/drawing/2014/main" id="{3CD8B754-19A3-4335-A919-F337C16A14B5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2" name="îś1iḋè">
              <a:extLst>
                <a:ext uri="{FF2B5EF4-FFF2-40B4-BE49-F238E27FC236}">
                  <a16:creationId xmlns:a16="http://schemas.microsoft.com/office/drawing/2014/main" id="{49265959-1F1A-443B-B209-901263B67A79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3" name="îṧlïḓè">
              <a:extLst>
                <a:ext uri="{FF2B5EF4-FFF2-40B4-BE49-F238E27FC236}">
                  <a16:creationId xmlns:a16="http://schemas.microsoft.com/office/drawing/2014/main" id="{0D1579B5-2CD0-4AAA-A715-CCF0A3C7AC47}"/>
                </a:ext>
              </a:extLst>
            </p:cNvPr>
            <p:cNvSpPr/>
            <p:nvPr/>
          </p:nvSpPr>
          <p:spPr bwMode="auto">
            <a:xfrm>
              <a:off x="5453063" y="4913313"/>
              <a:ext cx="112713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4" name="iṧḷîḍè">
              <a:extLst>
                <a:ext uri="{FF2B5EF4-FFF2-40B4-BE49-F238E27FC236}">
                  <a16:creationId xmlns:a16="http://schemas.microsoft.com/office/drawing/2014/main" id="{23D8A559-5DF7-4E25-A515-036802E17574}"/>
                </a:ext>
              </a:extLst>
            </p:cNvPr>
            <p:cNvSpPr/>
            <p:nvPr/>
          </p:nvSpPr>
          <p:spPr bwMode="auto">
            <a:xfrm>
              <a:off x="5472113" y="4659313"/>
              <a:ext cx="74613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5" name="íSḻïḓè">
              <a:extLst>
                <a:ext uri="{FF2B5EF4-FFF2-40B4-BE49-F238E27FC236}">
                  <a16:creationId xmlns:a16="http://schemas.microsoft.com/office/drawing/2014/main" id="{1F01E809-1180-4089-B059-04642946DE29}"/>
                </a:ext>
              </a:extLst>
            </p:cNvPr>
            <p:cNvSpPr/>
            <p:nvPr/>
          </p:nvSpPr>
          <p:spPr bwMode="auto">
            <a:xfrm>
              <a:off x="712470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6" name="íS1ïďê">
              <a:extLst>
                <a:ext uri="{FF2B5EF4-FFF2-40B4-BE49-F238E27FC236}">
                  <a16:creationId xmlns:a16="http://schemas.microsoft.com/office/drawing/2014/main" id="{58F54302-2E77-450F-A5E3-3261E55EDCB7}"/>
                </a:ext>
              </a:extLst>
            </p:cNvPr>
            <p:cNvSpPr/>
            <p:nvPr/>
          </p:nvSpPr>
          <p:spPr bwMode="auto">
            <a:xfrm>
              <a:off x="774065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7" name="îṧļîḑè">
              <a:extLst>
                <a:ext uri="{FF2B5EF4-FFF2-40B4-BE49-F238E27FC236}">
                  <a16:creationId xmlns:a16="http://schemas.microsoft.com/office/drawing/2014/main" id="{01AF8866-9C55-47D1-A70E-2CB9C0BE0554}"/>
                </a:ext>
              </a:extLst>
            </p:cNvPr>
            <p:cNvSpPr/>
            <p:nvPr/>
          </p:nvSpPr>
          <p:spPr bwMode="auto">
            <a:xfrm>
              <a:off x="74215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8" name="íşḻîḑe">
              <a:extLst>
                <a:ext uri="{FF2B5EF4-FFF2-40B4-BE49-F238E27FC236}">
                  <a16:creationId xmlns:a16="http://schemas.microsoft.com/office/drawing/2014/main" id="{921CC5E3-8939-4BC2-9E23-B0BC7E6FE74A}"/>
                </a:ext>
              </a:extLst>
            </p:cNvPr>
            <p:cNvSpPr/>
            <p:nvPr/>
          </p:nvSpPr>
          <p:spPr bwMode="auto">
            <a:xfrm>
              <a:off x="7170738" y="4654550"/>
              <a:ext cx="323850" cy="654050"/>
            </a:xfrm>
            <a:custGeom>
              <a:avLst/>
              <a:gdLst>
                <a:gd name="T0" fmla="*/ 4 w 84"/>
                <a:gd name="T1" fmla="*/ 170 h 170"/>
                <a:gd name="T2" fmla="*/ 4 w 84"/>
                <a:gd name="T3" fmla="*/ 163 h 170"/>
                <a:gd name="T4" fmla="*/ 11 w 84"/>
                <a:gd name="T5" fmla="*/ 145 h 170"/>
                <a:gd name="T6" fmla="*/ 30 w 84"/>
                <a:gd name="T7" fmla="*/ 137 h 170"/>
                <a:gd name="T8" fmla="*/ 84 w 84"/>
                <a:gd name="T9" fmla="*/ 137 h 170"/>
                <a:gd name="T10" fmla="*/ 84 w 84"/>
                <a:gd name="T11" fmla="*/ 0 h 170"/>
                <a:gd name="T12" fmla="*/ 80 w 84"/>
                <a:gd name="T13" fmla="*/ 0 h 170"/>
                <a:gd name="T14" fmla="*/ 80 w 84"/>
                <a:gd name="T15" fmla="*/ 133 h 170"/>
                <a:gd name="T16" fmla="*/ 30 w 84"/>
                <a:gd name="T17" fmla="*/ 133 h 170"/>
                <a:gd name="T18" fmla="*/ 0 w 84"/>
                <a:gd name="T19" fmla="*/ 163 h 170"/>
                <a:gd name="T20" fmla="*/ 0 w 84"/>
                <a:gd name="T21" fmla="*/ 170 h 170"/>
                <a:gd name="T22" fmla="*/ 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1" y="145"/>
                  </a:cubicBezTo>
                  <a:cubicBezTo>
                    <a:pt x="16" y="140"/>
                    <a:pt x="22" y="137"/>
                    <a:pt x="30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3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9" name="ïṧļíḓê">
              <a:extLst>
                <a:ext uri="{FF2B5EF4-FFF2-40B4-BE49-F238E27FC236}">
                  <a16:creationId xmlns:a16="http://schemas.microsoft.com/office/drawing/2014/main" id="{73131064-B86A-43CB-A3C4-65E2889D8922}"/>
                </a:ext>
              </a:extLst>
            </p:cNvPr>
            <p:cNvSpPr/>
            <p:nvPr/>
          </p:nvSpPr>
          <p:spPr bwMode="auto">
            <a:xfrm>
              <a:off x="7470776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3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2" y="137"/>
                    <a:pt x="68" y="140"/>
                    <a:pt x="73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0" name="íšľiḑè">
              <a:extLst>
                <a:ext uri="{FF2B5EF4-FFF2-40B4-BE49-F238E27FC236}">
                  <a16:creationId xmlns:a16="http://schemas.microsoft.com/office/drawing/2014/main" id="{E4FFE7F6-4140-44BA-B6AC-ABD0BC8E4D31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1" name="îšļîḑe">
              <a:extLst>
                <a:ext uri="{FF2B5EF4-FFF2-40B4-BE49-F238E27FC236}">
                  <a16:creationId xmlns:a16="http://schemas.microsoft.com/office/drawing/2014/main" id="{65BBA4B2-F4D7-4BB2-8085-65BA2EFB4B74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2" name="iṥḻíḋe">
              <a:extLst>
                <a:ext uri="{FF2B5EF4-FFF2-40B4-BE49-F238E27FC236}">
                  <a16:creationId xmlns:a16="http://schemas.microsoft.com/office/drawing/2014/main" id="{7553C05B-05B4-42FC-91C6-8C59F026AC34}"/>
                </a:ext>
              </a:extLst>
            </p:cNvPr>
            <p:cNvSpPr/>
            <p:nvPr/>
          </p:nvSpPr>
          <p:spPr bwMode="auto">
            <a:xfrm>
              <a:off x="7416801" y="4913313"/>
              <a:ext cx="115888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3" name="ïṩ1ídé">
              <a:extLst>
                <a:ext uri="{FF2B5EF4-FFF2-40B4-BE49-F238E27FC236}">
                  <a16:creationId xmlns:a16="http://schemas.microsoft.com/office/drawing/2014/main" id="{D46A2D93-B4A3-4684-8126-0209CC12A9E1}"/>
                </a:ext>
              </a:extLst>
            </p:cNvPr>
            <p:cNvSpPr/>
            <p:nvPr/>
          </p:nvSpPr>
          <p:spPr bwMode="auto">
            <a:xfrm>
              <a:off x="7435851" y="4659313"/>
              <a:ext cx="73025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4" name="íṣļîďê">
              <a:extLst>
                <a:ext uri="{FF2B5EF4-FFF2-40B4-BE49-F238E27FC236}">
                  <a16:creationId xmlns:a16="http://schemas.microsoft.com/office/drawing/2014/main" id="{E6D57F53-20AF-45C4-A39C-92BB09263611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solidFill>
              <a:srgbClr val="BCB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5" name="ïşliḑe">
              <a:extLst>
                <a:ext uri="{FF2B5EF4-FFF2-40B4-BE49-F238E27FC236}">
                  <a16:creationId xmlns:a16="http://schemas.microsoft.com/office/drawing/2014/main" id="{92B10C4D-11AD-40CC-9D31-CD5760A727C0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6" name="íṣ1íďê">
              <a:extLst>
                <a:ext uri="{FF2B5EF4-FFF2-40B4-BE49-F238E27FC236}">
                  <a16:creationId xmlns:a16="http://schemas.microsoft.com/office/drawing/2014/main" id="{7E6DB044-B907-4C8D-9840-BD66E6CAEBA9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7" name="ïşľîḑê">
              <a:extLst>
                <a:ext uri="{FF2B5EF4-FFF2-40B4-BE49-F238E27FC236}">
                  <a16:creationId xmlns:a16="http://schemas.microsoft.com/office/drawing/2014/main" id="{895E9901-2A4E-44ED-8749-FC48B31166B6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8" name="íṣļîḑè">
              <a:extLst>
                <a:ext uri="{FF2B5EF4-FFF2-40B4-BE49-F238E27FC236}">
                  <a16:creationId xmlns:a16="http://schemas.microsoft.com/office/drawing/2014/main" id="{A618E53A-D3F2-4245-A5C2-488D35C414C2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9" name="ïsḷïḑê">
              <a:extLst>
                <a:ext uri="{FF2B5EF4-FFF2-40B4-BE49-F238E27FC236}">
                  <a16:creationId xmlns:a16="http://schemas.microsoft.com/office/drawing/2014/main" id="{EFBFF890-1127-40B1-82DC-8FC546A96F30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0" name="ïş1îḑé">
              <a:extLst>
                <a:ext uri="{FF2B5EF4-FFF2-40B4-BE49-F238E27FC236}">
                  <a16:creationId xmlns:a16="http://schemas.microsoft.com/office/drawing/2014/main" id="{30EB4781-6D48-4176-BBA1-F02B387367FB}"/>
                </a:ext>
              </a:extLst>
            </p:cNvPr>
            <p:cNvSpPr/>
            <p:nvPr/>
          </p:nvSpPr>
          <p:spPr bwMode="auto">
            <a:xfrm>
              <a:off x="4252913" y="4081463"/>
              <a:ext cx="3822700" cy="95250"/>
            </a:xfrm>
            <a:prstGeom prst="rect">
              <a:avLst/>
            </a:pr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41" name="Text Placeholder 2">
            <a:extLst>
              <a:ext uri="{FF2B5EF4-FFF2-40B4-BE49-F238E27FC236}">
                <a16:creationId xmlns:a16="http://schemas.microsoft.com/office/drawing/2014/main" id="{7FED601C-2F12-4EBA-9ED1-FEE827824C3B}"/>
              </a:ext>
            </a:extLst>
          </p:cNvPr>
          <p:cNvSpPr txBox="1">
            <a:spLocks/>
          </p:cNvSpPr>
          <p:nvPr userDrawn="1"/>
        </p:nvSpPr>
        <p:spPr>
          <a:xfrm>
            <a:off x="1741475" y="6489441"/>
            <a:ext cx="8709049" cy="411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54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3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09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86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6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40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1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 err="1">
                <a:solidFill>
                  <a:srgbClr val="0461D6"/>
                </a:solidFill>
              </a:rPr>
              <a:t>Universitas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Berwawasan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Konservasi</a:t>
            </a:r>
            <a:r>
              <a:rPr lang="en-US" sz="1200" i="1" dirty="0">
                <a:solidFill>
                  <a:srgbClr val="0461D6"/>
                </a:solidFill>
              </a:rPr>
              <a:t> dan </a:t>
            </a:r>
            <a:r>
              <a:rPr lang="en-US" sz="1200" i="1" dirty="0" err="1">
                <a:solidFill>
                  <a:srgbClr val="0461D6"/>
                </a:solidFill>
              </a:rPr>
              <a:t>Bereputasi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Internasional</a:t>
            </a:r>
            <a:endParaRPr lang="en-US" sz="1200" i="1" dirty="0">
              <a:solidFill>
                <a:srgbClr val="0461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6449786" y="1254185"/>
            <a:ext cx="4442135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6449786" y="2149535"/>
            <a:ext cx="4442135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31" name="任意多边形: 形状 730">
            <a:extLst>
              <a:ext uri="{FF2B5EF4-FFF2-40B4-BE49-F238E27FC236}">
                <a16:creationId xmlns:a16="http://schemas.microsoft.com/office/drawing/2014/main" id="{B2F8515D-EE4F-4545-941E-94D61B685D0A}"/>
              </a:ext>
            </a:extLst>
          </p:cNvPr>
          <p:cNvSpPr/>
          <p:nvPr userDrawn="1"/>
        </p:nvSpPr>
        <p:spPr>
          <a:xfrm>
            <a:off x="-19050" y="6093588"/>
            <a:ext cx="12211049" cy="764411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6" name="任意多边形: 形状 865">
            <a:extLst>
              <a:ext uri="{FF2B5EF4-FFF2-40B4-BE49-F238E27FC236}">
                <a16:creationId xmlns:a16="http://schemas.microsoft.com/office/drawing/2014/main" id="{E0A73480-1BF5-4E49-BB86-9CA2499458E4}"/>
              </a:ext>
            </a:extLst>
          </p:cNvPr>
          <p:cNvSpPr/>
          <p:nvPr userDrawn="1"/>
        </p:nvSpPr>
        <p:spPr>
          <a:xfrm>
            <a:off x="-19050" y="3502188"/>
            <a:ext cx="12211049" cy="3355812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1" name="任意多边形: 形状 1000">
            <a:extLst>
              <a:ext uri="{FF2B5EF4-FFF2-40B4-BE49-F238E27FC236}">
                <a16:creationId xmlns:a16="http://schemas.microsoft.com/office/drawing/2014/main" id="{3615691A-65DE-4D61-ADC2-752225F085B0}"/>
              </a:ext>
            </a:extLst>
          </p:cNvPr>
          <p:cNvSpPr/>
          <p:nvPr userDrawn="1"/>
        </p:nvSpPr>
        <p:spPr>
          <a:xfrm>
            <a:off x="-19051" y="4990454"/>
            <a:ext cx="12211049" cy="1867545"/>
          </a:xfrm>
          <a:custGeom>
            <a:avLst/>
            <a:gdLst>
              <a:gd name="connsiteX0" fmla="*/ 5283386 w 12191999"/>
              <a:gd name="connsiteY0" fmla="*/ 0 h 1181744"/>
              <a:gd name="connsiteX1" fmla="*/ 12191999 w 12191999"/>
              <a:gd name="connsiteY1" fmla="*/ 1181588 h 1181744"/>
              <a:gd name="connsiteX2" fmla="*/ 12191952 w 12191999"/>
              <a:gd name="connsiteY2" fmla="*/ 1181744 h 1181744"/>
              <a:gd name="connsiteX3" fmla="*/ 0 w 12191999"/>
              <a:gd name="connsiteY3" fmla="*/ 1181744 h 1181744"/>
              <a:gd name="connsiteX4" fmla="*/ 0 w 12191999"/>
              <a:gd name="connsiteY4" fmla="*/ 421024 h 1181744"/>
              <a:gd name="connsiteX5" fmla="*/ 398258 w 12191999"/>
              <a:gd name="connsiteY5" fmla="*/ 346079 h 1181744"/>
              <a:gd name="connsiteX6" fmla="*/ 5283386 w 1219199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346079 h 1181744"/>
              <a:gd name="connsiteX6" fmla="*/ 5302436 w 12211049"/>
              <a:gd name="connsiteY6" fmla="*/ 0 h 1181744"/>
              <a:gd name="connsiteX0" fmla="*/ 5302436 w 12211049"/>
              <a:gd name="connsiteY0" fmla="*/ 0 h 1181744"/>
              <a:gd name="connsiteX1" fmla="*/ 12211049 w 12211049"/>
              <a:gd name="connsiteY1" fmla="*/ 1181588 h 1181744"/>
              <a:gd name="connsiteX2" fmla="*/ 12211002 w 12211049"/>
              <a:gd name="connsiteY2" fmla="*/ 1181744 h 1181744"/>
              <a:gd name="connsiteX3" fmla="*/ 19050 w 12211049"/>
              <a:gd name="connsiteY3" fmla="*/ 1181744 h 1181744"/>
              <a:gd name="connsiteX4" fmla="*/ 0 w 12211049"/>
              <a:gd name="connsiteY4" fmla="*/ 155970 h 1181744"/>
              <a:gd name="connsiteX5" fmla="*/ 417308 w 12211049"/>
              <a:gd name="connsiteY5" fmla="*/ 257727 h 1181744"/>
              <a:gd name="connsiteX6" fmla="*/ 5302436 w 12211049"/>
              <a:gd name="connsiteY6" fmla="*/ 0 h 11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49" h="1181744">
                <a:moveTo>
                  <a:pt x="5302436" y="0"/>
                </a:moveTo>
                <a:cubicBezTo>
                  <a:pt x="9117957" y="0"/>
                  <a:pt x="12211049" y="529015"/>
                  <a:pt x="12211049" y="1181588"/>
                </a:cubicBezTo>
                <a:cubicBezTo>
                  <a:pt x="12211033" y="1181640"/>
                  <a:pt x="12211018" y="1181692"/>
                  <a:pt x="12211002" y="1181744"/>
                </a:cubicBezTo>
                <a:lnTo>
                  <a:pt x="19050" y="1181744"/>
                </a:lnTo>
                <a:lnTo>
                  <a:pt x="0" y="155970"/>
                </a:lnTo>
                <a:cubicBezTo>
                  <a:pt x="132753" y="130988"/>
                  <a:pt x="284555" y="282709"/>
                  <a:pt x="417308" y="257727"/>
                </a:cubicBezTo>
                <a:cubicBezTo>
                  <a:pt x="1667522" y="43902"/>
                  <a:pt x="3394675" y="0"/>
                  <a:pt x="53024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7" name="组合 86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99920544-6F2D-42C5-964B-8082BA119395}"/>
              </a:ext>
            </a:extLst>
          </p:cNvPr>
          <p:cNvGrpSpPr/>
          <p:nvPr userDrawn="1"/>
        </p:nvGrpSpPr>
        <p:grpSpPr>
          <a:xfrm>
            <a:off x="211216" y="3634117"/>
            <a:ext cx="3320726" cy="1979389"/>
            <a:chOff x="2840038" y="1609725"/>
            <a:chExt cx="6626226" cy="3949701"/>
          </a:xfrm>
        </p:grpSpPr>
        <p:sp>
          <p:nvSpPr>
            <p:cNvPr id="868" name="íṧ1ïḍè">
              <a:extLst>
                <a:ext uri="{FF2B5EF4-FFF2-40B4-BE49-F238E27FC236}">
                  <a16:creationId xmlns:a16="http://schemas.microsoft.com/office/drawing/2014/main" id="{CE53B3C4-66BF-4E9E-A428-A6B432756908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solidFill>
              <a:schemeClr val="bg2">
                <a:alpha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9" name="iṥlíďê">
              <a:extLst>
                <a:ext uri="{FF2B5EF4-FFF2-40B4-BE49-F238E27FC236}">
                  <a16:creationId xmlns:a16="http://schemas.microsoft.com/office/drawing/2014/main" id="{1A22ADC9-4696-48AB-96E1-AF49A7DE3591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0" name="íŝ1îḋé">
              <a:extLst>
                <a:ext uri="{FF2B5EF4-FFF2-40B4-BE49-F238E27FC236}">
                  <a16:creationId xmlns:a16="http://schemas.microsoft.com/office/drawing/2014/main" id="{30EAF60B-531A-43DD-83EB-21D85DE3EF4E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solidFill>
              <a:srgbClr val="FFFFFF">
                <a:alpha val="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1" name="îṩḷíḓê">
              <a:extLst>
                <a:ext uri="{FF2B5EF4-FFF2-40B4-BE49-F238E27FC236}">
                  <a16:creationId xmlns:a16="http://schemas.microsoft.com/office/drawing/2014/main" id="{C3EFE0D4-97C5-4BB1-8FA6-EEC175B6CF49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2" name="iŝ1ïḑé">
              <a:extLst>
                <a:ext uri="{FF2B5EF4-FFF2-40B4-BE49-F238E27FC236}">
                  <a16:creationId xmlns:a16="http://schemas.microsoft.com/office/drawing/2014/main" id="{6A4879B6-E18B-48C7-A633-C9A4FC47D9D2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  <a:close/>
                </a:path>
              </a:pathLst>
            </a:custGeom>
            <a:solidFill>
              <a:srgbClr val="EFF2F7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3" name="ïşļiḍè">
              <a:extLst>
                <a:ext uri="{FF2B5EF4-FFF2-40B4-BE49-F238E27FC236}">
                  <a16:creationId xmlns:a16="http://schemas.microsoft.com/office/drawing/2014/main" id="{B04F18BD-C085-4525-8E73-B01EE2B2153E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4" name="îśḷídê">
              <a:extLst>
                <a:ext uri="{FF2B5EF4-FFF2-40B4-BE49-F238E27FC236}">
                  <a16:creationId xmlns:a16="http://schemas.microsoft.com/office/drawing/2014/main" id="{BA204EC9-6B65-44CC-A68A-CA401A4AB487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  <a:close/>
                </a:path>
              </a:pathLst>
            </a:custGeom>
            <a:solidFill>
              <a:srgbClr val="EFF2F7">
                <a:alpha val="1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5" name="íṩ1íḍè">
              <a:extLst>
                <a:ext uri="{FF2B5EF4-FFF2-40B4-BE49-F238E27FC236}">
                  <a16:creationId xmlns:a16="http://schemas.microsoft.com/office/drawing/2014/main" id="{8B5D6798-3FA1-48FB-BA55-9049FFEF87DF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6" name="ï$lîde">
              <a:extLst>
                <a:ext uri="{FF2B5EF4-FFF2-40B4-BE49-F238E27FC236}">
                  <a16:creationId xmlns:a16="http://schemas.microsoft.com/office/drawing/2014/main" id="{54A6DDB7-9A88-41E7-8B0C-CDD790A3E7B6}"/>
                </a:ext>
              </a:extLst>
            </p:cNvPr>
            <p:cNvSpPr/>
            <p:nvPr/>
          </p:nvSpPr>
          <p:spPr bwMode="auto">
            <a:xfrm>
              <a:off x="2986088" y="3865563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2 h 270"/>
                <a:gd name="T4" fmla="*/ 82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4"/>
                    <a:pt x="41" y="192"/>
                  </a:cubicBezTo>
                  <a:cubicBezTo>
                    <a:pt x="82" y="270"/>
                    <a:pt x="82" y="270"/>
                    <a:pt x="82" y="270"/>
                  </a:cubicBezTo>
                  <a:cubicBezTo>
                    <a:pt x="82" y="270"/>
                    <a:pt x="93" y="75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7" name="işḻiḓé">
              <a:extLst>
                <a:ext uri="{FF2B5EF4-FFF2-40B4-BE49-F238E27FC236}">
                  <a16:creationId xmlns:a16="http://schemas.microsoft.com/office/drawing/2014/main" id="{8C43DE84-34D6-4466-A185-93F4EC354E1E}"/>
                </a:ext>
              </a:extLst>
            </p:cNvPr>
            <p:cNvSpPr/>
            <p:nvPr/>
          </p:nvSpPr>
          <p:spPr bwMode="auto">
            <a:xfrm>
              <a:off x="3078163" y="4816475"/>
              <a:ext cx="457200" cy="461963"/>
            </a:xfrm>
            <a:custGeom>
              <a:avLst/>
              <a:gdLst>
                <a:gd name="T0" fmla="*/ 4 w 119"/>
                <a:gd name="T1" fmla="*/ 52 h 120"/>
                <a:gd name="T2" fmla="*/ 17 w 119"/>
                <a:gd name="T3" fmla="*/ 92 h 120"/>
                <a:gd name="T4" fmla="*/ 49 w 119"/>
                <a:gd name="T5" fmla="*/ 119 h 120"/>
                <a:gd name="T6" fmla="*/ 68 w 119"/>
                <a:gd name="T7" fmla="*/ 120 h 120"/>
                <a:gd name="T8" fmla="*/ 89 w 119"/>
                <a:gd name="T9" fmla="*/ 116 h 120"/>
                <a:gd name="T10" fmla="*/ 104 w 119"/>
                <a:gd name="T11" fmla="*/ 94 h 120"/>
                <a:gd name="T12" fmla="*/ 116 w 119"/>
                <a:gd name="T13" fmla="*/ 48 h 120"/>
                <a:gd name="T14" fmla="*/ 115 w 119"/>
                <a:gd name="T15" fmla="*/ 22 h 120"/>
                <a:gd name="T16" fmla="*/ 84 w 119"/>
                <a:gd name="T17" fmla="*/ 5 h 120"/>
                <a:gd name="T18" fmla="*/ 17 w 119"/>
                <a:gd name="T19" fmla="*/ 8 h 120"/>
                <a:gd name="T20" fmla="*/ 4 w 119"/>
                <a:gd name="T21" fmla="*/ 5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0">
                  <a:moveTo>
                    <a:pt x="4" y="52"/>
                  </a:moveTo>
                  <a:cubicBezTo>
                    <a:pt x="7" y="66"/>
                    <a:pt x="10" y="80"/>
                    <a:pt x="17" y="92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0"/>
                    <a:pt x="62" y="120"/>
                    <a:pt x="68" y="120"/>
                  </a:cubicBezTo>
                  <a:cubicBezTo>
                    <a:pt x="75" y="120"/>
                    <a:pt x="83" y="120"/>
                    <a:pt x="89" y="116"/>
                  </a:cubicBezTo>
                  <a:cubicBezTo>
                    <a:pt x="97" y="111"/>
                    <a:pt x="101" y="102"/>
                    <a:pt x="104" y="94"/>
                  </a:cubicBezTo>
                  <a:cubicBezTo>
                    <a:pt x="110" y="79"/>
                    <a:pt x="114" y="64"/>
                    <a:pt x="116" y="48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1"/>
                    <a:pt x="36" y="0"/>
                    <a:pt x="17" y="8"/>
                  </a:cubicBezTo>
                  <a:cubicBezTo>
                    <a:pt x="0" y="15"/>
                    <a:pt x="1" y="36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8" name="iṡ1íḍê">
              <a:extLst>
                <a:ext uri="{FF2B5EF4-FFF2-40B4-BE49-F238E27FC236}">
                  <a16:creationId xmlns:a16="http://schemas.microsoft.com/office/drawing/2014/main" id="{4C6528B5-656D-4B48-922A-A2622DED57F6}"/>
                </a:ext>
              </a:extLst>
            </p:cNvPr>
            <p:cNvSpPr/>
            <p:nvPr/>
          </p:nvSpPr>
          <p:spPr bwMode="auto">
            <a:xfrm>
              <a:off x="3078163" y="4843463"/>
              <a:ext cx="373063" cy="65088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6 h 17"/>
                <a:gd name="T6" fmla="*/ 87 w 97"/>
                <a:gd name="T7" fmla="*/ 3 h 17"/>
                <a:gd name="T8" fmla="*/ 27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5"/>
                    <a:pt x="93" y="9"/>
                  </a:cubicBezTo>
                  <a:cubicBezTo>
                    <a:pt x="95" y="8"/>
                    <a:pt x="97" y="7"/>
                    <a:pt x="96" y="6"/>
                  </a:cubicBezTo>
                  <a:cubicBezTo>
                    <a:pt x="95" y="4"/>
                    <a:pt x="90" y="3"/>
                    <a:pt x="87" y="3"/>
                  </a:cubicBezTo>
                  <a:cubicBezTo>
                    <a:pt x="67" y="1"/>
                    <a:pt x="46" y="0"/>
                    <a:pt x="27" y="3"/>
                  </a:cubicBezTo>
                  <a:cubicBezTo>
                    <a:pt x="0" y="8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9" name="íślïḋe">
              <a:extLst>
                <a:ext uri="{FF2B5EF4-FFF2-40B4-BE49-F238E27FC236}">
                  <a16:creationId xmlns:a16="http://schemas.microsoft.com/office/drawing/2014/main" id="{3E8C5B1A-7C66-43D4-A035-76BDC0F24411}"/>
                </a:ext>
              </a:extLst>
            </p:cNvPr>
            <p:cNvSpPr/>
            <p:nvPr/>
          </p:nvSpPr>
          <p:spPr bwMode="auto">
            <a:xfrm>
              <a:off x="3186113" y="3757613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0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0" y="298"/>
                  </a:cubicBezTo>
                  <a:cubicBezTo>
                    <a:pt x="30" y="298"/>
                    <a:pt x="50" y="103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0" name="i$lïdè">
              <a:extLst>
                <a:ext uri="{FF2B5EF4-FFF2-40B4-BE49-F238E27FC236}">
                  <a16:creationId xmlns:a16="http://schemas.microsoft.com/office/drawing/2014/main" id="{83F82D78-23F3-4B66-A539-B3DB6839686B}"/>
                </a:ext>
              </a:extLst>
            </p:cNvPr>
            <p:cNvSpPr/>
            <p:nvPr/>
          </p:nvSpPr>
          <p:spPr bwMode="auto">
            <a:xfrm>
              <a:off x="3213101" y="3941763"/>
              <a:ext cx="261938" cy="955675"/>
            </a:xfrm>
            <a:custGeom>
              <a:avLst/>
              <a:gdLst>
                <a:gd name="T0" fmla="*/ 20 w 68"/>
                <a:gd name="T1" fmla="*/ 248 h 248"/>
                <a:gd name="T2" fmla="*/ 27 w 68"/>
                <a:gd name="T3" fmla="*/ 248 h 248"/>
                <a:gd name="T4" fmla="*/ 52 w 68"/>
                <a:gd name="T5" fmla="*/ 0 h 248"/>
                <a:gd name="T6" fmla="*/ 13 w 68"/>
                <a:gd name="T7" fmla="*/ 225 h 248"/>
                <a:gd name="T8" fmla="*/ 20 w 6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8">
                  <a:moveTo>
                    <a:pt x="20" y="248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37" y="205"/>
                    <a:pt x="68" y="65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5"/>
                    <a:pt x="18" y="243"/>
                    <a:pt x="20" y="248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1" name="ïšlîďè">
              <a:extLst>
                <a:ext uri="{FF2B5EF4-FFF2-40B4-BE49-F238E27FC236}">
                  <a16:creationId xmlns:a16="http://schemas.microsoft.com/office/drawing/2014/main" id="{A1D3B188-0297-4F90-A5E6-43AA8BA27A5B}"/>
                </a:ext>
              </a:extLst>
            </p:cNvPr>
            <p:cNvSpPr/>
            <p:nvPr/>
          </p:nvSpPr>
          <p:spPr bwMode="auto">
            <a:xfrm>
              <a:off x="8915401" y="3892550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3 h 270"/>
                <a:gd name="T4" fmla="*/ 83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5"/>
                    <a:pt x="41" y="193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83" y="270"/>
                    <a:pt x="93" y="76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2" name="îsḻídè">
              <a:extLst>
                <a:ext uri="{FF2B5EF4-FFF2-40B4-BE49-F238E27FC236}">
                  <a16:creationId xmlns:a16="http://schemas.microsoft.com/office/drawing/2014/main" id="{575BE4B9-DBAD-45FA-9188-2D2C15A267A4}"/>
                </a:ext>
              </a:extLst>
            </p:cNvPr>
            <p:cNvSpPr/>
            <p:nvPr/>
          </p:nvSpPr>
          <p:spPr bwMode="auto">
            <a:xfrm>
              <a:off x="9007476" y="4843463"/>
              <a:ext cx="458788" cy="465138"/>
            </a:xfrm>
            <a:custGeom>
              <a:avLst/>
              <a:gdLst>
                <a:gd name="T0" fmla="*/ 4 w 119"/>
                <a:gd name="T1" fmla="*/ 52 h 121"/>
                <a:gd name="T2" fmla="*/ 17 w 119"/>
                <a:gd name="T3" fmla="*/ 93 h 121"/>
                <a:gd name="T4" fmla="*/ 49 w 119"/>
                <a:gd name="T5" fmla="*/ 119 h 121"/>
                <a:gd name="T6" fmla="*/ 68 w 119"/>
                <a:gd name="T7" fmla="*/ 121 h 121"/>
                <a:gd name="T8" fmla="*/ 89 w 119"/>
                <a:gd name="T9" fmla="*/ 116 h 121"/>
                <a:gd name="T10" fmla="*/ 104 w 119"/>
                <a:gd name="T11" fmla="*/ 94 h 121"/>
                <a:gd name="T12" fmla="*/ 116 w 119"/>
                <a:gd name="T13" fmla="*/ 49 h 121"/>
                <a:gd name="T14" fmla="*/ 115 w 119"/>
                <a:gd name="T15" fmla="*/ 22 h 121"/>
                <a:gd name="T16" fmla="*/ 84 w 119"/>
                <a:gd name="T17" fmla="*/ 5 h 121"/>
                <a:gd name="T18" fmla="*/ 17 w 119"/>
                <a:gd name="T19" fmla="*/ 8 h 121"/>
                <a:gd name="T20" fmla="*/ 4 w 119"/>
                <a:gd name="T21" fmla="*/ 5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1">
                  <a:moveTo>
                    <a:pt x="4" y="52"/>
                  </a:moveTo>
                  <a:cubicBezTo>
                    <a:pt x="7" y="66"/>
                    <a:pt x="10" y="80"/>
                    <a:pt x="17" y="93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1"/>
                    <a:pt x="62" y="121"/>
                    <a:pt x="68" y="121"/>
                  </a:cubicBezTo>
                  <a:cubicBezTo>
                    <a:pt x="75" y="121"/>
                    <a:pt x="83" y="120"/>
                    <a:pt x="89" y="116"/>
                  </a:cubicBezTo>
                  <a:cubicBezTo>
                    <a:pt x="97" y="112"/>
                    <a:pt x="101" y="103"/>
                    <a:pt x="104" y="94"/>
                  </a:cubicBezTo>
                  <a:cubicBezTo>
                    <a:pt x="110" y="79"/>
                    <a:pt x="114" y="64"/>
                    <a:pt x="116" y="49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2"/>
                    <a:pt x="36" y="0"/>
                    <a:pt x="17" y="8"/>
                  </a:cubicBezTo>
                  <a:cubicBezTo>
                    <a:pt x="0" y="15"/>
                    <a:pt x="1" y="37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3" name="íṡļïḋê">
              <a:extLst>
                <a:ext uri="{FF2B5EF4-FFF2-40B4-BE49-F238E27FC236}">
                  <a16:creationId xmlns:a16="http://schemas.microsoft.com/office/drawing/2014/main" id="{3208563E-3E99-4328-8834-3EF3CB0F1A38}"/>
                </a:ext>
              </a:extLst>
            </p:cNvPr>
            <p:cNvSpPr/>
            <p:nvPr/>
          </p:nvSpPr>
          <p:spPr bwMode="auto">
            <a:xfrm>
              <a:off x="9007476" y="4873625"/>
              <a:ext cx="373063" cy="66675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5 h 17"/>
                <a:gd name="T6" fmla="*/ 87 w 97"/>
                <a:gd name="T7" fmla="*/ 2 h 17"/>
                <a:gd name="T8" fmla="*/ 28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4"/>
                    <a:pt x="93" y="9"/>
                  </a:cubicBezTo>
                  <a:cubicBezTo>
                    <a:pt x="95" y="8"/>
                    <a:pt x="97" y="6"/>
                    <a:pt x="96" y="5"/>
                  </a:cubicBezTo>
                  <a:cubicBezTo>
                    <a:pt x="95" y="3"/>
                    <a:pt x="90" y="3"/>
                    <a:pt x="87" y="2"/>
                  </a:cubicBezTo>
                  <a:cubicBezTo>
                    <a:pt x="67" y="0"/>
                    <a:pt x="46" y="0"/>
                    <a:pt x="28" y="3"/>
                  </a:cubicBezTo>
                  <a:cubicBezTo>
                    <a:pt x="0" y="7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4" name="ïšḻiďe">
              <a:extLst>
                <a:ext uri="{FF2B5EF4-FFF2-40B4-BE49-F238E27FC236}">
                  <a16:creationId xmlns:a16="http://schemas.microsoft.com/office/drawing/2014/main" id="{92764A2D-265C-4C36-A262-FBA74C6793ED}"/>
                </a:ext>
              </a:extLst>
            </p:cNvPr>
            <p:cNvSpPr/>
            <p:nvPr/>
          </p:nvSpPr>
          <p:spPr bwMode="auto">
            <a:xfrm>
              <a:off x="9115426" y="3784600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1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1" y="298"/>
                  </a:cubicBezTo>
                  <a:cubicBezTo>
                    <a:pt x="31" y="298"/>
                    <a:pt x="50" y="104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5" name="íş1iḓê">
              <a:extLst>
                <a:ext uri="{FF2B5EF4-FFF2-40B4-BE49-F238E27FC236}">
                  <a16:creationId xmlns:a16="http://schemas.microsoft.com/office/drawing/2014/main" id="{414840E5-C41B-45BD-B93A-C6C44D54E63C}"/>
                </a:ext>
              </a:extLst>
            </p:cNvPr>
            <p:cNvSpPr/>
            <p:nvPr/>
          </p:nvSpPr>
          <p:spPr bwMode="auto">
            <a:xfrm>
              <a:off x="9142413" y="3968750"/>
              <a:ext cx="261938" cy="958850"/>
            </a:xfrm>
            <a:custGeom>
              <a:avLst/>
              <a:gdLst>
                <a:gd name="T0" fmla="*/ 20 w 68"/>
                <a:gd name="T1" fmla="*/ 249 h 249"/>
                <a:gd name="T2" fmla="*/ 27 w 68"/>
                <a:gd name="T3" fmla="*/ 249 h 249"/>
                <a:gd name="T4" fmla="*/ 52 w 68"/>
                <a:gd name="T5" fmla="*/ 0 h 249"/>
                <a:gd name="T6" fmla="*/ 13 w 68"/>
                <a:gd name="T7" fmla="*/ 225 h 249"/>
                <a:gd name="T8" fmla="*/ 20 w 68"/>
                <a:gd name="T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9">
                  <a:moveTo>
                    <a:pt x="20" y="249"/>
                  </a:moveTo>
                  <a:cubicBezTo>
                    <a:pt x="27" y="249"/>
                    <a:pt x="27" y="249"/>
                    <a:pt x="27" y="249"/>
                  </a:cubicBezTo>
                  <a:cubicBezTo>
                    <a:pt x="37" y="206"/>
                    <a:pt x="68" y="66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6"/>
                    <a:pt x="18" y="243"/>
                    <a:pt x="20" y="249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6" name="iṡľiḍê">
              <a:extLst>
                <a:ext uri="{FF2B5EF4-FFF2-40B4-BE49-F238E27FC236}">
                  <a16:creationId xmlns:a16="http://schemas.microsoft.com/office/drawing/2014/main" id="{6A470236-61DA-40A3-81C5-ADFA80156F5D}"/>
                </a:ext>
              </a:extLst>
            </p:cNvPr>
            <p:cNvSpPr/>
            <p:nvPr/>
          </p:nvSpPr>
          <p:spPr bwMode="auto">
            <a:xfrm>
              <a:off x="3971926" y="2752725"/>
              <a:ext cx="473075" cy="312738"/>
            </a:xfrm>
            <a:custGeom>
              <a:avLst/>
              <a:gdLst>
                <a:gd name="T0" fmla="*/ 0 w 123"/>
                <a:gd name="T1" fmla="*/ 37 h 81"/>
                <a:gd name="T2" fmla="*/ 71 w 123"/>
                <a:gd name="T3" fmla="*/ 49 h 81"/>
                <a:gd name="T4" fmla="*/ 37 w 123"/>
                <a:gd name="T5" fmla="*/ 18 h 81"/>
                <a:gd name="T6" fmla="*/ 53 w 123"/>
                <a:gd name="T7" fmla="*/ 0 h 81"/>
                <a:gd name="T8" fmla="*/ 115 w 123"/>
                <a:gd name="T9" fmla="*/ 55 h 81"/>
                <a:gd name="T10" fmla="*/ 105 w 123"/>
                <a:gd name="T11" fmla="*/ 79 h 81"/>
                <a:gd name="T12" fmla="*/ 19 w 123"/>
                <a:gd name="T13" fmla="*/ 81 h 81"/>
                <a:gd name="T14" fmla="*/ 0 w 123"/>
                <a:gd name="T15" fmla="*/ 3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81">
                  <a:moveTo>
                    <a:pt x="0" y="37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23" y="64"/>
                    <a:pt x="117" y="78"/>
                    <a:pt x="105" y="79"/>
                  </a:cubicBezTo>
                  <a:cubicBezTo>
                    <a:pt x="19" y="81"/>
                    <a:pt x="19" y="81"/>
                    <a:pt x="19" y="81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7" name="îṣḻîḑê">
              <a:extLst>
                <a:ext uri="{FF2B5EF4-FFF2-40B4-BE49-F238E27FC236}">
                  <a16:creationId xmlns:a16="http://schemas.microsoft.com/office/drawing/2014/main" id="{4B39CDAE-7EDA-465D-95B2-A4FB93A1BC27}"/>
                </a:ext>
              </a:extLst>
            </p:cNvPr>
            <p:cNvSpPr/>
            <p:nvPr/>
          </p:nvSpPr>
          <p:spPr bwMode="auto">
            <a:xfrm>
              <a:off x="3648076" y="3565525"/>
              <a:ext cx="434975" cy="1824038"/>
            </a:xfrm>
            <a:custGeom>
              <a:avLst/>
              <a:gdLst>
                <a:gd name="T0" fmla="*/ 274 w 274"/>
                <a:gd name="T1" fmla="*/ 19 h 1149"/>
                <a:gd name="T2" fmla="*/ 271 w 274"/>
                <a:gd name="T3" fmla="*/ 1144 h 1149"/>
                <a:gd name="T4" fmla="*/ 213 w 274"/>
                <a:gd name="T5" fmla="*/ 1149 h 1149"/>
                <a:gd name="T6" fmla="*/ 172 w 274"/>
                <a:gd name="T7" fmla="*/ 194 h 1149"/>
                <a:gd name="T8" fmla="*/ 116 w 274"/>
                <a:gd name="T9" fmla="*/ 199 h 1149"/>
                <a:gd name="T10" fmla="*/ 60 w 274"/>
                <a:gd name="T11" fmla="*/ 1140 h 1149"/>
                <a:gd name="T12" fmla="*/ 0 w 274"/>
                <a:gd name="T13" fmla="*/ 1137 h 1149"/>
                <a:gd name="T14" fmla="*/ 7 w 274"/>
                <a:gd name="T15" fmla="*/ 0 h 1149"/>
                <a:gd name="T16" fmla="*/ 274 w 274"/>
                <a:gd name="T17" fmla="*/ 1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1149">
                  <a:moveTo>
                    <a:pt x="274" y="19"/>
                  </a:moveTo>
                  <a:lnTo>
                    <a:pt x="271" y="1144"/>
                  </a:lnTo>
                  <a:lnTo>
                    <a:pt x="213" y="1149"/>
                  </a:lnTo>
                  <a:lnTo>
                    <a:pt x="172" y="194"/>
                  </a:lnTo>
                  <a:lnTo>
                    <a:pt x="116" y="199"/>
                  </a:lnTo>
                  <a:lnTo>
                    <a:pt x="60" y="1140"/>
                  </a:lnTo>
                  <a:lnTo>
                    <a:pt x="0" y="1137"/>
                  </a:lnTo>
                  <a:lnTo>
                    <a:pt x="7" y="0"/>
                  </a:lnTo>
                  <a:lnTo>
                    <a:pt x="274" y="1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8" name="íSḻîdê">
              <a:extLst>
                <a:ext uri="{FF2B5EF4-FFF2-40B4-BE49-F238E27FC236}">
                  <a16:creationId xmlns:a16="http://schemas.microsoft.com/office/drawing/2014/main" id="{D3B3A0DA-F498-44AB-AE33-799A16310BEE}"/>
                </a:ext>
              </a:extLst>
            </p:cNvPr>
            <p:cNvSpPr/>
            <p:nvPr/>
          </p:nvSpPr>
          <p:spPr bwMode="auto">
            <a:xfrm>
              <a:off x="3567113" y="2879725"/>
              <a:ext cx="527050" cy="774700"/>
            </a:xfrm>
            <a:custGeom>
              <a:avLst/>
              <a:gdLst>
                <a:gd name="T0" fmla="*/ 105 w 137"/>
                <a:gd name="T1" fmla="*/ 4 h 201"/>
                <a:gd name="T2" fmla="*/ 23 w 137"/>
                <a:gd name="T3" fmla="*/ 1 h 201"/>
                <a:gd name="T4" fmla="*/ 0 w 137"/>
                <a:gd name="T5" fmla="*/ 10 h 201"/>
                <a:gd name="T6" fmla="*/ 24 w 137"/>
                <a:gd name="T7" fmla="*/ 198 h 201"/>
                <a:gd name="T8" fmla="*/ 137 w 137"/>
                <a:gd name="T9" fmla="*/ 201 h 201"/>
                <a:gd name="T10" fmla="*/ 126 w 137"/>
                <a:gd name="T11" fmla="*/ 28 h 201"/>
                <a:gd name="T12" fmla="*/ 105 w 137"/>
                <a:gd name="T13" fmla="*/ 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201">
                  <a:moveTo>
                    <a:pt x="105" y="4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14" y="0"/>
                    <a:pt x="6" y="4"/>
                    <a:pt x="0" y="10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137" y="201"/>
                    <a:pt x="137" y="201"/>
                    <a:pt x="137" y="201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6" y="28"/>
                    <a:pt x="108" y="4"/>
                    <a:pt x="105" y="4"/>
                  </a:cubicBez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9" name="iṩľiḑé">
              <a:extLst>
                <a:ext uri="{FF2B5EF4-FFF2-40B4-BE49-F238E27FC236}">
                  <a16:creationId xmlns:a16="http://schemas.microsoft.com/office/drawing/2014/main" id="{AF065CB3-AAB2-4D04-8122-58D28E1E4BC9}"/>
                </a:ext>
              </a:extLst>
            </p:cNvPr>
            <p:cNvSpPr/>
            <p:nvPr/>
          </p:nvSpPr>
          <p:spPr bwMode="auto">
            <a:xfrm>
              <a:off x="4067176" y="2695575"/>
              <a:ext cx="146050" cy="161925"/>
            </a:xfrm>
            <a:custGeom>
              <a:avLst/>
              <a:gdLst>
                <a:gd name="T0" fmla="*/ 12 w 38"/>
                <a:gd name="T1" fmla="*/ 16 h 42"/>
                <a:gd name="T2" fmla="*/ 0 w 38"/>
                <a:gd name="T3" fmla="*/ 29 h 42"/>
                <a:gd name="T4" fmla="*/ 8 w 38"/>
                <a:gd name="T5" fmla="*/ 40 h 42"/>
                <a:gd name="T6" fmla="*/ 22 w 38"/>
                <a:gd name="T7" fmla="*/ 39 h 42"/>
                <a:gd name="T8" fmla="*/ 37 w 38"/>
                <a:gd name="T9" fmla="*/ 21 h 42"/>
                <a:gd name="T10" fmla="*/ 29 w 38"/>
                <a:gd name="T11" fmla="*/ 2 h 42"/>
                <a:gd name="T12" fmla="*/ 12 w 38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2" y="16"/>
                  </a:moveTo>
                  <a:cubicBezTo>
                    <a:pt x="7" y="20"/>
                    <a:pt x="1" y="23"/>
                    <a:pt x="0" y="29"/>
                  </a:cubicBezTo>
                  <a:cubicBezTo>
                    <a:pt x="0" y="34"/>
                    <a:pt x="3" y="39"/>
                    <a:pt x="8" y="40"/>
                  </a:cubicBezTo>
                  <a:cubicBezTo>
                    <a:pt x="13" y="42"/>
                    <a:pt x="18" y="41"/>
                    <a:pt x="22" y="39"/>
                  </a:cubicBezTo>
                  <a:cubicBezTo>
                    <a:pt x="30" y="36"/>
                    <a:pt x="36" y="29"/>
                    <a:pt x="37" y="21"/>
                  </a:cubicBezTo>
                  <a:cubicBezTo>
                    <a:pt x="38" y="16"/>
                    <a:pt x="36" y="4"/>
                    <a:pt x="29" y="2"/>
                  </a:cubicBezTo>
                  <a:cubicBezTo>
                    <a:pt x="21" y="0"/>
                    <a:pt x="17" y="12"/>
                    <a:pt x="1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0" name="ïślïḋé">
              <a:extLst>
                <a:ext uri="{FF2B5EF4-FFF2-40B4-BE49-F238E27FC236}">
                  <a16:creationId xmlns:a16="http://schemas.microsoft.com/office/drawing/2014/main" id="{AD1C350A-6A3A-4BD7-B942-B07390930BC5}"/>
                </a:ext>
              </a:extLst>
            </p:cNvPr>
            <p:cNvSpPr/>
            <p:nvPr/>
          </p:nvSpPr>
          <p:spPr bwMode="auto">
            <a:xfrm>
              <a:off x="3467101" y="5370513"/>
              <a:ext cx="276225" cy="69850"/>
            </a:xfrm>
            <a:custGeom>
              <a:avLst/>
              <a:gdLst>
                <a:gd name="T0" fmla="*/ 114 w 174"/>
                <a:gd name="T1" fmla="*/ 0 h 44"/>
                <a:gd name="T2" fmla="*/ 0 w 174"/>
                <a:gd name="T3" fmla="*/ 34 h 44"/>
                <a:gd name="T4" fmla="*/ 5 w 174"/>
                <a:gd name="T5" fmla="*/ 44 h 44"/>
                <a:gd name="T6" fmla="*/ 172 w 174"/>
                <a:gd name="T7" fmla="*/ 24 h 44"/>
                <a:gd name="T8" fmla="*/ 174 w 174"/>
                <a:gd name="T9" fmla="*/ 3 h 44"/>
                <a:gd name="T10" fmla="*/ 114 w 174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44">
                  <a:moveTo>
                    <a:pt x="114" y="0"/>
                  </a:moveTo>
                  <a:lnTo>
                    <a:pt x="0" y="34"/>
                  </a:lnTo>
                  <a:lnTo>
                    <a:pt x="5" y="44"/>
                  </a:lnTo>
                  <a:lnTo>
                    <a:pt x="172" y="24"/>
                  </a:lnTo>
                  <a:lnTo>
                    <a:pt x="174" y="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1" name="ïṡ1íḑé">
              <a:extLst>
                <a:ext uri="{FF2B5EF4-FFF2-40B4-BE49-F238E27FC236}">
                  <a16:creationId xmlns:a16="http://schemas.microsoft.com/office/drawing/2014/main" id="{954CBC5C-1EFB-478C-936F-0BC8A70D3FDD}"/>
                </a:ext>
              </a:extLst>
            </p:cNvPr>
            <p:cNvSpPr/>
            <p:nvPr/>
          </p:nvSpPr>
          <p:spPr bwMode="auto">
            <a:xfrm>
              <a:off x="2840038" y="2630488"/>
              <a:ext cx="238125" cy="311150"/>
            </a:xfrm>
            <a:custGeom>
              <a:avLst/>
              <a:gdLst>
                <a:gd name="T0" fmla="*/ 57 w 62"/>
                <a:gd name="T1" fmla="*/ 71 h 81"/>
                <a:gd name="T2" fmla="*/ 49 w 62"/>
                <a:gd name="T3" fmla="*/ 58 h 81"/>
                <a:gd name="T4" fmla="*/ 58 w 62"/>
                <a:gd name="T5" fmla="*/ 40 h 81"/>
                <a:gd name="T6" fmla="*/ 62 w 62"/>
                <a:gd name="T7" fmla="*/ 25 h 81"/>
                <a:gd name="T8" fmla="*/ 55 w 62"/>
                <a:gd name="T9" fmla="*/ 22 h 81"/>
                <a:gd name="T10" fmla="*/ 47 w 62"/>
                <a:gd name="T11" fmla="*/ 34 h 81"/>
                <a:gd name="T12" fmla="*/ 25 w 62"/>
                <a:gd name="T13" fmla="*/ 1 h 81"/>
                <a:gd name="T14" fmla="*/ 22 w 62"/>
                <a:gd name="T15" fmla="*/ 0 h 81"/>
                <a:gd name="T16" fmla="*/ 19 w 62"/>
                <a:gd name="T17" fmla="*/ 5 h 81"/>
                <a:gd name="T18" fmla="*/ 24 w 62"/>
                <a:gd name="T19" fmla="*/ 14 h 81"/>
                <a:gd name="T20" fmla="*/ 19 w 62"/>
                <a:gd name="T21" fmla="*/ 19 h 81"/>
                <a:gd name="T22" fmla="*/ 18 w 62"/>
                <a:gd name="T23" fmla="*/ 18 h 81"/>
                <a:gd name="T24" fmla="*/ 1 w 62"/>
                <a:gd name="T25" fmla="*/ 21 h 81"/>
                <a:gd name="T26" fmla="*/ 0 w 62"/>
                <a:gd name="T27" fmla="*/ 22 h 81"/>
                <a:gd name="T28" fmla="*/ 1 w 62"/>
                <a:gd name="T29" fmla="*/ 33 h 81"/>
                <a:gd name="T30" fmla="*/ 10 w 62"/>
                <a:gd name="T31" fmla="*/ 51 h 81"/>
                <a:gd name="T32" fmla="*/ 47 w 62"/>
                <a:gd name="T33" fmla="*/ 80 h 81"/>
                <a:gd name="T34" fmla="*/ 57 w 62"/>
                <a:gd name="T35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81">
                  <a:moveTo>
                    <a:pt x="57" y="71"/>
                  </a:moveTo>
                  <a:cubicBezTo>
                    <a:pt x="49" y="58"/>
                    <a:pt x="49" y="58"/>
                    <a:pt x="49" y="58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8" y="40"/>
                    <a:pt x="62" y="28"/>
                    <a:pt x="62" y="25"/>
                  </a:cubicBezTo>
                  <a:cubicBezTo>
                    <a:pt x="62" y="21"/>
                    <a:pt x="58" y="16"/>
                    <a:pt x="55" y="22"/>
                  </a:cubicBezTo>
                  <a:cubicBezTo>
                    <a:pt x="51" y="29"/>
                    <a:pt x="47" y="34"/>
                    <a:pt x="47" y="3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19" y="0"/>
                    <a:pt x="18" y="3"/>
                    <a:pt x="19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8"/>
                    <a:pt x="22" y="21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2" y="14"/>
                    <a:pt x="5" y="16"/>
                    <a:pt x="1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40"/>
                    <a:pt x="4" y="47"/>
                    <a:pt x="10" y="51"/>
                  </a:cubicBezTo>
                  <a:cubicBezTo>
                    <a:pt x="23" y="62"/>
                    <a:pt x="47" y="81"/>
                    <a:pt x="47" y="80"/>
                  </a:cubicBezTo>
                  <a:cubicBezTo>
                    <a:pt x="48" y="77"/>
                    <a:pt x="57" y="71"/>
                    <a:pt x="57" y="7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2" name="ïşļidê">
              <a:extLst>
                <a:ext uri="{FF2B5EF4-FFF2-40B4-BE49-F238E27FC236}">
                  <a16:creationId xmlns:a16="http://schemas.microsoft.com/office/drawing/2014/main" id="{82E030DF-13C6-41C8-AC07-FDDBED7A4D8B}"/>
                </a:ext>
              </a:extLst>
            </p:cNvPr>
            <p:cNvSpPr/>
            <p:nvPr/>
          </p:nvSpPr>
          <p:spPr bwMode="auto">
            <a:xfrm>
              <a:off x="3994151" y="2603500"/>
              <a:ext cx="107950" cy="103188"/>
            </a:xfrm>
            <a:custGeom>
              <a:avLst/>
              <a:gdLst>
                <a:gd name="T0" fmla="*/ 12 w 28"/>
                <a:gd name="T1" fmla="*/ 4 h 27"/>
                <a:gd name="T2" fmla="*/ 2 w 28"/>
                <a:gd name="T3" fmla="*/ 6 h 27"/>
                <a:gd name="T4" fmla="*/ 2 w 28"/>
                <a:gd name="T5" fmla="*/ 16 h 27"/>
                <a:gd name="T6" fmla="*/ 17 w 28"/>
                <a:gd name="T7" fmla="*/ 26 h 27"/>
                <a:gd name="T8" fmla="*/ 27 w 28"/>
                <a:gd name="T9" fmla="*/ 12 h 27"/>
                <a:gd name="T10" fmla="*/ 19 w 28"/>
                <a:gd name="T11" fmla="*/ 2 h 27"/>
                <a:gd name="T12" fmla="*/ 5 w 28"/>
                <a:gd name="T1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7">
                  <a:moveTo>
                    <a:pt x="12" y="4"/>
                  </a:moveTo>
                  <a:cubicBezTo>
                    <a:pt x="8" y="2"/>
                    <a:pt x="4" y="4"/>
                    <a:pt x="2" y="6"/>
                  </a:cubicBezTo>
                  <a:cubicBezTo>
                    <a:pt x="1" y="9"/>
                    <a:pt x="0" y="13"/>
                    <a:pt x="2" y="16"/>
                  </a:cubicBezTo>
                  <a:cubicBezTo>
                    <a:pt x="4" y="22"/>
                    <a:pt x="10" y="27"/>
                    <a:pt x="17" y="26"/>
                  </a:cubicBezTo>
                  <a:cubicBezTo>
                    <a:pt x="23" y="25"/>
                    <a:pt x="28" y="18"/>
                    <a:pt x="27" y="12"/>
                  </a:cubicBezTo>
                  <a:cubicBezTo>
                    <a:pt x="27" y="7"/>
                    <a:pt x="23" y="4"/>
                    <a:pt x="19" y="2"/>
                  </a:cubicBezTo>
                  <a:cubicBezTo>
                    <a:pt x="14" y="0"/>
                    <a:pt x="10" y="1"/>
                    <a:pt x="5" y="2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3" name="ïšļiḋê">
              <a:extLst>
                <a:ext uri="{FF2B5EF4-FFF2-40B4-BE49-F238E27FC236}">
                  <a16:creationId xmlns:a16="http://schemas.microsoft.com/office/drawing/2014/main" id="{FF3B6AF2-5ED0-40FC-87A3-FDF1B37E747B}"/>
                </a:ext>
              </a:extLst>
            </p:cNvPr>
            <p:cNvSpPr/>
            <p:nvPr/>
          </p:nvSpPr>
          <p:spPr bwMode="auto">
            <a:xfrm>
              <a:off x="4002088" y="2644775"/>
              <a:ext cx="177800" cy="185738"/>
            </a:xfrm>
            <a:custGeom>
              <a:avLst/>
              <a:gdLst>
                <a:gd name="T0" fmla="*/ 8 w 46"/>
                <a:gd name="T1" fmla="*/ 0 h 48"/>
                <a:gd name="T2" fmla="*/ 45 w 46"/>
                <a:gd name="T3" fmla="*/ 29 h 48"/>
                <a:gd name="T4" fmla="*/ 37 w 46"/>
                <a:gd name="T5" fmla="*/ 46 h 48"/>
                <a:gd name="T6" fmla="*/ 0 w 46"/>
                <a:gd name="T7" fmla="*/ 12 h 48"/>
                <a:gd name="T8" fmla="*/ 8 w 4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8">
                  <a:moveTo>
                    <a:pt x="8" y="0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45"/>
                    <a:pt x="37" y="46"/>
                  </a:cubicBezTo>
                  <a:cubicBezTo>
                    <a:pt x="34" y="48"/>
                    <a:pt x="0" y="12"/>
                    <a:pt x="0" y="12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4" name="iṧļïďê">
              <a:extLst>
                <a:ext uri="{FF2B5EF4-FFF2-40B4-BE49-F238E27FC236}">
                  <a16:creationId xmlns:a16="http://schemas.microsoft.com/office/drawing/2014/main" id="{8B8D0EC8-444B-4D79-AB28-1C681A7F9886}"/>
                </a:ext>
              </a:extLst>
            </p:cNvPr>
            <p:cNvSpPr/>
            <p:nvPr/>
          </p:nvSpPr>
          <p:spPr bwMode="auto">
            <a:xfrm>
              <a:off x="3986213" y="5381625"/>
              <a:ext cx="242888" cy="73025"/>
            </a:xfrm>
            <a:custGeom>
              <a:avLst/>
              <a:gdLst>
                <a:gd name="T0" fmla="*/ 0 w 63"/>
                <a:gd name="T1" fmla="*/ 2 h 19"/>
                <a:gd name="T2" fmla="*/ 1 w 63"/>
                <a:gd name="T3" fmla="*/ 10 h 19"/>
                <a:gd name="T4" fmla="*/ 61 w 63"/>
                <a:gd name="T5" fmla="*/ 19 h 19"/>
                <a:gd name="T6" fmla="*/ 62 w 63"/>
                <a:gd name="T7" fmla="*/ 14 h 19"/>
                <a:gd name="T8" fmla="*/ 24 w 63"/>
                <a:gd name="T9" fmla="*/ 0 h 19"/>
                <a:gd name="T10" fmla="*/ 0 w 63"/>
                <a:gd name="T11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9">
                  <a:moveTo>
                    <a:pt x="0" y="2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3" y="15"/>
                    <a:pt x="62" y="14"/>
                  </a:cubicBezTo>
                  <a:cubicBezTo>
                    <a:pt x="60" y="14"/>
                    <a:pt x="24" y="0"/>
                    <a:pt x="24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5" name="îSḷïḋe">
              <a:extLst>
                <a:ext uri="{FF2B5EF4-FFF2-40B4-BE49-F238E27FC236}">
                  <a16:creationId xmlns:a16="http://schemas.microsoft.com/office/drawing/2014/main" id="{80B974CB-695A-41D9-B61E-4CAB94E69923}"/>
                </a:ext>
              </a:extLst>
            </p:cNvPr>
            <p:cNvSpPr/>
            <p:nvPr/>
          </p:nvSpPr>
          <p:spPr bwMode="auto">
            <a:xfrm>
              <a:off x="3759201" y="2741613"/>
              <a:ext cx="111125" cy="250825"/>
            </a:xfrm>
            <a:custGeom>
              <a:avLst/>
              <a:gdLst>
                <a:gd name="T0" fmla="*/ 0 w 29"/>
                <a:gd name="T1" fmla="*/ 0 h 65"/>
                <a:gd name="T2" fmla="*/ 2 w 29"/>
                <a:gd name="T3" fmla="*/ 52 h 65"/>
                <a:gd name="T4" fmla="*/ 12 w 29"/>
                <a:gd name="T5" fmla="*/ 63 h 65"/>
                <a:gd name="T6" fmla="*/ 26 w 29"/>
                <a:gd name="T7" fmla="*/ 53 h 65"/>
                <a:gd name="T8" fmla="*/ 29 w 29"/>
                <a:gd name="T9" fmla="*/ 9 h 65"/>
                <a:gd name="T10" fmla="*/ 0 w 29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65">
                  <a:moveTo>
                    <a:pt x="0" y="0"/>
                  </a:moveTo>
                  <a:cubicBezTo>
                    <a:pt x="2" y="52"/>
                    <a:pt x="2" y="52"/>
                    <a:pt x="2" y="52"/>
                  </a:cubicBezTo>
                  <a:cubicBezTo>
                    <a:pt x="2" y="58"/>
                    <a:pt x="6" y="63"/>
                    <a:pt x="12" y="63"/>
                  </a:cubicBezTo>
                  <a:cubicBezTo>
                    <a:pt x="19" y="65"/>
                    <a:pt x="25" y="60"/>
                    <a:pt x="26" y="53"/>
                  </a:cubicBezTo>
                  <a:cubicBezTo>
                    <a:pt x="29" y="9"/>
                    <a:pt x="29" y="9"/>
                    <a:pt x="29" y="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6" name="îṧlíḑe">
              <a:extLst>
                <a:ext uri="{FF2B5EF4-FFF2-40B4-BE49-F238E27FC236}">
                  <a16:creationId xmlns:a16="http://schemas.microsoft.com/office/drawing/2014/main" id="{BE3EC278-F738-408A-97DA-EF7C72CDDF1A}"/>
                </a:ext>
              </a:extLst>
            </p:cNvPr>
            <p:cNvSpPr/>
            <p:nvPr/>
          </p:nvSpPr>
          <p:spPr bwMode="auto">
            <a:xfrm>
              <a:off x="3913188" y="2560638"/>
              <a:ext cx="138113" cy="230188"/>
            </a:xfrm>
            <a:custGeom>
              <a:avLst/>
              <a:gdLst>
                <a:gd name="T0" fmla="*/ 63 w 87"/>
                <a:gd name="T1" fmla="*/ 145 h 145"/>
                <a:gd name="T2" fmla="*/ 0 w 87"/>
                <a:gd name="T3" fmla="*/ 133 h 145"/>
                <a:gd name="T4" fmla="*/ 24 w 87"/>
                <a:gd name="T5" fmla="*/ 0 h 145"/>
                <a:gd name="T6" fmla="*/ 87 w 87"/>
                <a:gd name="T7" fmla="*/ 12 h 145"/>
                <a:gd name="T8" fmla="*/ 63 w 8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5">
                  <a:moveTo>
                    <a:pt x="63" y="145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7" y="12"/>
                  </a:lnTo>
                  <a:lnTo>
                    <a:pt x="63" y="14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7" name="ïşļíḑe">
              <a:extLst>
                <a:ext uri="{FF2B5EF4-FFF2-40B4-BE49-F238E27FC236}">
                  <a16:creationId xmlns:a16="http://schemas.microsoft.com/office/drawing/2014/main" id="{F26DE749-A8C3-4E42-AB49-609D5A58629A}"/>
                </a:ext>
              </a:extLst>
            </p:cNvPr>
            <p:cNvSpPr/>
            <p:nvPr/>
          </p:nvSpPr>
          <p:spPr bwMode="auto">
            <a:xfrm>
              <a:off x="3913188" y="2560638"/>
              <a:ext cx="127000" cy="227013"/>
            </a:xfrm>
            <a:custGeom>
              <a:avLst/>
              <a:gdLst>
                <a:gd name="T0" fmla="*/ 56 w 80"/>
                <a:gd name="T1" fmla="*/ 143 h 143"/>
                <a:gd name="T2" fmla="*/ 0 w 80"/>
                <a:gd name="T3" fmla="*/ 133 h 143"/>
                <a:gd name="T4" fmla="*/ 24 w 80"/>
                <a:gd name="T5" fmla="*/ 0 h 143"/>
                <a:gd name="T6" fmla="*/ 80 w 80"/>
                <a:gd name="T7" fmla="*/ 10 h 143"/>
                <a:gd name="T8" fmla="*/ 56 w 8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43">
                  <a:moveTo>
                    <a:pt x="56" y="143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0" y="10"/>
                  </a:lnTo>
                  <a:lnTo>
                    <a:pt x="56" y="14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8" name="íšľíḋé">
              <a:extLst>
                <a:ext uri="{FF2B5EF4-FFF2-40B4-BE49-F238E27FC236}">
                  <a16:creationId xmlns:a16="http://schemas.microsoft.com/office/drawing/2014/main" id="{E07B64CF-3BFA-436B-9D3D-244205B678B2}"/>
                </a:ext>
              </a:extLst>
            </p:cNvPr>
            <p:cNvSpPr/>
            <p:nvPr/>
          </p:nvSpPr>
          <p:spPr bwMode="auto">
            <a:xfrm>
              <a:off x="3732213" y="2892425"/>
              <a:ext cx="161925" cy="127000"/>
            </a:xfrm>
            <a:custGeom>
              <a:avLst/>
              <a:gdLst>
                <a:gd name="T0" fmla="*/ 4 w 42"/>
                <a:gd name="T1" fmla="*/ 5 h 33"/>
                <a:gd name="T2" fmla="*/ 0 w 42"/>
                <a:gd name="T3" fmla="*/ 9 h 33"/>
                <a:gd name="T4" fmla="*/ 15 w 42"/>
                <a:gd name="T5" fmla="*/ 33 h 33"/>
                <a:gd name="T6" fmla="*/ 25 w 42"/>
                <a:gd name="T7" fmla="*/ 18 h 33"/>
                <a:gd name="T8" fmla="*/ 37 w 42"/>
                <a:gd name="T9" fmla="*/ 33 h 33"/>
                <a:gd name="T10" fmla="*/ 42 w 42"/>
                <a:gd name="T11" fmla="*/ 5 h 33"/>
                <a:gd name="T12" fmla="*/ 34 w 42"/>
                <a:gd name="T13" fmla="*/ 3 h 33"/>
                <a:gd name="T14" fmla="*/ 24 w 42"/>
                <a:gd name="T15" fmla="*/ 14 h 33"/>
                <a:gd name="T16" fmla="*/ 8 w 42"/>
                <a:gd name="T17" fmla="*/ 0 h 33"/>
                <a:gd name="T18" fmla="*/ 4 w 42"/>
                <a:gd name="T19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4" y="5"/>
                  </a:moveTo>
                  <a:cubicBezTo>
                    <a:pt x="4" y="5"/>
                    <a:pt x="0" y="8"/>
                    <a:pt x="0" y="9"/>
                  </a:cubicBezTo>
                  <a:cubicBezTo>
                    <a:pt x="0" y="10"/>
                    <a:pt x="15" y="33"/>
                    <a:pt x="15" y="33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9" name="iŝ1íḑé">
              <a:extLst>
                <a:ext uri="{FF2B5EF4-FFF2-40B4-BE49-F238E27FC236}">
                  <a16:creationId xmlns:a16="http://schemas.microsoft.com/office/drawing/2014/main" id="{24BBFF3E-074B-4B9D-82D1-BA0B7528E12A}"/>
                </a:ext>
              </a:extLst>
            </p:cNvPr>
            <p:cNvSpPr/>
            <p:nvPr/>
          </p:nvSpPr>
          <p:spPr bwMode="auto">
            <a:xfrm>
              <a:off x="3802063" y="2960688"/>
              <a:ext cx="80963" cy="415925"/>
            </a:xfrm>
            <a:custGeom>
              <a:avLst/>
              <a:gdLst>
                <a:gd name="T0" fmla="*/ 17 w 51"/>
                <a:gd name="T1" fmla="*/ 0 h 262"/>
                <a:gd name="T2" fmla="*/ 0 w 51"/>
                <a:gd name="T3" fmla="*/ 24 h 262"/>
                <a:gd name="T4" fmla="*/ 12 w 51"/>
                <a:gd name="T5" fmla="*/ 44 h 262"/>
                <a:gd name="T6" fmla="*/ 5 w 51"/>
                <a:gd name="T7" fmla="*/ 56 h 262"/>
                <a:gd name="T8" fmla="*/ 12 w 51"/>
                <a:gd name="T9" fmla="*/ 240 h 262"/>
                <a:gd name="T10" fmla="*/ 31 w 51"/>
                <a:gd name="T11" fmla="*/ 262 h 262"/>
                <a:gd name="T12" fmla="*/ 51 w 51"/>
                <a:gd name="T13" fmla="*/ 240 h 262"/>
                <a:gd name="T14" fmla="*/ 31 w 51"/>
                <a:gd name="T15" fmla="*/ 56 h 262"/>
                <a:gd name="T16" fmla="*/ 19 w 51"/>
                <a:gd name="T17" fmla="*/ 41 h 262"/>
                <a:gd name="T18" fmla="*/ 34 w 51"/>
                <a:gd name="T19" fmla="*/ 22 h 262"/>
                <a:gd name="T20" fmla="*/ 17 w 51"/>
                <a:gd name="T2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262">
                  <a:moveTo>
                    <a:pt x="17" y="0"/>
                  </a:moveTo>
                  <a:lnTo>
                    <a:pt x="0" y="24"/>
                  </a:lnTo>
                  <a:lnTo>
                    <a:pt x="12" y="44"/>
                  </a:lnTo>
                  <a:lnTo>
                    <a:pt x="5" y="56"/>
                  </a:lnTo>
                  <a:lnTo>
                    <a:pt x="12" y="240"/>
                  </a:lnTo>
                  <a:lnTo>
                    <a:pt x="31" y="262"/>
                  </a:lnTo>
                  <a:lnTo>
                    <a:pt x="51" y="240"/>
                  </a:lnTo>
                  <a:lnTo>
                    <a:pt x="31" y="56"/>
                  </a:lnTo>
                  <a:lnTo>
                    <a:pt x="19" y="41"/>
                  </a:lnTo>
                  <a:lnTo>
                    <a:pt x="34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0" name="iSľiḓè">
              <a:extLst>
                <a:ext uri="{FF2B5EF4-FFF2-40B4-BE49-F238E27FC236}">
                  <a16:creationId xmlns:a16="http://schemas.microsoft.com/office/drawing/2014/main" id="{2BBE6B55-CFCD-48AF-BECA-E6598C23651B}"/>
                </a:ext>
              </a:extLst>
            </p:cNvPr>
            <p:cNvSpPr/>
            <p:nvPr/>
          </p:nvSpPr>
          <p:spPr bwMode="auto">
            <a:xfrm>
              <a:off x="3659188" y="2403475"/>
              <a:ext cx="312738" cy="465138"/>
            </a:xfrm>
            <a:custGeom>
              <a:avLst/>
              <a:gdLst>
                <a:gd name="T0" fmla="*/ 5 w 81"/>
                <a:gd name="T1" fmla="*/ 34 h 121"/>
                <a:gd name="T2" fmla="*/ 3 w 81"/>
                <a:gd name="T3" fmla="*/ 72 h 121"/>
                <a:gd name="T4" fmla="*/ 23 w 81"/>
                <a:gd name="T5" fmla="*/ 109 h 121"/>
                <a:gd name="T6" fmla="*/ 62 w 81"/>
                <a:gd name="T7" fmla="*/ 112 h 121"/>
                <a:gd name="T8" fmla="*/ 75 w 81"/>
                <a:gd name="T9" fmla="*/ 91 h 121"/>
                <a:gd name="T10" fmla="*/ 75 w 81"/>
                <a:gd name="T11" fmla="*/ 41 h 121"/>
                <a:gd name="T12" fmla="*/ 5 w 81"/>
                <a:gd name="T13" fmla="*/ 3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21">
                  <a:moveTo>
                    <a:pt x="5" y="34"/>
                  </a:moveTo>
                  <a:cubicBezTo>
                    <a:pt x="0" y="46"/>
                    <a:pt x="0" y="59"/>
                    <a:pt x="3" y="72"/>
                  </a:cubicBezTo>
                  <a:cubicBezTo>
                    <a:pt x="6" y="86"/>
                    <a:pt x="12" y="100"/>
                    <a:pt x="23" y="109"/>
                  </a:cubicBezTo>
                  <a:cubicBezTo>
                    <a:pt x="34" y="118"/>
                    <a:pt x="51" y="121"/>
                    <a:pt x="62" y="112"/>
                  </a:cubicBezTo>
                  <a:cubicBezTo>
                    <a:pt x="69" y="107"/>
                    <a:pt x="73" y="99"/>
                    <a:pt x="75" y="91"/>
                  </a:cubicBezTo>
                  <a:cubicBezTo>
                    <a:pt x="80" y="75"/>
                    <a:pt x="81" y="57"/>
                    <a:pt x="75" y="41"/>
                  </a:cubicBezTo>
                  <a:cubicBezTo>
                    <a:pt x="63" y="13"/>
                    <a:pt x="19" y="0"/>
                    <a:pt x="5" y="34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1" name="ïsḷíḑè">
              <a:extLst>
                <a:ext uri="{FF2B5EF4-FFF2-40B4-BE49-F238E27FC236}">
                  <a16:creationId xmlns:a16="http://schemas.microsoft.com/office/drawing/2014/main" id="{EF046820-419A-4477-8E69-418253A180FD}"/>
                </a:ext>
              </a:extLst>
            </p:cNvPr>
            <p:cNvSpPr/>
            <p:nvPr/>
          </p:nvSpPr>
          <p:spPr bwMode="auto">
            <a:xfrm>
              <a:off x="3019426" y="2917825"/>
              <a:ext cx="593725" cy="320675"/>
            </a:xfrm>
            <a:custGeom>
              <a:avLst/>
              <a:gdLst>
                <a:gd name="T0" fmla="*/ 372 w 374"/>
                <a:gd name="T1" fmla="*/ 131 h 202"/>
                <a:gd name="T2" fmla="*/ 156 w 374"/>
                <a:gd name="T3" fmla="*/ 202 h 202"/>
                <a:gd name="T4" fmla="*/ 0 w 374"/>
                <a:gd name="T5" fmla="*/ 32 h 202"/>
                <a:gd name="T6" fmla="*/ 39 w 374"/>
                <a:gd name="T7" fmla="*/ 0 h 202"/>
                <a:gd name="T8" fmla="*/ 182 w 374"/>
                <a:gd name="T9" fmla="*/ 117 h 202"/>
                <a:gd name="T10" fmla="*/ 345 w 374"/>
                <a:gd name="T11" fmla="*/ 0 h 202"/>
                <a:gd name="T12" fmla="*/ 374 w 374"/>
                <a:gd name="T13" fmla="*/ 49 h 202"/>
                <a:gd name="T14" fmla="*/ 372 w 374"/>
                <a:gd name="T15" fmla="*/ 1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202">
                  <a:moveTo>
                    <a:pt x="372" y="131"/>
                  </a:moveTo>
                  <a:lnTo>
                    <a:pt x="156" y="202"/>
                  </a:lnTo>
                  <a:lnTo>
                    <a:pt x="0" y="32"/>
                  </a:lnTo>
                  <a:lnTo>
                    <a:pt x="39" y="0"/>
                  </a:lnTo>
                  <a:lnTo>
                    <a:pt x="182" y="117"/>
                  </a:lnTo>
                  <a:lnTo>
                    <a:pt x="345" y="0"/>
                  </a:lnTo>
                  <a:lnTo>
                    <a:pt x="374" y="49"/>
                  </a:lnTo>
                  <a:lnTo>
                    <a:pt x="372" y="131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2" name="îṥlíḋè">
              <a:extLst>
                <a:ext uri="{FF2B5EF4-FFF2-40B4-BE49-F238E27FC236}">
                  <a16:creationId xmlns:a16="http://schemas.microsoft.com/office/drawing/2014/main" id="{11DC45D7-8A83-4FC4-AEE5-9912F45FF212}"/>
                </a:ext>
              </a:extLst>
            </p:cNvPr>
            <p:cNvSpPr/>
            <p:nvPr/>
          </p:nvSpPr>
          <p:spPr bwMode="auto">
            <a:xfrm>
              <a:off x="2981326" y="2879725"/>
              <a:ext cx="142875" cy="112713"/>
            </a:xfrm>
            <a:custGeom>
              <a:avLst/>
              <a:gdLst>
                <a:gd name="T0" fmla="*/ 0 w 90"/>
                <a:gd name="T1" fmla="*/ 44 h 71"/>
                <a:gd name="T2" fmla="*/ 17 w 90"/>
                <a:gd name="T3" fmla="*/ 71 h 71"/>
                <a:gd name="T4" fmla="*/ 90 w 90"/>
                <a:gd name="T5" fmla="*/ 29 h 71"/>
                <a:gd name="T6" fmla="*/ 61 w 90"/>
                <a:gd name="T7" fmla="*/ 0 h 71"/>
                <a:gd name="T8" fmla="*/ 0 w 90"/>
                <a:gd name="T9" fmla="*/ 4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1">
                  <a:moveTo>
                    <a:pt x="0" y="44"/>
                  </a:moveTo>
                  <a:lnTo>
                    <a:pt x="17" y="71"/>
                  </a:lnTo>
                  <a:lnTo>
                    <a:pt x="90" y="29"/>
                  </a:lnTo>
                  <a:lnTo>
                    <a:pt x="61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3" name="íş1íḍe">
              <a:extLst>
                <a:ext uri="{FF2B5EF4-FFF2-40B4-BE49-F238E27FC236}">
                  <a16:creationId xmlns:a16="http://schemas.microsoft.com/office/drawing/2014/main" id="{A6531F6E-D967-4204-9522-C1340B0C3E5D}"/>
                </a:ext>
              </a:extLst>
            </p:cNvPr>
            <p:cNvSpPr/>
            <p:nvPr/>
          </p:nvSpPr>
          <p:spPr bwMode="auto">
            <a:xfrm>
              <a:off x="3597276" y="2606675"/>
              <a:ext cx="104775" cy="123825"/>
            </a:xfrm>
            <a:custGeom>
              <a:avLst/>
              <a:gdLst>
                <a:gd name="T0" fmla="*/ 6 w 27"/>
                <a:gd name="T1" fmla="*/ 3 h 32"/>
                <a:gd name="T2" fmla="*/ 1 w 27"/>
                <a:gd name="T3" fmla="*/ 14 h 32"/>
                <a:gd name="T4" fmla="*/ 6 w 27"/>
                <a:gd name="T5" fmla="*/ 25 h 32"/>
                <a:gd name="T6" fmla="*/ 11 w 27"/>
                <a:gd name="T7" fmla="*/ 30 h 32"/>
                <a:gd name="T8" fmla="*/ 17 w 27"/>
                <a:gd name="T9" fmla="*/ 32 h 32"/>
                <a:gd name="T10" fmla="*/ 25 w 27"/>
                <a:gd name="T11" fmla="*/ 30 h 32"/>
                <a:gd name="T12" fmla="*/ 26 w 27"/>
                <a:gd name="T13" fmla="*/ 26 h 32"/>
                <a:gd name="T14" fmla="*/ 21 w 27"/>
                <a:gd name="T15" fmla="*/ 11 h 32"/>
                <a:gd name="T16" fmla="*/ 6 w 27"/>
                <a:gd name="T17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2">
                  <a:moveTo>
                    <a:pt x="6" y="3"/>
                  </a:moveTo>
                  <a:cubicBezTo>
                    <a:pt x="2" y="5"/>
                    <a:pt x="0" y="10"/>
                    <a:pt x="1" y="14"/>
                  </a:cubicBezTo>
                  <a:cubicBezTo>
                    <a:pt x="1" y="18"/>
                    <a:pt x="3" y="22"/>
                    <a:pt x="6" y="25"/>
                  </a:cubicBezTo>
                  <a:cubicBezTo>
                    <a:pt x="7" y="27"/>
                    <a:pt x="9" y="29"/>
                    <a:pt x="11" y="30"/>
                  </a:cubicBezTo>
                  <a:cubicBezTo>
                    <a:pt x="13" y="31"/>
                    <a:pt x="15" y="32"/>
                    <a:pt x="17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19"/>
                    <a:pt x="25" y="16"/>
                    <a:pt x="21" y="11"/>
                  </a:cubicBezTo>
                  <a:cubicBezTo>
                    <a:pt x="17" y="7"/>
                    <a:pt x="13" y="0"/>
                    <a:pt x="6" y="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4" name="î$ḷïḓé">
              <a:extLst>
                <a:ext uri="{FF2B5EF4-FFF2-40B4-BE49-F238E27FC236}">
                  <a16:creationId xmlns:a16="http://schemas.microsoft.com/office/drawing/2014/main" id="{2B856445-BB4D-4484-9E70-049DA246DCDD}"/>
                </a:ext>
              </a:extLst>
            </p:cNvPr>
            <p:cNvSpPr/>
            <p:nvPr/>
          </p:nvSpPr>
          <p:spPr bwMode="auto">
            <a:xfrm>
              <a:off x="3643313" y="2449513"/>
              <a:ext cx="312738" cy="241300"/>
            </a:xfrm>
            <a:custGeom>
              <a:avLst/>
              <a:gdLst>
                <a:gd name="T0" fmla="*/ 19 w 81"/>
                <a:gd name="T1" fmla="*/ 45 h 63"/>
                <a:gd name="T2" fmla="*/ 9 w 81"/>
                <a:gd name="T3" fmla="*/ 63 h 63"/>
                <a:gd name="T4" fmla="*/ 1 w 81"/>
                <a:gd name="T5" fmla="*/ 42 h 63"/>
                <a:gd name="T6" fmla="*/ 7 w 81"/>
                <a:gd name="T7" fmla="*/ 15 h 63"/>
                <a:gd name="T8" fmla="*/ 34 w 81"/>
                <a:gd name="T9" fmla="*/ 1 h 63"/>
                <a:gd name="T10" fmla="*/ 65 w 81"/>
                <a:gd name="T11" fmla="*/ 7 h 63"/>
                <a:gd name="T12" fmla="*/ 79 w 81"/>
                <a:gd name="T13" fmla="*/ 7 h 63"/>
                <a:gd name="T14" fmla="*/ 81 w 81"/>
                <a:gd name="T15" fmla="*/ 18 h 63"/>
                <a:gd name="T16" fmla="*/ 79 w 81"/>
                <a:gd name="T17" fmla="*/ 26 h 63"/>
                <a:gd name="T18" fmla="*/ 68 w 81"/>
                <a:gd name="T19" fmla="*/ 35 h 63"/>
                <a:gd name="T20" fmla="*/ 17 w 81"/>
                <a:gd name="T21" fmla="*/ 24 h 63"/>
                <a:gd name="T22" fmla="*/ 18 w 81"/>
                <a:gd name="T23" fmla="*/ 30 h 63"/>
                <a:gd name="T24" fmla="*/ 19 w 81"/>
                <a:gd name="T25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63">
                  <a:moveTo>
                    <a:pt x="19" y="45"/>
                  </a:moveTo>
                  <a:cubicBezTo>
                    <a:pt x="18" y="52"/>
                    <a:pt x="15" y="59"/>
                    <a:pt x="9" y="63"/>
                  </a:cubicBezTo>
                  <a:cubicBezTo>
                    <a:pt x="4" y="57"/>
                    <a:pt x="2" y="49"/>
                    <a:pt x="1" y="42"/>
                  </a:cubicBezTo>
                  <a:cubicBezTo>
                    <a:pt x="0" y="33"/>
                    <a:pt x="1" y="23"/>
                    <a:pt x="7" y="15"/>
                  </a:cubicBezTo>
                  <a:cubicBezTo>
                    <a:pt x="13" y="6"/>
                    <a:pt x="24" y="2"/>
                    <a:pt x="34" y="1"/>
                  </a:cubicBezTo>
                  <a:cubicBezTo>
                    <a:pt x="45" y="0"/>
                    <a:pt x="56" y="3"/>
                    <a:pt x="65" y="7"/>
                  </a:cubicBezTo>
                  <a:cubicBezTo>
                    <a:pt x="70" y="9"/>
                    <a:pt x="75" y="10"/>
                    <a:pt x="79" y="7"/>
                  </a:cubicBezTo>
                  <a:cubicBezTo>
                    <a:pt x="80" y="10"/>
                    <a:pt x="81" y="14"/>
                    <a:pt x="81" y="18"/>
                  </a:cubicBezTo>
                  <a:cubicBezTo>
                    <a:pt x="81" y="20"/>
                    <a:pt x="81" y="23"/>
                    <a:pt x="79" y="26"/>
                  </a:cubicBezTo>
                  <a:cubicBezTo>
                    <a:pt x="76" y="30"/>
                    <a:pt x="72" y="34"/>
                    <a:pt x="68" y="35"/>
                  </a:cubicBezTo>
                  <a:cubicBezTo>
                    <a:pt x="33" y="43"/>
                    <a:pt x="17" y="24"/>
                    <a:pt x="17" y="24"/>
                  </a:cubicBezTo>
                  <a:cubicBezTo>
                    <a:pt x="16" y="26"/>
                    <a:pt x="17" y="29"/>
                    <a:pt x="18" y="30"/>
                  </a:cubicBezTo>
                  <a:cubicBezTo>
                    <a:pt x="19" y="35"/>
                    <a:pt x="19" y="40"/>
                    <a:pt x="19" y="4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5" name="iślïḋé">
              <a:extLst>
                <a:ext uri="{FF2B5EF4-FFF2-40B4-BE49-F238E27FC236}">
                  <a16:creationId xmlns:a16="http://schemas.microsoft.com/office/drawing/2014/main" id="{3487836A-EDEF-4781-9AAC-230D696217EF}"/>
                </a:ext>
              </a:extLst>
            </p:cNvPr>
            <p:cNvSpPr/>
            <p:nvPr/>
          </p:nvSpPr>
          <p:spPr bwMode="auto">
            <a:xfrm>
              <a:off x="4872038" y="3368675"/>
              <a:ext cx="812800" cy="762000"/>
            </a:xfrm>
            <a:custGeom>
              <a:avLst/>
              <a:gdLst>
                <a:gd name="T0" fmla="*/ 211 w 211"/>
                <a:gd name="T1" fmla="*/ 196 h 198"/>
                <a:gd name="T2" fmla="*/ 201 w 211"/>
                <a:gd name="T3" fmla="*/ 3 h 198"/>
                <a:gd name="T4" fmla="*/ 137 w 211"/>
                <a:gd name="T5" fmla="*/ 0 h 198"/>
                <a:gd name="T6" fmla="*/ 105 w 211"/>
                <a:gd name="T7" fmla="*/ 8 h 198"/>
                <a:gd name="T8" fmla="*/ 81 w 211"/>
                <a:gd name="T9" fmla="*/ 20 h 198"/>
                <a:gd name="T10" fmla="*/ 0 w 211"/>
                <a:gd name="T11" fmla="*/ 176 h 198"/>
                <a:gd name="T12" fmla="*/ 50 w 211"/>
                <a:gd name="T13" fmla="*/ 180 h 198"/>
                <a:gd name="T14" fmla="*/ 66 w 211"/>
                <a:gd name="T15" fmla="*/ 161 h 198"/>
                <a:gd name="T16" fmla="*/ 58 w 211"/>
                <a:gd name="T17" fmla="*/ 149 h 198"/>
                <a:gd name="T18" fmla="*/ 88 w 211"/>
                <a:gd name="T19" fmla="*/ 77 h 198"/>
                <a:gd name="T20" fmla="*/ 88 w 211"/>
                <a:gd name="T21" fmla="*/ 198 h 198"/>
                <a:gd name="T22" fmla="*/ 211 w 211"/>
                <a:gd name="T23" fmla="*/ 19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98">
                  <a:moveTo>
                    <a:pt x="211" y="196"/>
                  </a:move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152" y="0"/>
                    <a:pt x="137" y="0"/>
                  </a:cubicBezTo>
                  <a:cubicBezTo>
                    <a:pt x="129" y="0"/>
                    <a:pt x="115" y="4"/>
                    <a:pt x="105" y="8"/>
                  </a:cubicBezTo>
                  <a:cubicBezTo>
                    <a:pt x="94" y="11"/>
                    <a:pt x="86" y="11"/>
                    <a:pt x="81" y="20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88" y="198"/>
                    <a:pt x="88" y="198"/>
                    <a:pt x="88" y="198"/>
                  </a:cubicBezTo>
                  <a:cubicBezTo>
                    <a:pt x="211" y="196"/>
                    <a:pt x="211" y="196"/>
                    <a:pt x="211" y="196"/>
                  </a:cubicBezTo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6" name="îŝ1iḍé">
              <a:extLst>
                <a:ext uri="{FF2B5EF4-FFF2-40B4-BE49-F238E27FC236}">
                  <a16:creationId xmlns:a16="http://schemas.microsoft.com/office/drawing/2014/main" id="{C424CB0F-6D6F-4241-900C-9DA55838D3D7}"/>
                </a:ext>
              </a:extLst>
            </p:cNvPr>
            <p:cNvSpPr/>
            <p:nvPr/>
          </p:nvSpPr>
          <p:spPr bwMode="auto">
            <a:xfrm>
              <a:off x="5137151" y="3930650"/>
              <a:ext cx="261938" cy="104775"/>
            </a:xfrm>
            <a:custGeom>
              <a:avLst/>
              <a:gdLst>
                <a:gd name="T0" fmla="*/ 61 w 68"/>
                <a:gd name="T1" fmla="*/ 11 h 27"/>
                <a:gd name="T2" fmla="*/ 30 w 68"/>
                <a:gd name="T3" fmla="*/ 0 h 27"/>
                <a:gd name="T4" fmla="*/ 2 w 68"/>
                <a:gd name="T5" fmla="*/ 14 h 27"/>
                <a:gd name="T6" fmla="*/ 8 w 68"/>
                <a:gd name="T7" fmla="*/ 19 h 27"/>
                <a:gd name="T8" fmla="*/ 22 w 68"/>
                <a:gd name="T9" fmla="*/ 17 h 27"/>
                <a:gd name="T10" fmla="*/ 17 w 68"/>
                <a:gd name="T11" fmla="*/ 26 h 27"/>
                <a:gd name="T12" fmla="*/ 68 w 68"/>
                <a:gd name="T13" fmla="*/ 26 h 27"/>
                <a:gd name="T14" fmla="*/ 61 w 68"/>
                <a:gd name="T15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7">
                  <a:moveTo>
                    <a:pt x="61" y="11"/>
                  </a:moveTo>
                  <a:cubicBezTo>
                    <a:pt x="59" y="10"/>
                    <a:pt x="42" y="0"/>
                    <a:pt x="30" y="0"/>
                  </a:cubicBezTo>
                  <a:cubicBezTo>
                    <a:pt x="17" y="0"/>
                    <a:pt x="2" y="14"/>
                    <a:pt x="2" y="14"/>
                  </a:cubicBezTo>
                  <a:cubicBezTo>
                    <a:pt x="2" y="14"/>
                    <a:pt x="0" y="21"/>
                    <a:pt x="8" y="19"/>
                  </a:cubicBezTo>
                  <a:cubicBezTo>
                    <a:pt x="17" y="18"/>
                    <a:pt x="22" y="17"/>
                    <a:pt x="22" y="17"/>
                  </a:cubicBezTo>
                  <a:cubicBezTo>
                    <a:pt x="22" y="17"/>
                    <a:pt x="8" y="25"/>
                    <a:pt x="17" y="26"/>
                  </a:cubicBezTo>
                  <a:cubicBezTo>
                    <a:pt x="27" y="27"/>
                    <a:pt x="68" y="26"/>
                    <a:pt x="68" y="26"/>
                  </a:cubicBezTo>
                  <a:lnTo>
                    <a:pt x="61" y="11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7" name="íslïḓê">
              <a:extLst>
                <a:ext uri="{FF2B5EF4-FFF2-40B4-BE49-F238E27FC236}">
                  <a16:creationId xmlns:a16="http://schemas.microsoft.com/office/drawing/2014/main" id="{1BD1C9C5-241D-4CF0-A52D-D984CC525024}"/>
                </a:ext>
              </a:extLst>
            </p:cNvPr>
            <p:cNvSpPr/>
            <p:nvPr/>
          </p:nvSpPr>
          <p:spPr bwMode="auto">
            <a:xfrm>
              <a:off x="4745038" y="4035425"/>
              <a:ext cx="639763" cy="46038"/>
            </a:xfrm>
            <a:custGeom>
              <a:avLst/>
              <a:gdLst>
                <a:gd name="T0" fmla="*/ 160 w 166"/>
                <a:gd name="T1" fmla="*/ 12 h 12"/>
                <a:gd name="T2" fmla="*/ 0 w 166"/>
                <a:gd name="T3" fmla="*/ 12 h 12"/>
                <a:gd name="T4" fmla="*/ 0 w 166"/>
                <a:gd name="T5" fmla="*/ 0 h 12"/>
                <a:gd name="T6" fmla="*/ 160 w 166"/>
                <a:gd name="T7" fmla="*/ 0 h 12"/>
                <a:gd name="T8" fmla="*/ 166 w 166"/>
                <a:gd name="T9" fmla="*/ 6 h 12"/>
                <a:gd name="T10" fmla="*/ 160 w 166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2">
                  <a:moveTo>
                    <a:pt x="16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3" y="0"/>
                    <a:pt x="166" y="3"/>
                    <a:pt x="166" y="6"/>
                  </a:cubicBezTo>
                  <a:cubicBezTo>
                    <a:pt x="166" y="9"/>
                    <a:pt x="163" y="12"/>
                    <a:pt x="160" y="12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8" name="îṣľïďé">
              <a:extLst>
                <a:ext uri="{FF2B5EF4-FFF2-40B4-BE49-F238E27FC236}">
                  <a16:creationId xmlns:a16="http://schemas.microsoft.com/office/drawing/2014/main" id="{804269E2-F403-444F-B95E-7E92AED8D51B}"/>
                </a:ext>
              </a:extLst>
            </p:cNvPr>
            <p:cNvSpPr/>
            <p:nvPr/>
          </p:nvSpPr>
          <p:spPr bwMode="auto">
            <a:xfrm>
              <a:off x="4425951" y="3568700"/>
              <a:ext cx="765175" cy="512763"/>
            </a:xfrm>
            <a:custGeom>
              <a:avLst/>
              <a:gdLst>
                <a:gd name="T0" fmla="*/ 199 w 199"/>
                <a:gd name="T1" fmla="*/ 133 h 133"/>
                <a:gd name="T2" fmla="*/ 45 w 199"/>
                <a:gd name="T3" fmla="*/ 133 h 133"/>
                <a:gd name="T4" fmla="*/ 30 w 199"/>
                <a:gd name="T5" fmla="*/ 122 h 133"/>
                <a:gd name="T6" fmla="*/ 3 w 199"/>
                <a:gd name="T7" fmla="*/ 19 h 133"/>
                <a:gd name="T8" fmla="*/ 17 w 199"/>
                <a:gd name="T9" fmla="*/ 0 h 133"/>
                <a:gd name="T10" fmla="*/ 152 w 199"/>
                <a:gd name="T11" fmla="*/ 0 h 133"/>
                <a:gd name="T12" fmla="*/ 167 w 199"/>
                <a:gd name="T13" fmla="*/ 11 h 133"/>
                <a:gd name="T14" fmla="*/ 199 w 199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33">
                  <a:moveTo>
                    <a:pt x="199" y="133"/>
                  </a:moveTo>
                  <a:cubicBezTo>
                    <a:pt x="45" y="133"/>
                    <a:pt x="45" y="133"/>
                    <a:pt x="45" y="133"/>
                  </a:cubicBezTo>
                  <a:cubicBezTo>
                    <a:pt x="38" y="133"/>
                    <a:pt x="32" y="128"/>
                    <a:pt x="30" y="1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0" y="10"/>
                    <a:pt x="7" y="0"/>
                    <a:pt x="17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5"/>
                    <a:pt x="167" y="11"/>
                  </a:cubicBezTo>
                  <a:cubicBezTo>
                    <a:pt x="199" y="133"/>
                    <a:pt x="199" y="133"/>
                    <a:pt x="199" y="133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9" name="íṣļíḑé">
              <a:extLst>
                <a:ext uri="{FF2B5EF4-FFF2-40B4-BE49-F238E27FC236}">
                  <a16:creationId xmlns:a16="http://schemas.microsoft.com/office/drawing/2014/main" id="{E47B8F96-775C-4B93-8DDE-530D54C46C69}"/>
                </a:ext>
              </a:extLst>
            </p:cNvPr>
            <p:cNvSpPr/>
            <p:nvPr/>
          </p:nvSpPr>
          <p:spPr bwMode="auto">
            <a:xfrm>
              <a:off x="4737101" y="3814763"/>
              <a:ext cx="112713" cy="93663"/>
            </a:xfrm>
            <a:custGeom>
              <a:avLst/>
              <a:gdLst>
                <a:gd name="T0" fmla="*/ 27 w 29"/>
                <a:gd name="T1" fmla="*/ 12 h 24"/>
                <a:gd name="T2" fmla="*/ 18 w 29"/>
                <a:gd name="T3" fmla="*/ 24 h 24"/>
                <a:gd name="T4" fmla="*/ 2 w 29"/>
                <a:gd name="T5" fmla="*/ 12 h 24"/>
                <a:gd name="T6" fmla="*/ 11 w 29"/>
                <a:gd name="T7" fmla="*/ 0 h 24"/>
                <a:gd name="T8" fmla="*/ 27 w 29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4">
                  <a:moveTo>
                    <a:pt x="27" y="12"/>
                  </a:moveTo>
                  <a:cubicBezTo>
                    <a:pt x="29" y="18"/>
                    <a:pt x="25" y="24"/>
                    <a:pt x="18" y="24"/>
                  </a:cubicBezTo>
                  <a:cubicBezTo>
                    <a:pt x="11" y="24"/>
                    <a:pt x="4" y="18"/>
                    <a:pt x="2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25" y="5"/>
                    <a:pt x="2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0" name="îşľiḋè">
              <a:extLst>
                <a:ext uri="{FF2B5EF4-FFF2-40B4-BE49-F238E27FC236}">
                  <a16:creationId xmlns:a16="http://schemas.microsoft.com/office/drawing/2014/main" id="{63E53DA8-7E1C-4178-B65A-96B941DB2434}"/>
                </a:ext>
              </a:extLst>
            </p:cNvPr>
            <p:cNvSpPr/>
            <p:nvPr/>
          </p:nvSpPr>
          <p:spPr bwMode="auto">
            <a:xfrm>
              <a:off x="5380038" y="3225800"/>
              <a:ext cx="134938" cy="234950"/>
            </a:xfrm>
            <a:custGeom>
              <a:avLst/>
              <a:gdLst>
                <a:gd name="T0" fmla="*/ 0 w 35"/>
                <a:gd name="T1" fmla="*/ 14 h 61"/>
                <a:gd name="T2" fmla="*/ 11 w 35"/>
                <a:gd name="T3" fmla="*/ 54 h 61"/>
                <a:gd name="T4" fmla="*/ 23 w 35"/>
                <a:gd name="T5" fmla="*/ 60 h 61"/>
                <a:gd name="T6" fmla="*/ 35 w 35"/>
                <a:gd name="T7" fmla="*/ 48 h 61"/>
                <a:gd name="T8" fmla="*/ 20 w 35"/>
                <a:gd name="T9" fmla="*/ 0 h 61"/>
                <a:gd name="T10" fmla="*/ 0 w 35"/>
                <a:gd name="T11" fmla="*/ 1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61">
                  <a:moveTo>
                    <a:pt x="0" y="14"/>
                  </a:moveTo>
                  <a:cubicBezTo>
                    <a:pt x="2" y="16"/>
                    <a:pt x="11" y="54"/>
                    <a:pt x="11" y="54"/>
                  </a:cubicBezTo>
                  <a:cubicBezTo>
                    <a:pt x="11" y="54"/>
                    <a:pt x="15" y="61"/>
                    <a:pt x="23" y="60"/>
                  </a:cubicBezTo>
                  <a:cubicBezTo>
                    <a:pt x="31" y="59"/>
                    <a:pt x="35" y="48"/>
                    <a:pt x="35" y="48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1" name="işlîḓé">
              <a:extLst>
                <a:ext uri="{FF2B5EF4-FFF2-40B4-BE49-F238E27FC236}">
                  <a16:creationId xmlns:a16="http://schemas.microsoft.com/office/drawing/2014/main" id="{1084D2B9-1AA9-4F6C-9093-0E2D4E7848D3}"/>
                </a:ext>
              </a:extLst>
            </p:cNvPr>
            <p:cNvSpPr/>
            <p:nvPr/>
          </p:nvSpPr>
          <p:spPr bwMode="auto">
            <a:xfrm>
              <a:off x="5211763" y="3003550"/>
              <a:ext cx="365125" cy="396875"/>
            </a:xfrm>
            <a:custGeom>
              <a:avLst/>
              <a:gdLst>
                <a:gd name="T0" fmla="*/ 95 w 95"/>
                <a:gd name="T1" fmla="*/ 48 h 103"/>
                <a:gd name="T2" fmla="*/ 41 w 95"/>
                <a:gd name="T3" fmla="*/ 103 h 103"/>
                <a:gd name="T4" fmla="*/ 0 w 95"/>
                <a:gd name="T5" fmla="*/ 48 h 103"/>
                <a:gd name="T6" fmla="*/ 48 w 95"/>
                <a:gd name="T7" fmla="*/ 0 h 103"/>
                <a:gd name="T8" fmla="*/ 95 w 95"/>
                <a:gd name="T9" fmla="*/ 4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3">
                  <a:moveTo>
                    <a:pt x="95" y="48"/>
                  </a:moveTo>
                  <a:cubicBezTo>
                    <a:pt x="95" y="74"/>
                    <a:pt x="68" y="103"/>
                    <a:pt x="41" y="103"/>
                  </a:cubicBezTo>
                  <a:cubicBezTo>
                    <a:pt x="15" y="103"/>
                    <a:pt x="0" y="74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4" y="0"/>
                    <a:pt x="95" y="22"/>
                    <a:pt x="95" y="4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2" name="iśļîdè">
              <a:extLst>
                <a:ext uri="{FF2B5EF4-FFF2-40B4-BE49-F238E27FC236}">
                  <a16:creationId xmlns:a16="http://schemas.microsoft.com/office/drawing/2014/main" id="{1F394818-6778-44B6-A7B3-847172A960CB}"/>
                </a:ext>
              </a:extLst>
            </p:cNvPr>
            <p:cNvSpPr/>
            <p:nvPr/>
          </p:nvSpPr>
          <p:spPr bwMode="auto">
            <a:xfrm>
              <a:off x="5387976" y="3373438"/>
              <a:ext cx="146050" cy="141288"/>
            </a:xfrm>
            <a:custGeom>
              <a:avLst/>
              <a:gdLst>
                <a:gd name="T0" fmla="*/ 6 w 38"/>
                <a:gd name="T1" fmla="*/ 5 h 37"/>
                <a:gd name="T2" fmla="*/ 0 w 38"/>
                <a:gd name="T3" fmla="*/ 19 h 37"/>
                <a:gd name="T4" fmla="*/ 4 w 38"/>
                <a:gd name="T5" fmla="*/ 34 h 37"/>
                <a:gd name="T6" fmla="*/ 15 w 38"/>
                <a:gd name="T7" fmla="*/ 19 h 37"/>
                <a:gd name="T8" fmla="*/ 26 w 38"/>
                <a:gd name="T9" fmla="*/ 37 h 37"/>
                <a:gd name="T10" fmla="*/ 38 w 38"/>
                <a:gd name="T11" fmla="*/ 14 h 37"/>
                <a:gd name="T12" fmla="*/ 30 w 38"/>
                <a:gd name="T13" fmla="*/ 0 h 37"/>
                <a:gd name="T14" fmla="*/ 17 w 38"/>
                <a:gd name="T15" fmla="*/ 12 h 37"/>
                <a:gd name="T16" fmla="*/ 6 w 38"/>
                <a:gd name="T1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7">
                  <a:moveTo>
                    <a:pt x="6" y="5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26" y="10"/>
                    <a:pt x="17" y="12"/>
                  </a:cubicBezTo>
                  <a:cubicBezTo>
                    <a:pt x="8" y="14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3" name="ïṣľïḍe">
              <a:extLst>
                <a:ext uri="{FF2B5EF4-FFF2-40B4-BE49-F238E27FC236}">
                  <a16:creationId xmlns:a16="http://schemas.microsoft.com/office/drawing/2014/main" id="{048193A7-D8C9-4280-B42F-1A7BECF7F61F}"/>
                </a:ext>
              </a:extLst>
            </p:cNvPr>
            <p:cNvSpPr/>
            <p:nvPr/>
          </p:nvSpPr>
          <p:spPr bwMode="auto">
            <a:xfrm>
              <a:off x="5403851" y="3446463"/>
              <a:ext cx="84138" cy="511175"/>
            </a:xfrm>
            <a:custGeom>
              <a:avLst/>
              <a:gdLst>
                <a:gd name="T0" fmla="*/ 26 w 53"/>
                <a:gd name="T1" fmla="*/ 0 h 322"/>
                <a:gd name="T2" fmla="*/ 5 w 53"/>
                <a:gd name="T3" fmla="*/ 24 h 322"/>
                <a:gd name="T4" fmla="*/ 17 w 53"/>
                <a:gd name="T5" fmla="*/ 38 h 322"/>
                <a:gd name="T6" fmla="*/ 0 w 53"/>
                <a:gd name="T7" fmla="*/ 70 h 322"/>
                <a:gd name="T8" fmla="*/ 5 w 53"/>
                <a:gd name="T9" fmla="*/ 281 h 322"/>
                <a:gd name="T10" fmla="*/ 24 w 53"/>
                <a:gd name="T11" fmla="*/ 322 h 322"/>
                <a:gd name="T12" fmla="*/ 53 w 53"/>
                <a:gd name="T13" fmla="*/ 276 h 322"/>
                <a:gd name="T14" fmla="*/ 46 w 53"/>
                <a:gd name="T15" fmla="*/ 75 h 322"/>
                <a:gd name="T16" fmla="*/ 31 w 53"/>
                <a:gd name="T17" fmla="*/ 36 h 322"/>
                <a:gd name="T18" fmla="*/ 43 w 53"/>
                <a:gd name="T19" fmla="*/ 22 h 322"/>
                <a:gd name="T20" fmla="*/ 26 w 53"/>
                <a:gd name="T2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322">
                  <a:moveTo>
                    <a:pt x="26" y="0"/>
                  </a:moveTo>
                  <a:lnTo>
                    <a:pt x="5" y="24"/>
                  </a:lnTo>
                  <a:lnTo>
                    <a:pt x="17" y="38"/>
                  </a:lnTo>
                  <a:lnTo>
                    <a:pt x="0" y="70"/>
                  </a:lnTo>
                  <a:lnTo>
                    <a:pt x="5" y="281"/>
                  </a:lnTo>
                  <a:lnTo>
                    <a:pt x="24" y="322"/>
                  </a:lnTo>
                  <a:lnTo>
                    <a:pt x="53" y="276"/>
                  </a:lnTo>
                  <a:lnTo>
                    <a:pt x="46" y="75"/>
                  </a:lnTo>
                  <a:lnTo>
                    <a:pt x="31" y="36"/>
                  </a:lnTo>
                  <a:lnTo>
                    <a:pt x="43" y="2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4" name="iślîḍé">
              <a:extLst>
                <a:ext uri="{FF2B5EF4-FFF2-40B4-BE49-F238E27FC236}">
                  <a16:creationId xmlns:a16="http://schemas.microsoft.com/office/drawing/2014/main" id="{998BCAC5-9CAD-4592-9A1A-2F421D7B9287}"/>
                </a:ext>
              </a:extLst>
            </p:cNvPr>
            <p:cNvSpPr/>
            <p:nvPr/>
          </p:nvSpPr>
          <p:spPr bwMode="auto">
            <a:xfrm>
              <a:off x="5418138" y="3379788"/>
              <a:ext cx="396875" cy="693738"/>
            </a:xfrm>
            <a:custGeom>
              <a:avLst/>
              <a:gdLst>
                <a:gd name="T0" fmla="*/ 59 w 103"/>
                <a:gd name="T1" fmla="*/ 0 h 180"/>
                <a:gd name="T2" fmla="*/ 66 w 103"/>
                <a:gd name="T3" fmla="*/ 144 h 180"/>
                <a:gd name="T4" fmla="*/ 0 w 103"/>
                <a:gd name="T5" fmla="*/ 157 h 180"/>
                <a:gd name="T6" fmla="*/ 9 w 103"/>
                <a:gd name="T7" fmla="*/ 175 h 180"/>
                <a:gd name="T8" fmla="*/ 103 w 103"/>
                <a:gd name="T9" fmla="*/ 180 h 180"/>
                <a:gd name="T10" fmla="*/ 91 w 103"/>
                <a:gd name="T11" fmla="*/ 38 h 180"/>
                <a:gd name="T12" fmla="*/ 67 w 103"/>
                <a:gd name="T13" fmla="*/ 4 h 180"/>
                <a:gd name="T14" fmla="*/ 59 w 103"/>
                <a:gd name="T1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80">
                  <a:moveTo>
                    <a:pt x="59" y="0"/>
                  </a:moveTo>
                  <a:cubicBezTo>
                    <a:pt x="66" y="144"/>
                    <a:pt x="66" y="144"/>
                    <a:pt x="66" y="14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9" y="175"/>
                    <a:pt x="9" y="175"/>
                    <a:pt x="9" y="175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9" y="24"/>
                    <a:pt x="80" y="11"/>
                    <a:pt x="67" y="4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5" name="iṡlîḍè">
              <a:extLst>
                <a:ext uri="{FF2B5EF4-FFF2-40B4-BE49-F238E27FC236}">
                  <a16:creationId xmlns:a16="http://schemas.microsoft.com/office/drawing/2014/main" id="{535F850C-6F1F-401C-A262-04A7494A83A6}"/>
                </a:ext>
              </a:extLst>
            </p:cNvPr>
            <p:cNvSpPr/>
            <p:nvPr/>
          </p:nvSpPr>
          <p:spPr bwMode="auto">
            <a:xfrm>
              <a:off x="5372101" y="3973513"/>
              <a:ext cx="96838" cy="84138"/>
            </a:xfrm>
            <a:custGeom>
              <a:avLst/>
              <a:gdLst>
                <a:gd name="T0" fmla="*/ 0 w 61"/>
                <a:gd name="T1" fmla="*/ 0 h 53"/>
                <a:gd name="T2" fmla="*/ 32 w 61"/>
                <a:gd name="T3" fmla="*/ 2 h 53"/>
                <a:gd name="T4" fmla="*/ 61 w 61"/>
                <a:gd name="T5" fmla="*/ 51 h 53"/>
                <a:gd name="T6" fmla="*/ 8 w 61"/>
                <a:gd name="T7" fmla="*/ 53 h 53"/>
                <a:gd name="T8" fmla="*/ 0 w 61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3">
                  <a:moveTo>
                    <a:pt x="0" y="0"/>
                  </a:moveTo>
                  <a:lnTo>
                    <a:pt x="32" y="2"/>
                  </a:lnTo>
                  <a:lnTo>
                    <a:pt x="61" y="51"/>
                  </a:lnTo>
                  <a:lnTo>
                    <a:pt x="8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6" name="i$ḷïďê">
              <a:extLst>
                <a:ext uri="{FF2B5EF4-FFF2-40B4-BE49-F238E27FC236}">
                  <a16:creationId xmlns:a16="http://schemas.microsoft.com/office/drawing/2014/main" id="{7780488D-C8CB-4216-9642-E944FFB0203A}"/>
                </a:ext>
              </a:extLst>
            </p:cNvPr>
            <p:cNvSpPr/>
            <p:nvPr/>
          </p:nvSpPr>
          <p:spPr bwMode="auto">
            <a:xfrm>
              <a:off x="4668838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7" name="îšḻïḑé">
              <a:extLst>
                <a:ext uri="{FF2B5EF4-FFF2-40B4-BE49-F238E27FC236}">
                  <a16:creationId xmlns:a16="http://schemas.microsoft.com/office/drawing/2014/main" id="{B7C6E344-B5D8-41CD-A8B6-4458A023AC67}"/>
                </a:ext>
              </a:extLst>
            </p:cNvPr>
            <p:cNvSpPr/>
            <p:nvPr/>
          </p:nvSpPr>
          <p:spPr bwMode="auto">
            <a:xfrm>
              <a:off x="4641851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8" name="iṧļiḍê">
              <a:extLst>
                <a:ext uri="{FF2B5EF4-FFF2-40B4-BE49-F238E27FC236}">
                  <a16:creationId xmlns:a16="http://schemas.microsoft.com/office/drawing/2014/main" id="{0FA2C1F8-B7C5-49EB-9B67-9196B7C91B83}"/>
                </a:ext>
              </a:extLst>
            </p:cNvPr>
            <p:cNvSpPr/>
            <p:nvPr/>
          </p:nvSpPr>
          <p:spPr bwMode="auto">
            <a:xfrm>
              <a:off x="4910138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09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09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9" name="iṧľíde">
              <a:extLst>
                <a:ext uri="{FF2B5EF4-FFF2-40B4-BE49-F238E27FC236}">
                  <a16:creationId xmlns:a16="http://schemas.microsoft.com/office/drawing/2014/main" id="{4DA57C62-EFAE-4E94-A906-48342CAB8716}"/>
                </a:ext>
              </a:extLst>
            </p:cNvPr>
            <p:cNvSpPr/>
            <p:nvPr/>
          </p:nvSpPr>
          <p:spPr bwMode="auto">
            <a:xfrm>
              <a:off x="5191126" y="2979738"/>
              <a:ext cx="355600" cy="215900"/>
            </a:xfrm>
            <a:custGeom>
              <a:avLst/>
              <a:gdLst>
                <a:gd name="T0" fmla="*/ 4 w 92"/>
                <a:gd name="T1" fmla="*/ 37 h 56"/>
                <a:gd name="T2" fmla="*/ 1 w 92"/>
                <a:gd name="T3" fmla="*/ 48 h 56"/>
                <a:gd name="T4" fmla="*/ 13 w 92"/>
                <a:gd name="T5" fmla="*/ 55 h 56"/>
                <a:gd name="T6" fmla="*/ 38 w 92"/>
                <a:gd name="T7" fmla="*/ 56 h 56"/>
                <a:gd name="T8" fmla="*/ 54 w 92"/>
                <a:gd name="T9" fmla="*/ 54 h 56"/>
                <a:gd name="T10" fmla="*/ 78 w 92"/>
                <a:gd name="T11" fmla="*/ 43 h 56"/>
                <a:gd name="T12" fmla="*/ 91 w 92"/>
                <a:gd name="T13" fmla="*/ 30 h 56"/>
                <a:gd name="T14" fmla="*/ 83 w 92"/>
                <a:gd name="T15" fmla="*/ 14 h 56"/>
                <a:gd name="T16" fmla="*/ 76 w 92"/>
                <a:gd name="T17" fmla="*/ 6 h 56"/>
                <a:gd name="T18" fmla="*/ 51 w 92"/>
                <a:gd name="T19" fmla="*/ 1 h 56"/>
                <a:gd name="T20" fmla="*/ 4 w 92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56">
                  <a:moveTo>
                    <a:pt x="4" y="37"/>
                  </a:moveTo>
                  <a:cubicBezTo>
                    <a:pt x="2" y="41"/>
                    <a:pt x="0" y="45"/>
                    <a:pt x="1" y="48"/>
                  </a:cubicBezTo>
                  <a:cubicBezTo>
                    <a:pt x="3" y="53"/>
                    <a:pt x="8" y="54"/>
                    <a:pt x="13" y="55"/>
                  </a:cubicBezTo>
                  <a:cubicBezTo>
                    <a:pt x="21" y="56"/>
                    <a:pt x="30" y="56"/>
                    <a:pt x="38" y="56"/>
                  </a:cubicBezTo>
                  <a:cubicBezTo>
                    <a:pt x="43" y="56"/>
                    <a:pt x="49" y="55"/>
                    <a:pt x="54" y="54"/>
                  </a:cubicBezTo>
                  <a:cubicBezTo>
                    <a:pt x="63" y="52"/>
                    <a:pt x="71" y="48"/>
                    <a:pt x="78" y="43"/>
                  </a:cubicBezTo>
                  <a:cubicBezTo>
                    <a:pt x="84" y="40"/>
                    <a:pt x="90" y="36"/>
                    <a:pt x="91" y="30"/>
                  </a:cubicBezTo>
                  <a:cubicBezTo>
                    <a:pt x="92" y="24"/>
                    <a:pt x="87" y="18"/>
                    <a:pt x="83" y="14"/>
                  </a:cubicBezTo>
                  <a:cubicBezTo>
                    <a:pt x="81" y="11"/>
                    <a:pt x="78" y="8"/>
                    <a:pt x="76" y="6"/>
                  </a:cubicBezTo>
                  <a:cubicBezTo>
                    <a:pt x="69" y="1"/>
                    <a:pt x="59" y="0"/>
                    <a:pt x="51" y="1"/>
                  </a:cubicBezTo>
                  <a:cubicBezTo>
                    <a:pt x="29" y="4"/>
                    <a:pt x="14" y="19"/>
                    <a:pt x="4" y="37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0" name="iṩļíḑè">
              <a:extLst>
                <a:ext uri="{FF2B5EF4-FFF2-40B4-BE49-F238E27FC236}">
                  <a16:creationId xmlns:a16="http://schemas.microsoft.com/office/drawing/2014/main" id="{B1953FC1-453D-447F-A531-11616091B16F}"/>
                </a:ext>
              </a:extLst>
            </p:cNvPr>
            <p:cNvSpPr/>
            <p:nvPr/>
          </p:nvSpPr>
          <p:spPr bwMode="auto">
            <a:xfrm>
              <a:off x="5461001" y="3068638"/>
              <a:ext cx="138113" cy="234950"/>
            </a:xfrm>
            <a:custGeom>
              <a:avLst/>
              <a:gdLst>
                <a:gd name="T0" fmla="*/ 11 w 36"/>
                <a:gd name="T1" fmla="*/ 30 h 61"/>
                <a:gd name="T2" fmla="*/ 18 w 36"/>
                <a:gd name="T3" fmla="*/ 27 h 61"/>
                <a:gd name="T4" fmla="*/ 22 w 36"/>
                <a:gd name="T5" fmla="*/ 32 h 61"/>
                <a:gd name="T6" fmla="*/ 21 w 36"/>
                <a:gd name="T7" fmla="*/ 40 h 61"/>
                <a:gd name="T8" fmla="*/ 19 w 36"/>
                <a:gd name="T9" fmla="*/ 44 h 61"/>
                <a:gd name="T10" fmla="*/ 19 w 36"/>
                <a:gd name="T11" fmla="*/ 47 h 61"/>
                <a:gd name="T12" fmla="*/ 19 w 36"/>
                <a:gd name="T13" fmla="*/ 61 h 61"/>
                <a:gd name="T14" fmla="*/ 27 w 36"/>
                <a:gd name="T15" fmla="*/ 52 h 61"/>
                <a:gd name="T16" fmla="*/ 36 w 36"/>
                <a:gd name="T17" fmla="*/ 26 h 61"/>
                <a:gd name="T18" fmla="*/ 28 w 36"/>
                <a:gd name="T19" fmla="*/ 6 h 61"/>
                <a:gd name="T20" fmla="*/ 25 w 36"/>
                <a:gd name="T21" fmla="*/ 2 h 61"/>
                <a:gd name="T22" fmla="*/ 18 w 36"/>
                <a:gd name="T23" fmla="*/ 1 h 61"/>
                <a:gd name="T24" fmla="*/ 12 w 36"/>
                <a:gd name="T25" fmla="*/ 4 h 61"/>
                <a:gd name="T26" fmla="*/ 7 w 36"/>
                <a:gd name="T27" fmla="*/ 8 h 61"/>
                <a:gd name="T28" fmla="*/ 2 w 36"/>
                <a:gd name="T29" fmla="*/ 13 h 61"/>
                <a:gd name="T30" fmla="*/ 5 w 36"/>
                <a:gd name="T31" fmla="*/ 20 h 61"/>
                <a:gd name="T32" fmla="*/ 11 w 36"/>
                <a:gd name="T33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61">
                  <a:moveTo>
                    <a:pt x="11" y="30"/>
                  </a:moveTo>
                  <a:cubicBezTo>
                    <a:pt x="12" y="27"/>
                    <a:pt x="15" y="26"/>
                    <a:pt x="18" y="27"/>
                  </a:cubicBezTo>
                  <a:cubicBezTo>
                    <a:pt x="20" y="27"/>
                    <a:pt x="22" y="30"/>
                    <a:pt x="22" y="32"/>
                  </a:cubicBezTo>
                  <a:cubicBezTo>
                    <a:pt x="23" y="35"/>
                    <a:pt x="22" y="38"/>
                    <a:pt x="21" y="40"/>
                  </a:cubicBezTo>
                  <a:cubicBezTo>
                    <a:pt x="20" y="41"/>
                    <a:pt x="20" y="42"/>
                    <a:pt x="19" y="44"/>
                  </a:cubicBezTo>
                  <a:cubicBezTo>
                    <a:pt x="19" y="45"/>
                    <a:pt x="19" y="46"/>
                    <a:pt x="19" y="47"/>
                  </a:cubicBezTo>
                  <a:cubicBezTo>
                    <a:pt x="19" y="51"/>
                    <a:pt x="19" y="56"/>
                    <a:pt x="19" y="61"/>
                  </a:cubicBezTo>
                  <a:cubicBezTo>
                    <a:pt x="23" y="59"/>
                    <a:pt x="25" y="55"/>
                    <a:pt x="27" y="52"/>
                  </a:cubicBezTo>
                  <a:cubicBezTo>
                    <a:pt x="32" y="44"/>
                    <a:pt x="36" y="35"/>
                    <a:pt x="36" y="26"/>
                  </a:cubicBezTo>
                  <a:cubicBezTo>
                    <a:pt x="35" y="19"/>
                    <a:pt x="31" y="12"/>
                    <a:pt x="28" y="6"/>
                  </a:cubicBezTo>
                  <a:cubicBezTo>
                    <a:pt x="27" y="4"/>
                    <a:pt x="26" y="3"/>
                    <a:pt x="25" y="2"/>
                  </a:cubicBezTo>
                  <a:cubicBezTo>
                    <a:pt x="23" y="0"/>
                    <a:pt x="20" y="0"/>
                    <a:pt x="18" y="1"/>
                  </a:cubicBezTo>
                  <a:cubicBezTo>
                    <a:pt x="16" y="2"/>
                    <a:pt x="14" y="3"/>
                    <a:pt x="12" y="4"/>
                  </a:cubicBezTo>
                  <a:cubicBezTo>
                    <a:pt x="10" y="6"/>
                    <a:pt x="8" y="7"/>
                    <a:pt x="7" y="8"/>
                  </a:cubicBezTo>
                  <a:cubicBezTo>
                    <a:pt x="5" y="9"/>
                    <a:pt x="3" y="11"/>
                    <a:pt x="2" y="13"/>
                  </a:cubicBezTo>
                  <a:cubicBezTo>
                    <a:pt x="0" y="16"/>
                    <a:pt x="3" y="18"/>
                    <a:pt x="5" y="20"/>
                  </a:cubicBezTo>
                  <a:cubicBezTo>
                    <a:pt x="6" y="21"/>
                    <a:pt x="4" y="44"/>
                    <a:pt x="11" y="30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1" name="íṥḻiḑê">
              <a:extLst>
                <a:ext uri="{FF2B5EF4-FFF2-40B4-BE49-F238E27FC236}">
                  <a16:creationId xmlns:a16="http://schemas.microsoft.com/office/drawing/2014/main" id="{980536C2-6101-4483-A530-D6515BB3BF5B}"/>
                </a:ext>
              </a:extLst>
            </p:cNvPr>
            <p:cNvSpPr/>
            <p:nvPr/>
          </p:nvSpPr>
          <p:spPr bwMode="auto">
            <a:xfrm>
              <a:off x="5172076" y="3241675"/>
              <a:ext cx="96838" cy="92075"/>
            </a:xfrm>
            <a:custGeom>
              <a:avLst/>
              <a:gdLst>
                <a:gd name="T0" fmla="*/ 17 w 25"/>
                <a:gd name="T1" fmla="*/ 24 h 24"/>
                <a:gd name="T2" fmla="*/ 1 w 25"/>
                <a:gd name="T3" fmla="*/ 12 h 24"/>
                <a:gd name="T4" fmla="*/ 2 w 25"/>
                <a:gd name="T5" fmla="*/ 3 h 24"/>
                <a:gd name="T6" fmla="*/ 9 w 25"/>
                <a:gd name="T7" fmla="*/ 0 h 24"/>
                <a:gd name="T8" fmla="*/ 24 w 25"/>
                <a:gd name="T9" fmla="*/ 12 h 24"/>
                <a:gd name="T10" fmla="*/ 23 w 25"/>
                <a:gd name="T11" fmla="*/ 21 h 24"/>
                <a:gd name="T12" fmla="*/ 17 w 25"/>
                <a:gd name="T13" fmla="*/ 24 h 24"/>
                <a:gd name="T14" fmla="*/ 9 w 25"/>
                <a:gd name="T15" fmla="*/ 2 h 24"/>
                <a:gd name="T16" fmla="*/ 3 w 25"/>
                <a:gd name="T17" fmla="*/ 4 h 24"/>
                <a:gd name="T18" fmla="*/ 3 w 25"/>
                <a:gd name="T19" fmla="*/ 12 h 24"/>
                <a:gd name="T20" fmla="*/ 17 w 25"/>
                <a:gd name="T21" fmla="*/ 22 h 24"/>
                <a:gd name="T22" fmla="*/ 22 w 25"/>
                <a:gd name="T23" fmla="*/ 20 h 24"/>
                <a:gd name="T24" fmla="*/ 22 w 25"/>
                <a:gd name="T25" fmla="*/ 12 h 24"/>
                <a:gd name="T26" fmla="*/ 9 w 25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4">
                  <a:moveTo>
                    <a:pt x="17" y="24"/>
                  </a:moveTo>
                  <a:cubicBezTo>
                    <a:pt x="10" y="24"/>
                    <a:pt x="3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3" y="1"/>
                    <a:pt x="6" y="0"/>
                    <a:pt x="9" y="0"/>
                  </a:cubicBezTo>
                  <a:cubicBezTo>
                    <a:pt x="15" y="0"/>
                    <a:pt x="22" y="5"/>
                    <a:pt x="24" y="12"/>
                  </a:cubicBezTo>
                  <a:cubicBezTo>
                    <a:pt x="25" y="15"/>
                    <a:pt x="25" y="19"/>
                    <a:pt x="23" y="21"/>
                  </a:cubicBezTo>
                  <a:cubicBezTo>
                    <a:pt x="22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6" y="2"/>
                    <a:pt x="4" y="3"/>
                    <a:pt x="3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1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3" y="18"/>
                    <a:pt x="23" y="15"/>
                    <a:pt x="22" y="12"/>
                  </a:cubicBezTo>
                  <a:cubicBezTo>
                    <a:pt x="20" y="7"/>
                    <a:pt x="14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2" name="îşḷîḋé">
              <a:extLst>
                <a:ext uri="{FF2B5EF4-FFF2-40B4-BE49-F238E27FC236}">
                  <a16:creationId xmlns:a16="http://schemas.microsoft.com/office/drawing/2014/main" id="{2D014880-7CD2-4802-BE17-8AEB5F721D76}"/>
                </a:ext>
              </a:extLst>
            </p:cNvPr>
            <p:cNvSpPr/>
            <p:nvPr/>
          </p:nvSpPr>
          <p:spPr bwMode="auto">
            <a:xfrm>
              <a:off x="5291138" y="3241675"/>
              <a:ext cx="101600" cy="92075"/>
            </a:xfrm>
            <a:custGeom>
              <a:avLst/>
              <a:gdLst>
                <a:gd name="T0" fmla="*/ 17 w 26"/>
                <a:gd name="T1" fmla="*/ 24 h 24"/>
                <a:gd name="T2" fmla="*/ 1 w 26"/>
                <a:gd name="T3" fmla="*/ 12 h 24"/>
                <a:gd name="T4" fmla="*/ 2 w 26"/>
                <a:gd name="T5" fmla="*/ 3 h 24"/>
                <a:gd name="T6" fmla="*/ 9 w 26"/>
                <a:gd name="T7" fmla="*/ 0 h 24"/>
                <a:gd name="T8" fmla="*/ 25 w 26"/>
                <a:gd name="T9" fmla="*/ 12 h 24"/>
                <a:gd name="T10" fmla="*/ 24 w 26"/>
                <a:gd name="T11" fmla="*/ 21 h 24"/>
                <a:gd name="T12" fmla="*/ 17 w 26"/>
                <a:gd name="T13" fmla="*/ 24 h 24"/>
                <a:gd name="T14" fmla="*/ 9 w 26"/>
                <a:gd name="T15" fmla="*/ 2 h 24"/>
                <a:gd name="T16" fmla="*/ 4 w 26"/>
                <a:gd name="T17" fmla="*/ 4 h 24"/>
                <a:gd name="T18" fmla="*/ 3 w 26"/>
                <a:gd name="T19" fmla="*/ 12 h 24"/>
                <a:gd name="T20" fmla="*/ 17 w 26"/>
                <a:gd name="T21" fmla="*/ 22 h 24"/>
                <a:gd name="T22" fmla="*/ 22 w 26"/>
                <a:gd name="T23" fmla="*/ 20 h 24"/>
                <a:gd name="T24" fmla="*/ 23 w 26"/>
                <a:gd name="T25" fmla="*/ 12 h 24"/>
                <a:gd name="T26" fmla="*/ 9 w 26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4">
                  <a:moveTo>
                    <a:pt x="17" y="24"/>
                  </a:moveTo>
                  <a:cubicBezTo>
                    <a:pt x="11" y="24"/>
                    <a:pt x="4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5" y="0"/>
                    <a:pt x="22" y="5"/>
                    <a:pt x="25" y="12"/>
                  </a:cubicBezTo>
                  <a:cubicBezTo>
                    <a:pt x="26" y="15"/>
                    <a:pt x="26" y="19"/>
                    <a:pt x="24" y="21"/>
                  </a:cubicBezTo>
                  <a:cubicBezTo>
                    <a:pt x="23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7" y="2"/>
                    <a:pt x="5" y="3"/>
                    <a:pt x="4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2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4" y="18"/>
                    <a:pt x="24" y="15"/>
                    <a:pt x="23" y="12"/>
                  </a:cubicBezTo>
                  <a:cubicBezTo>
                    <a:pt x="21" y="7"/>
                    <a:pt x="15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3" name="iśļîḑé">
              <a:extLst>
                <a:ext uri="{FF2B5EF4-FFF2-40B4-BE49-F238E27FC236}">
                  <a16:creationId xmlns:a16="http://schemas.microsoft.com/office/drawing/2014/main" id="{98ED490E-A9BD-4189-89A2-634433C243B7}"/>
                </a:ext>
              </a:extLst>
            </p:cNvPr>
            <p:cNvSpPr/>
            <p:nvPr/>
          </p:nvSpPr>
          <p:spPr bwMode="auto">
            <a:xfrm>
              <a:off x="5995988" y="2795588"/>
              <a:ext cx="242888" cy="373063"/>
            </a:xfrm>
            <a:custGeom>
              <a:avLst/>
              <a:gdLst>
                <a:gd name="T0" fmla="*/ 8 w 63"/>
                <a:gd name="T1" fmla="*/ 28 h 97"/>
                <a:gd name="T2" fmla="*/ 10 w 63"/>
                <a:gd name="T3" fmla="*/ 50 h 97"/>
                <a:gd name="T4" fmla="*/ 2 w 63"/>
                <a:gd name="T5" fmla="*/ 66 h 97"/>
                <a:gd name="T6" fmla="*/ 6 w 63"/>
                <a:gd name="T7" fmla="*/ 86 h 97"/>
                <a:gd name="T8" fmla="*/ 19 w 63"/>
                <a:gd name="T9" fmla="*/ 97 h 97"/>
                <a:gd name="T10" fmla="*/ 26 w 63"/>
                <a:gd name="T11" fmla="*/ 94 h 97"/>
                <a:gd name="T12" fmla="*/ 43 w 63"/>
                <a:gd name="T13" fmla="*/ 86 h 97"/>
                <a:gd name="T14" fmla="*/ 49 w 63"/>
                <a:gd name="T15" fmla="*/ 82 h 97"/>
                <a:gd name="T16" fmla="*/ 55 w 63"/>
                <a:gd name="T17" fmla="*/ 71 h 97"/>
                <a:gd name="T18" fmla="*/ 62 w 63"/>
                <a:gd name="T19" fmla="*/ 35 h 97"/>
                <a:gd name="T20" fmla="*/ 43 w 63"/>
                <a:gd name="T21" fmla="*/ 5 h 97"/>
                <a:gd name="T22" fmla="*/ 12 w 63"/>
                <a:gd name="T23" fmla="*/ 6 h 97"/>
                <a:gd name="T24" fmla="*/ 10 w 63"/>
                <a:gd name="T25" fmla="*/ 14 h 97"/>
                <a:gd name="T26" fmla="*/ 8 w 63"/>
                <a:gd name="T27" fmla="*/ 2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" h="97">
                  <a:moveTo>
                    <a:pt x="8" y="28"/>
                  </a:moveTo>
                  <a:cubicBezTo>
                    <a:pt x="8" y="35"/>
                    <a:pt x="13" y="43"/>
                    <a:pt x="10" y="50"/>
                  </a:cubicBezTo>
                  <a:cubicBezTo>
                    <a:pt x="9" y="56"/>
                    <a:pt x="3" y="60"/>
                    <a:pt x="2" y="66"/>
                  </a:cubicBezTo>
                  <a:cubicBezTo>
                    <a:pt x="0" y="73"/>
                    <a:pt x="3" y="80"/>
                    <a:pt x="6" y="86"/>
                  </a:cubicBezTo>
                  <a:cubicBezTo>
                    <a:pt x="9" y="91"/>
                    <a:pt x="13" y="97"/>
                    <a:pt x="19" y="97"/>
                  </a:cubicBezTo>
                  <a:cubicBezTo>
                    <a:pt x="21" y="97"/>
                    <a:pt x="24" y="95"/>
                    <a:pt x="26" y="94"/>
                  </a:cubicBezTo>
                  <a:cubicBezTo>
                    <a:pt x="32" y="92"/>
                    <a:pt x="37" y="89"/>
                    <a:pt x="43" y="86"/>
                  </a:cubicBezTo>
                  <a:cubicBezTo>
                    <a:pt x="45" y="85"/>
                    <a:pt x="47" y="84"/>
                    <a:pt x="49" y="82"/>
                  </a:cubicBezTo>
                  <a:cubicBezTo>
                    <a:pt x="52" y="79"/>
                    <a:pt x="54" y="75"/>
                    <a:pt x="55" y="71"/>
                  </a:cubicBezTo>
                  <a:cubicBezTo>
                    <a:pt x="59" y="60"/>
                    <a:pt x="63" y="47"/>
                    <a:pt x="62" y="35"/>
                  </a:cubicBezTo>
                  <a:cubicBezTo>
                    <a:pt x="61" y="22"/>
                    <a:pt x="54" y="10"/>
                    <a:pt x="43" y="5"/>
                  </a:cubicBezTo>
                  <a:cubicBezTo>
                    <a:pt x="36" y="2"/>
                    <a:pt x="17" y="0"/>
                    <a:pt x="12" y="6"/>
                  </a:cubicBezTo>
                  <a:cubicBezTo>
                    <a:pt x="9" y="8"/>
                    <a:pt x="10" y="11"/>
                    <a:pt x="10" y="14"/>
                  </a:cubicBezTo>
                  <a:cubicBezTo>
                    <a:pt x="10" y="19"/>
                    <a:pt x="8" y="23"/>
                    <a:pt x="8" y="28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4" name="iṧḻíḑé">
              <a:extLst>
                <a:ext uri="{FF2B5EF4-FFF2-40B4-BE49-F238E27FC236}">
                  <a16:creationId xmlns:a16="http://schemas.microsoft.com/office/drawing/2014/main" id="{31BB670E-4E3F-4A94-8F8E-7662FB1B1D8E}"/>
                </a:ext>
              </a:extLst>
            </p:cNvPr>
            <p:cNvSpPr/>
            <p:nvPr/>
          </p:nvSpPr>
          <p:spPr bwMode="auto">
            <a:xfrm>
              <a:off x="5854701" y="3044825"/>
              <a:ext cx="222250" cy="1004888"/>
            </a:xfrm>
            <a:custGeom>
              <a:avLst/>
              <a:gdLst>
                <a:gd name="T0" fmla="*/ 58 w 58"/>
                <a:gd name="T1" fmla="*/ 0 h 261"/>
                <a:gd name="T2" fmla="*/ 53 w 58"/>
                <a:gd name="T3" fmla="*/ 2 h 261"/>
                <a:gd name="T4" fmla="*/ 12 w 58"/>
                <a:gd name="T5" fmla="*/ 66 h 261"/>
                <a:gd name="T6" fmla="*/ 0 w 58"/>
                <a:gd name="T7" fmla="*/ 261 h 261"/>
                <a:gd name="T8" fmla="*/ 18 w 58"/>
                <a:gd name="T9" fmla="*/ 252 h 261"/>
                <a:gd name="T10" fmla="*/ 58 w 58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261">
                  <a:moveTo>
                    <a:pt x="58" y="0"/>
                  </a:moveTo>
                  <a:cubicBezTo>
                    <a:pt x="53" y="2"/>
                    <a:pt x="53" y="2"/>
                    <a:pt x="53" y="2"/>
                  </a:cubicBezTo>
                  <a:cubicBezTo>
                    <a:pt x="29" y="17"/>
                    <a:pt x="15" y="38"/>
                    <a:pt x="12" y="66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" y="252"/>
                    <a:pt x="18" y="252"/>
                    <a:pt x="18" y="252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5" name="ïŝ1îďè">
              <a:extLst>
                <a:ext uri="{FF2B5EF4-FFF2-40B4-BE49-F238E27FC236}">
                  <a16:creationId xmlns:a16="http://schemas.microsoft.com/office/drawing/2014/main" id="{62385D77-A856-41F1-BD5A-951A353FA298}"/>
                </a:ext>
              </a:extLst>
            </p:cNvPr>
            <p:cNvSpPr/>
            <p:nvPr/>
          </p:nvSpPr>
          <p:spPr bwMode="auto">
            <a:xfrm>
              <a:off x="5973763" y="3022600"/>
              <a:ext cx="561975" cy="1404938"/>
            </a:xfrm>
            <a:custGeom>
              <a:avLst/>
              <a:gdLst>
                <a:gd name="T0" fmla="*/ 146 w 146"/>
                <a:gd name="T1" fmla="*/ 5 h 365"/>
                <a:gd name="T2" fmla="*/ 50 w 146"/>
                <a:gd name="T3" fmla="*/ 1 h 365"/>
                <a:gd name="T4" fmla="*/ 20 w 146"/>
                <a:gd name="T5" fmla="*/ 6 h 365"/>
                <a:gd name="T6" fmla="*/ 8 w 146"/>
                <a:gd name="T7" fmla="*/ 11 h 365"/>
                <a:gd name="T8" fmla="*/ 29 w 146"/>
                <a:gd name="T9" fmla="*/ 114 h 365"/>
                <a:gd name="T10" fmla="*/ 29 w 146"/>
                <a:gd name="T11" fmla="*/ 114 h 365"/>
                <a:gd name="T12" fmla="*/ 1 w 146"/>
                <a:gd name="T13" fmla="*/ 224 h 365"/>
                <a:gd name="T14" fmla="*/ 13 w 146"/>
                <a:gd name="T15" fmla="*/ 365 h 365"/>
                <a:gd name="T16" fmla="*/ 120 w 146"/>
                <a:gd name="T17" fmla="*/ 365 h 365"/>
                <a:gd name="T18" fmla="*/ 134 w 146"/>
                <a:gd name="T19" fmla="*/ 217 h 365"/>
                <a:gd name="T20" fmla="*/ 118 w 146"/>
                <a:gd name="T21" fmla="*/ 128 h 365"/>
                <a:gd name="T22" fmla="*/ 112 w 146"/>
                <a:gd name="T23" fmla="*/ 115 h 365"/>
                <a:gd name="T24" fmla="*/ 146 w 146"/>
                <a:gd name="T25" fmla="*/ 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365">
                  <a:moveTo>
                    <a:pt x="146" y="5"/>
                  </a:moveTo>
                  <a:cubicBezTo>
                    <a:pt x="50" y="1"/>
                    <a:pt x="50" y="1"/>
                    <a:pt x="50" y="1"/>
                  </a:cubicBezTo>
                  <a:cubicBezTo>
                    <a:pt x="42" y="0"/>
                    <a:pt x="28" y="3"/>
                    <a:pt x="20" y="6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10" y="148"/>
                    <a:pt x="0" y="186"/>
                    <a:pt x="1" y="224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120" y="365"/>
                    <a:pt x="120" y="365"/>
                    <a:pt x="120" y="365"/>
                  </a:cubicBezTo>
                  <a:cubicBezTo>
                    <a:pt x="134" y="217"/>
                    <a:pt x="134" y="217"/>
                    <a:pt x="134" y="217"/>
                  </a:cubicBezTo>
                  <a:cubicBezTo>
                    <a:pt x="135" y="186"/>
                    <a:pt x="130" y="156"/>
                    <a:pt x="118" y="128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46" y="5"/>
                    <a:pt x="146" y="5"/>
                    <a:pt x="146" y="5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6" name="islíḍe">
              <a:extLst>
                <a:ext uri="{FF2B5EF4-FFF2-40B4-BE49-F238E27FC236}">
                  <a16:creationId xmlns:a16="http://schemas.microsoft.com/office/drawing/2014/main" id="{65CB33C5-ABE8-453B-9B9E-D5BE21959E4D}"/>
                </a:ext>
              </a:extLst>
            </p:cNvPr>
            <p:cNvSpPr/>
            <p:nvPr/>
          </p:nvSpPr>
          <p:spPr bwMode="auto">
            <a:xfrm>
              <a:off x="6022976" y="2668588"/>
              <a:ext cx="354013" cy="411163"/>
            </a:xfrm>
            <a:custGeom>
              <a:avLst/>
              <a:gdLst>
                <a:gd name="T0" fmla="*/ 92 w 92"/>
                <a:gd name="T1" fmla="*/ 46 h 107"/>
                <a:gd name="T2" fmla="*/ 39 w 92"/>
                <a:gd name="T3" fmla="*/ 107 h 107"/>
                <a:gd name="T4" fmla="*/ 0 w 92"/>
                <a:gd name="T5" fmla="*/ 46 h 107"/>
                <a:gd name="T6" fmla="*/ 46 w 92"/>
                <a:gd name="T7" fmla="*/ 0 h 107"/>
                <a:gd name="T8" fmla="*/ 92 w 92"/>
                <a:gd name="T9" fmla="*/ 4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7">
                  <a:moveTo>
                    <a:pt x="92" y="46"/>
                  </a:moveTo>
                  <a:cubicBezTo>
                    <a:pt x="92" y="72"/>
                    <a:pt x="65" y="107"/>
                    <a:pt x="39" y="107"/>
                  </a:cubicBezTo>
                  <a:cubicBezTo>
                    <a:pt x="14" y="107"/>
                    <a:pt x="0" y="72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1" y="0"/>
                    <a:pt x="92" y="21"/>
                    <a:pt x="92" y="46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7" name="ïṧlîḓè">
              <a:extLst>
                <a:ext uri="{FF2B5EF4-FFF2-40B4-BE49-F238E27FC236}">
                  <a16:creationId xmlns:a16="http://schemas.microsoft.com/office/drawing/2014/main" id="{03FC3B6B-9C0A-420B-BD76-59247477DFE0}"/>
                </a:ext>
              </a:extLst>
            </p:cNvPr>
            <p:cNvSpPr/>
            <p:nvPr/>
          </p:nvSpPr>
          <p:spPr bwMode="auto">
            <a:xfrm>
              <a:off x="6435726" y="3041650"/>
              <a:ext cx="384175" cy="623888"/>
            </a:xfrm>
            <a:custGeom>
              <a:avLst/>
              <a:gdLst>
                <a:gd name="T0" fmla="*/ 26 w 100"/>
                <a:gd name="T1" fmla="*/ 0 h 162"/>
                <a:gd name="T2" fmla="*/ 93 w 100"/>
                <a:gd name="T3" fmla="*/ 87 h 162"/>
                <a:gd name="T4" fmla="*/ 88 w 100"/>
                <a:gd name="T5" fmla="*/ 115 h 162"/>
                <a:gd name="T6" fmla="*/ 10 w 100"/>
                <a:gd name="T7" fmla="*/ 162 h 162"/>
                <a:gd name="T8" fmla="*/ 0 w 100"/>
                <a:gd name="T9" fmla="*/ 147 h 162"/>
                <a:gd name="T10" fmla="*/ 54 w 100"/>
                <a:gd name="T11" fmla="*/ 105 h 162"/>
                <a:gd name="T12" fmla="*/ 56 w 100"/>
                <a:gd name="T13" fmla="*/ 92 h 162"/>
                <a:gd name="T14" fmla="*/ 15 w 100"/>
                <a:gd name="T15" fmla="*/ 34 h 162"/>
                <a:gd name="T16" fmla="*/ 26 w 100"/>
                <a:gd name="T1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62">
                  <a:moveTo>
                    <a:pt x="26" y="0"/>
                  </a:moveTo>
                  <a:cubicBezTo>
                    <a:pt x="93" y="87"/>
                    <a:pt x="93" y="87"/>
                    <a:pt x="93" y="87"/>
                  </a:cubicBezTo>
                  <a:cubicBezTo>
                    <a:pt x="100" y="96"/>
                    <a:pt x="98" y="109"/>
                    <a:pt x="88" y="115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8" y="101"/>
                    <a:pt x="58" y="96"/>
                    <a:pt x="56" y="92"/>
                  </a:cubicBezTo>
                  <a:cubicBezTo>
                    <a:pt x="15" y="34"/>
                    <a:pt x="15" y="34"/>
                    <a:pt x="15" y="34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8" name="iṡļïḋê">
              <a:extLst>
                <a:ext uri="{FF2B5EF4-FFF2-40B4-BE49-F238E27FC236}">
                  <a16:creationId xmlns:a16="http://schemas.microsoft.com/office/drawing/2014/main" id="{EB581AC8-CF20-4E54-B009-87D20F35FF97}"/>
                </a:ext>
              </a:extLst>
            </p:cNvPr>
            <p:cNvSpPr/>
            <p:nvPr/>
          </p:nvSpPr>
          <p:spPr bwMode="auto">
            <a:xfrm>
              <a:off x="5715001" y="4016375"/>
              <a:ext cx="207963" cy="65088"/>
            </a:xfrm>
            <a:custGeom>
              <a:avLst/>
              <a:gdLst>
                <a:gd name="T0" fmla="*/ 0 w 54"/>
                <a:gd name="T1" fmla="*/ 17 h 17"/>
                <a:gd name="T2" fmla="*/ 41 w 54"/>
                <a:gd name="T3" fmla="*/ 17 h 17"/>
                <a:gd name="T4" fmla="*/ 54 w 54"/>
                <a:gd name="T5" fmla="*/ 5 h 17"/>
                <a:gd name="T6" fmla="*/ 54 w 54"/>
                <a:gd name="T7" fmla="*/ 0 h 17"/>
                <a:gd name="T8" fmla="*/ 0 w 54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">
                  <a:moveTo>
                    <a:pt x="0" y="17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48" y="17"/>
                    <a:pt x="54" y="12"/>
                    <a:pt x="54" y="5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9" name="íṩḻiḋê">
              <a:extLst>
                <a:ext uri="{FF2B5EF4-FFF2-40B4-BE49-F238E27FC236}">
                  <a16:creationId xmlns:a16="http://schemas.microsoft.com/office/drawing/2014/main" id="{E1139EF0-E83E-4E26-A944-16A2B5E6C177}"/>
                </a:ext>
              </a:extLst>
            </p:cNvPr>
            <p:cNvSpPr/>
            <p:nvPr/>
          </p:nvSpPr>
          <p:spPr bwMode="auto">
            <a:xfrm>
              <a:off x="6149976" y="2925763"/>
              <a:ext cx="139700" cy="207963"/>
            </a:xfrm>
            <a:custGeom>
              <a:avLst/>
              <a:gdLst>
                <a:gd name="T0" fmla="*/ 0 w 36"/>
                <a:gd name="T1" fmla="*/ 11 h 54"/>
                <a:gd name="T2" fmla="*/ 11 w 36"/>
                <a:gd name="T3" fmla="*/ 41 h 54"/>
                <a:gd name="T4" fmla="*/ 25 w 36"/>
                <a:gd name="T5" fmla="*/ 51 h 54"/>
                <a:gd name="T6" fmla="*/ 28 w 36"/>
                <a:gd name="T7" fmla="*/ 1 h 54"/>
                <a:gd name="T8" fmla="*/ 0 w 36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4">
                  <a:moveTo>
                    <a:pt x="0" y="11"/>
                  </a:moveTo>
                  <a:cubicBezTo>
                    <a:pt x="0" y="9"/>
                    <a:pt x="11" y="41"/>
                    <a:pt x="11" y="41"/>
                  </a:cubicBezTo>
                  <a:cubicBezTo>
                    <a:pt x="11" y="41"/>
                    <a:pt x="14" y="54"/>
                    <a:pt x="25" y="51"/>
                  </a:cubicBezTo>
                  <a:cubicBezTo>
                    <a:pt x="36" y="48"/>
                    <a:pt x="29" y="1"/>
                    <a:pt x="28" y="1"/>
                  </a:cubicBezTo>
                  <a:cubicBezTo>
                    <a:pt x="26" y="0"/>
                    <a:pt x="1" y="13"/>
                    <a:pt x="0" y="1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0" name="ís1íḍê">
              <a:extLst>
                <a:ext uri="{FF2B5EF4-FFF2-40B4-BE49-F238E27FC236}">
                  <a16:creationId xmlns:a16="http://schemas.microsoft.com/office/drawing/2014/main" id="{43CF616E-41AB-4837-8C65-64DF7EA3ABBE}"/>
                </a:ext>
              </a:extLst>
            </p:cNvPr>
            <p:cNvSpPr/>
            <p:nvPr/>
          </p:nvSpPr>
          <p:spPr bwMode="auto">
            <a:xfrm>
              <a:off x="5992813" y="2657475"/>
              <a:ext cx="357188" cy="273050"/>
            </a:xfrm>
            <a:custGeom>
              <a:avLst/>
              <a:gdLst>
                <a:gd name="T0" fmla="*/ 69 w 93"/>
                <a:gd name="T1" fmla="*/ 43 h 71"/>
                <a:gd name="T2" fmla="*/ 0 w 93"/>
                <a:gd name="T3" fmla="*/ 71 h 71"/>
                <a:gd name="T4" fmla="*/ 5 w 93"/>
                <a:gd name="T5" fmla="*/ 45 h 71"/>
                <a:gd name="T6" fmla="*/ 28 w 93"/>
                <a:gd name="T7" fmla="*/ 9 h 71"/>
                <a:gd name="T8" fmla="*/ 70 w 93"/>
                <a:gd name="T9" fmla="*/ 5 h 71"/>
                <a:gd name="T10" fmla="*/ 84 w 93"/>
                <a:gd name="T11" fmla="*/ 14 h 71"/>
                <a:gd name="T12" fmla="*/ 69 w 93"/>
                <a:gd name="T13" fmla="*/ 4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71">
                  <a:moveTo>
                    <a:pt x="69" y="43"/>
                  </a:moveTo>
                  <a:cubicBezTo>
                    <a:pt x="47" y="56"/>
                    <a:pt x="25" y="70"/>
                    <a:pt x="0" y="71"/>
                  </a:cubicBezTo>
                  <a:cubicBezTo>
                    <a:pt x="5" y="64"/>
                    <a:pt x="4" y="54"/>
                    <a:pt x="5" y="45"/>
                  </a:cubicBezTo>
                  <a:cubicBezTo>
                    <a:pt x="7" y="31"/>
                    <a:pt x="16" y="17"/>
                    <a:pt x="28" y="9"/>
                  </a:cubicBezTo>
                  <a:cubicBezTo>
                    <a:pt x="41" y="2"/>
                    <a:pt x="57" y="0"/>
                    <a:pt x="70" y="5"/>
                  </a:cubicBezTo>
                  <a:cubicBezTo>
                    <a:pt x="76" y="7"/>
                    <a:pt x="81" y="9"/>
                    <a:pt x="84" y="14"/>
                  </a:cubicBezTo>
                  <a:cubicBezTo>
                    <a:pt x="93" y="27"/>
                    <a:pt x="79" y="37"/>
                    <a:pt x="69" y="4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1" name="ïṧ1íḍe">
              <a:extLst>
                <a:ext uri="{FF2B5EF4-FFF2-40B4-BE49-F238E27FC236}">
                  <a16:creationId xmlns:a16="http://schemas.microsoft.com/office/drawing/2014/main" id="{26155ADC-0D1D-4F95-8B49-E0AAEB17985B}"/>
                </a:ext>
              </a:extLst>
            </p:cNvPr>
            <p:cNvSpPr/>
            <p:nvPr/>
          </p:nvSpPr>
          <p:spPr bwMode="auto">
            <a:xfrm>
              <a:off x="6235701" y="2711450"/>
              <a:ext cx="222250" cy="500063"/>
            </a:xfrm>
            <a:custGeom>
              <a:avLst/>
              <a:gdLst>
                <a:gd name="T0" fmla="*/ 4 w 58"/>
                <a:gd name="T1" fmla="*/ 81 h 130"/>
                <a:gd name="T2" fmla="*/ 10 w 58"/>
                <a:gd name="T3" fmla="*/ 101 h 130"/>
                <a:gd name="T4" fmla="*/ 9 w 58"/>
                <a:gd name="T5" fmla="*/ 114 h 130"/>
                <a:gd name="T6" fmla="*/ 5 w 58"/>
                <a:gd name="T7" fmla="*/ 130 h 130"/>
                <a:gd name="T8" fmla="*/ 25 w 58"/>
                <a:gd name="T9" fmla="*/ 120 h 130"/>
                <a:gd name="T10" fmla="*/ 53 w 58"/>
                <a:gd name="T11" fmla="*/ 47 h 130"/>
                <a:gd name="T12" fmla="*/ 46 w 58"/>
                <a:gd name="T13" fmla="*/ 24 h 130"/>
                <a:gd name="T14" fmla="*/ 38 w 58"/>
                <a:gd name="T15" fmla="*/ 8 h 130"/>
                <a:gd name="T16" fmla="*/ 23 w 58"/>
                <a:gd name="T17" fmla="*/ 0 h 130"/>
                <a:gd name="T18" fmla="*/ 5 w 58"/>
                <a:gd name="T19" fmla="*/ 10 h 130"/>
                <a:gd name="T20" fmla="*/ 0 w 58"/>
                <a:gd name="T21" fmla="*/ 24 h 130"/>
                <a:gd name="T22" fmla="*/ 6 w 58"/>
                <a:gd name="T23" fmla="*/ 48 h 130"/>
                <a:gd name="T24" fmla="*/ 23 w 58"/>
                <a:gd name="T25" fmla="*/ 54 h 130"/>
                <a:gd name="T26" fmla="*/ 11 w 58"/>
                <a:gd name="T27" fmla="*/ 69 h 130"/>
                <a:gd name="T28" fmla="*/ 4 w 58"/>
                <a:gd name="T29" fmla="*/ 8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130">
                  <a:moveTo>
                    <a:pt x="4" y="81"/>
                  </a:moveTo>
                  <a:cubicBezTo>
                    <a:pt x="5" y="88"/>
                    <a:pt x="10" y="94"/>
                    <a:pt x="10" y="101"/>
                  </a:cubicBezTo>
                  <a:cubicBezTo>
                    <a:pt x="11" y="105"/>
                    <a:pt x="10" y="110"/>
                    <a:pt x="9" y="114"/>
                  </a:cubicBezTo>
                  <a:cubicBezTo>
                    <a:pt x="8" y="120"/>
                    <a:pt x="6" y="125"/>
                    <a:pt x="5" y="130"/>
                  </a:cubicBezTo>
                  <a:cubicBezTo>
                    <a:pt x="13" y="129"/>
                    <a:pt x="19" y="125"/>
                    <a:pt x="25" y="120"/>
                  </a:cubicBezTo>
                  <a:cubicBezTo>
                    <a:pt x="47" y="103"/>
                    <a:pt x="58" y="74"/>
                    <a:pt x="53" y="47"/>
                  </a:cubicBezTo>
                  <a:cubicBezTo>
                    <a:pt x="52" y="39"/>
                    <a:pt x="49" y="32"/>
                    <a:pt x="46" y="24"/>
                  </a:cubicBezTo>
                  <a:cubicBezTo>
                    <a:pt x="44" y="19"/>
                    <a:pt x="42" y="13"/>
                    <a:pt x="38" y="8"/>
                  </a:cubicBezTo>
                  <a:cubicBezTo>
                    <a:pt x="34" y="4"/>
                    <a:pt x="29" y="0"/>
                    <a:pt x="23" y="0"/>
                  </a:cubicBezTo>
                  <a:cubicBezTo>
                    <a:pt x="16" y="0"/>
                    <a:pt x="9" y="5"/>
                    <a:pt x="5" y="10"/>
                  </a:cubicBezTo>
                  <a:cubicBezTo>
                    <a:pt x="2" y="14"/>
                    <a:pt x="0" y="19"/>
                    <a:pt x="0" y="24"/>
                  </a:cubicBezTo>
                  <a:cubicBezTo>
                    <a:pt x="0" y="29"/>
                    <a:pt x="2" y="46"/>
                    <a:pt x="6" y="48"/>
                  </a:cubicBezTo>
                  <a:cubicBezTo>
                    <a:pt x="12" y="44"/>
                    <a:pt x="21" y="47"/>
                    <a:pt x="23" y="54"/>
                  </a:cubicBezTo>
                  <a:cubicBezTo>
                    <a:pt x="26" y="63"/>
                    <a:pt x="17" y="65"/>
                    <a:pt x="11" y="69"/>
                  </a:cubicBezTo>
                  <a:cubicBezTo>
                    <a:pt x="4" y="73"/>
                    <a:pt x="2" y="73"/>
                    <a:pt x="4" y="81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2" name="íṣḻîḓê">
              <a:extLst>
                <a:ext uri="{FF2B5EF4-FFF2-40B4-BE49-F238E27FC236}">
                  <a16:creationId xmlns:a16="http://schemas.microsoft.com/office/drawing/2014/main" id="{B30020F0-714A-4FA6-A4D2-5559F0CE504D}"/>
                </a:ext>
              </a:extLst>
            </p:cNvPr>
            <p:cNvSpPr/>
            <p:nvPr/>
          </p:nvSpPr>
          <p:spPr bwMode="auto">
            <a:xfrm>
              <a:off x="6230938" y="2857500"/>
              <a:ext cx="285750" cy="388938"/>
            </a:xfrm>
            <a:custGeom>
              <a:avLst/>
              <a:gdLst>
                <a:gd name="T0" fmla="*/ 54 w 74"/>
                <a:gd name="T1" fmla="*/ 13 h 101"/>
                <a:gd name="T2" fmla="*/ 68 w 74"/>
                <a:gd name="T3" fmla="*/ 23 h 101"/>
                <a:gd name="T4" fmla="*/ 72 w 74"/>
                <a:gd name="T5" fmla="*/ 38 h 101"/>
                <a:gd name="T6" fmla="*/ 65 w 74"/>
                <a:gd name="T7" fmla="*/ 46 h 101"/>
                <a:gd name="T8" fmla="*/ 61 w 74"/>
                <a:gd name="T9" fmla="*/ 56 h 101"/>
                <a:gd name="T10" fmla="*/ 64 w 74"/>
                <a:gd name="T11" fmla="*/ 62 h 101"/>
                <a:gd name="T12" fmla="*/ 69 w 74"/>
                <a:gd name="T13" fmla="*/ 79 h 101"/>
                <a:gd name="T14" fmla="*/ 61 w 74"/>
                <a:gd name="T15" fmla="*/ 91 h 101"/>
                <a:gd name="T16" fmla="*/ 46 w 74"/>
                <a:gd name="T17" fmla="*/ 93 h 101"/>
                <a:gd name="T18" fmla="*/ 38 w 74"/>
                <a:gd name="T19" fmla="*/ 92 h 101"/>
                <a:gd name="T20" fmla="*/ 16 w 74"/>
                <a:gd name="T21" fmla="*/ 100 h 101"/>
                <a:gd name="T22" fmla="*/ 5 w 74"/>
                <a:gd name="T23" fmla="*/ 96 h 101"/>
                <a:gd name="T24" fmla="*/ 1 w 74"/>
                <a:gd name="T25" fmla="*/ 84 h 101"/>
                <a:gd name="T26" fmla="*/ 14 w 74"/>
                <a:gd name="T27" fmla="*/ 68 h 101"/>
                <a:gd name="T28" fmla="*/ 26 w 74"/>
                <a:gd name="T29" fmla="*/ 51 h 101"/>
                <a:gd name="T30" fmla="*/ 25 w 74"/>
                <a:gd name="T31" fmla="*/ 35 h 101"/>
                <a:gd name="T32" fmla="*/ 35 w 74"/>
                <a:gd name="T33" fmla="*/ 15 h 101"/>
                <a:gd name="T34" fmla="*/ 41 w 74"/>
                <a:gd name="T35" fmla="*/ 0 h 101"/>
                <a:gd name="T36" fmla="*/ 54 w 74"/>
                <a:gd name="T37" fmla="*/ 1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101">
                  <a:moveTo>
                    <a:pt x="54" y="13"/>
                  </a:moveTo>
                  <a:cubicBezTo>
                    <a:pt x="59" y="16"/>
                    <a:pt x="64" y="19"/>
                    <a:pt x="68" y="23"/>
                  </a:cubicBezTo>
                  <a:cubicBezTo>
                    <a:pt x="72" y="27"/>
                    <a:pt x="74" y="33"/>
                    <a:pt x="72" y="38"/>
                  </a:cubicBezTo>
                  <a:cubicBezTo>
                    <a:pt x="71" y="41"/>
                    <a:pt x="68" y="44"/>
                    <a:pt x="65" y="46"/>
                  </a:cubicBezTo>
                  <a:cubicBezTo>
                    <a:pt x="63" y="49"/>
                    <a:pt x="61" y="52"/>
                    <a:pt x="61" y="56"/>
                  </a:cubicBezTo>
                  <a:cubicBezTo>
                    <a:pt x="61" y="58"/>
                    <a:pt x="63" y="60"/>
                    <a:pt x="64" y="62"/>
                  </a:cubicBezTo>
                  <a:cubicBezTo>
                    <a:pt x="67" y="67"/>
                    <a:pt x="70" y="73"/>
                    <a:pt x="69" y="79"/>
                  </a:cubicBezTo>
                  <a:cubicBezTo>
                    <a:pt x="69" y="84"/>
                    <a:pt x="65" y="88"/>
                    <a:pt x="61" y="91"/>
                  </a:cubicBezTo>
                  <a:cubicBezTo>
                    <a:pt x="56" y="93"/>
                    <a:pt x="51" y="94"/>
                    <a:pt x="46" y="93"/>
                  </a:cubicBezTo>
                  <a:cubicBezTo>
                    <a:pt x="43" y="93"/>
                    <a:pt x="41" y="92"/>
                    <a:pt x="38" y="92"/>
                  </a:cubicBezTo>
                  <a:cubicBezTo>
                    <a:pt x="30" y="92"/>
                    <a:pt x="24" y="99"/>
                    <a:pt x="16" y="100"/>
                  </a:cubicBezTo>
                  <a:cubicBezTo>
                    <a:pt x="12" y="101"/>
                    <a:pt x="8" y="99"/>
                    <a:pt x="5" y="96"/>
                  </a:cubicBezTo>
                  <a:cubicBezTo>
                    <a:pt x="2" y="93"/>
                    <a:pt x="0" y="88"/>
                    <a:pt x="1" y="84"/>
                  </a:cubicBezTo>
                  <a:cubicBezTo>
                    <a:pt x="2" y="77"/>
                    <a:pt x="8" y="72"/>
                    <a:pt x="14" y="68"/>
                  </a:cubicBezTo>
                  <a:cubicBezTo>
                    <a:pt x="20" y="63"/>
                    <a:pt x="26" y="58"/>
                    <a:pt x="26" y="51"/>
                  </a:cubicBezTo>
                  <a:cubicBezTo>
                    <a:pt x="27" y="46"/>
                    <a:pt x="25" y="41"/>
                    <a:pt x="25" y="35"/>
                  </a:cubicBezTo>
                  <a:cubicBezTo>
                    <a:pt x="26" y="28"/>
                    <a:pt x="33" y="22"/>
                    <a:pt x="35" y="15"/>
                  </a:cubicBezTo>
                  <a:cubicBezTo>
                    <a:pt x="36" y="11"/>
                    <a:pt x="34" y="0"/>
                    <a:pt x="41" y="0"/>
                  </a:cubicBezTo>
                  <a:cubicBezTo>
                    <a:pt x="46" y="1"/>
                    <a:pt x="50" y="10"/>
                    <a:pt x="54" y="1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3" name="íṥ1íde">
              <a:extLst>
                <a:ext uri="{FF2B5EF4-FFF2-40B4-BE49-F238E27FC236}">
                  <a16:creationId xmlns:a16="http://schemas.microsoft.com/office/drawing/2014/main" id="{CDC6FD3B-B023-43ED-BEAF-5CEED43ED0A1}"/>
                </a:ext>
              </a:extLst>
            </p:cNvPr>
            <p:cNvSpPr/>
            <p:nvPr/>
          </p:nvSpPr>
          <p:spPr bwMode="auto">
            <a:xfrm>
              <a:off x="6181726" y="2811463"/>
              <a:ext cx="65088" cy="127000"/>
            </a:xfrm>
            <a:custGeom>
              <a:avLst/>
              <a:gdLst>
                <a:gd name="T0" fmla="*/ 12 w 17"/>
                <a:gd name="T1" fmla="*/ 16 h 33"/>
                <a:gd name="T2" fmla="*/ 7 w 17"/>
                <a:gd name="T3" fmla="*/ 23 h 33"/>
                <a:gd name="T4" fmla="*/ 0 w 17"/>
                <a:gd name="T5" fmla="*/ 33 h 33"/>
                <a:gd name="T6" fmla="*/ 1 w 17"/>
                <a:gd name="T7" fmla="*/ 14 h 33"/>
                <a:gd name="T8" fmla="*/ 1 w 17"/>
                <a:gd name="T9" fmla="*/ 11 h 33"/>
                <a:gd name="T10" fmla="*/ 5 w 17"/>
                <a:gd name="T11" fmla="*/ 7 h 33"/>
                <a:gd name="T12" fmla="*/ 15 w 17"/>
                <a:gd name="T13" fmla="*/ 4 h 33"/>
                <a:gd name="T14" fmla="*/ 12 w 17"/>
                <a:gd name="T15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33">
                  <a:moveTo>
                    <a:pt x="12" y="16"/>
                  </a:moveTo>
                  <a:cubicBezTo>
                    <a:pt x="10" y="19"/>
                    <a:pt x="9" y="21"/>
                    <a:pt x="7" y="23"/>
                  </a:cubicBezTo>
                  <a:cubicBezTo>
                    <a:pt x="4" y="27"/>
                    <a:pt x="2" y="30"/>
                    <a:pt x="0" y="33"/>
                  </a:cubicBezTo>
                  <a:cubicBezTo>
                    <a:pt x="1" y="27"/>
                    <a:pt x="2" y="20"/>
                    <a:pt x="1" y="14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2" y="9"/>
                    <a:pt x="3" y="8"/>
                    <a:pt x="5" y="7"/>
                  </a:cubicBezTo>
                  <a:cubicBezTo>
                    <a:pt x="7" y="5"/>
                    <a:pt x="13" y="0"/>
                    <a:pt x="15" y="4"/>
                  </a:cubicBezTo>
                  <a:cubicBezTo>
                    <a:pt x="17" y="6"/>
                    <a:pt x="13" y="14"/>
                    <a:pt x="12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4" name="işľiḍè">
              <a:extLst>
                <a:ext uri="{FF2B5EF4-FFF2-40B4-BE49-F238E27FC236}">
                  <a16:creationId xmlns:a16="http://schemas.microsoft.com/office/drawing/2014/main" id="{14584850-6F07-4AF1-9AE3-330180007C0C}"/>
                </a:ext>
              </a:extLst>
            </p:cNvPr>
            <p:cNvSpPr/>
            <p:nvPr/>
          </p:nvSpPr>
          <p:spPr bwMode="auto">
            <a:xfrm>
              <a:off x="6427788" y="3554413"/>
              <a:ext cx="57150" cy="84138"/>
            </a:xfrm>
            <a:custGeom>
              <a:avLst/>
              <a:gdLst>
                <a:gd name="T0" fmla="*/ 10 w 36"/>
                <a:gd name="T1" fmla="*/ 0 h 53"/>
                <a:gd name="T2" fmla="*/ 0 w 36"/>
                <a:gd name="T3" fmla="*/ 9 h 53"/>
                <a:gd name="T4" fmla="*/ 36 w 36"/>
                <a:gd name="T5" fmla="*/ 53 h 53"/>
                <a:gd name="T6" fmla="*/ 10 w 36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3">
                  <a:moveTo>
                    <a:pt x="10" y="0"/>
                  </a:moveTo>
                  <a:lnTo>
                    <a:pt x="0" y="9"/>
                  </a:lnTo>
                  <a:lnTo>
                    <a:pt x="36" y="5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5" name="î$ḷídè">
              <a:extLst>
                <a:ext uri="{FF2B5EF4-FFF2-40B4-BE49-F238E27FC236}">
                  <a16:creationId xmlns:a16="http://schemas.microsoft.com/office/drawing/2014/main" id="{AFF4862C-C0C0-42EB-B3C9-3137DC39C7C3}"/>
                </a:ext>
              </a:extLst>
            </p:cNvPr>
            <p:cNvSpPr/>
            <p:nvPr/>
          </p:nvSpPr>
          <p:spPr bwMode="auto">
            <a:xfrm>
              <a:off x="6881813" y="3341688"/>
              <a:ext cx="812800" cy="788988"/>
            </a:xfrm>
            <a:custGeom>
              <a:avLst/>
              <a:gdLst>
                <a:gd name="T0" fmla="*/ 211 w 211"/>
                <a:gd name="T1" fmla="*/ 203 h 205"/>
                <a:gd name="T2" fmla="*/ 201 w 211"/>
                <a:gd name="T3" fmla="*/ 10 h 205"/>
                <a:gd name="T4" fmla="*/ 137 w 211"/>
                <a:gd name="T5" fmla="*/ 0 h 205"/>
                <a:gd name="T6" fmla="*/ 105 w 211"/>
                <a:gd name="T7" fmla="*/ 7 h 205"/>
                <a:gd name="T8" fmla="*/ 81 w 211"/>
                <a:gd name="T9" fmla="*/ 27 h 205"/>
                <a:gd name="T10" fmla="*/ 0 w 211"/>
                <a:gd name="T11" fmla="*/ 183 h 205"/>
                <a:gd name="T12" fmla="*/ 50 w 211"/>
                <a:gd name="T13" fmla="*/ 187 h 205"/>
                <a:gd name="T14" fmla="*/ 66 w 211"/>
                <a:gd name="T15" fmla="*/ 168 h 205"/>
                <a:gd name="T16" fmla="*/ 58 w 211"/>
                <a:gd name="T17" fmla="*/ 156 h 205"/>
                <a:gd name="T18" fmla="*/ 88 w 211"/>
                <a:gd name="T19" fmla="*/ 84 h 205"/>
                <a:gd name="T20" fmla="*/ 88 w 211"/>
                <a:gd name="T21" fmla="*/ 205 h 205"/>
                <a:gd name="T22" fmla="*/ 211 w 211"/>
                <a:gd name="T23" fmla="*/ 20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205">
                  <a:moveTo>
                    <a:pt x="211" y="203"/>
                  </a:move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152" y="0"/>
                    <a:pt x="137" y="0"/>
                  </a:cubicBezTo>
                  <a:cubicBezTo>
                    <a:pt x="129" y="0"/>
                    <a:pt x="115" y="4"/>
                    <a:pt x="105" y="7"/>
                  </a:cubicBezTo>
                  <a:cubicBezTo>
                    <a:pt x="94" y="11"/>
                    <a:pt x="86" y="18"/>
                    <a:pt x="81" y="27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66" y="168"/>
                    <a:pt x="66" y="168"/>
                    <a:pt x="66" y="168"/>
                  </a:cubicBezTo>
                  <a:cubicBezTo>
                    <a:pt x="58" y="156"/>
                    <a:pt x="58" y="156"/>
                    <a:pt x="58" y="156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205"/>
                    <a:pt x="88" y="205"/>
                    <a:pt x="88" y="205"/>
                  </a:cubicBezTo>
                  <a:cubicBezTo>
                    <a:pt x="211" y="203"/>
                    <a:pt x="211" y="203"/>
                    <a:pt x="211" y="203"/>
                  </a:cubicBezTo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6" name="ïṡľíḓê">
              <a:extLst>
                <a:ext uri="{FF2B5EF4-FFF2-40B4-BE49-F238E27FC236}">
                  <a16:creationId xmlns:a16="http://schemas.microsoft.com/office/drawing/2014/main" id="{BDECB3A3-ADE1-4826-9960-9EAA4375C1CF}"/>
                </a:ext>
              </a:extLst>
            </p:cNvPr>
            <p:cNvSpPr/>
            <p:nvPr/>
          </p:nvSpPr>
          <p:spPr bwMode="auto">
            <a:xfrm>
              <a:off x="7308851" y="2984500"/>
              <a:ext cx="361950" cy="365125"/>
            </a:xfrm>
            <a:custGeom>
              <a:avLst/>
              <a:gdLst>
                <a:gd name="T0" fmla="*/ 94 w 94"/>
                <a:gd name="T1" fmla="*/ 48 h 95"/>
                <a:gd name="T2" fmla="*/ 46 w 94"/>
                <a:gd name="T3" fmla="*/ 95 h 95"/>
                <a:gd name="T4" fmla="*/ 13 w 94"/>
                <a:gd name="T5" fmla="*/ 70 h 95"/>
                <a:gd name="T6" fmla="*/ 0 w 94"/>
                <a:gd name="T7" fmla="*/ 48 h 95"/>
                <a:gd name="T8" fmla="*/ 46 w 94"/>
                <a:gd name="T9" fmla="*/ 0 h 95"/>
                <a:gd name="T10" fmla="*/ 94 w 94"/>
                <a:gd name="T11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5">
                  <a:moveTo>
                    <a:pt x="94" y="48"/>
                  </a:moveTo>
                  <a:cubicBezTo>
                    <a:pt x="94" y="74"/>
                    <a:pt x="72" y="95"/>
                    <a:pt x="46" y="95"/>
                  </a:cubicBezTo>
                  <a:cubicBezTo>
                    <a:pt x="31" y="95"/>
                    <a:pt x="21" y="80"/>
                    <a:pt x="13" y="70"/>
                  </a:cubicBezTo>
                  <a:cubicBezTo>
                    <a:pt x="6" y="62"/>
                    <a:pt x="0" y="59"/>
                    <a:pt x="0" y="48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2" y="0"/>
                    <a:pt x="94" y="21"/>
                    <a:pt x="94" y="48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7" name="íşḻíḑé">
              <a:extLst>
                <a:ext uri="{FF2B5EF4-FFF2-40B4-BE49-F238E27FC236}">
                  <a16:creationId xmlns:a16="http://schemas.microsoft.com/office/drawing/2014/main" id="{5EE7FC5C-E9FA-419C-8AB6-926C7699FF5E}"/>
                </a:ext>
              </a:extLst>
            </p:cNvPr>
            <p:cNvSpPr/>
            <p:nvPr/>
          </p:nvSpPr>
          <p:spPr bwMode="auto">
            <a:xfrm>
              <a:off x="6427788" y="3568700"/>
              <a:ext cx="773113" cy="512763"/>
            </a:xfrm>
            <a:custGeom>
              <a:avLst/>
              <a:gdLst>
                <a:gd name="T0" fmla="*/ 487 w 487"/>
                <a:gd name="T1" fmla="*/ 323 h 323"/>
                <a:gd name="T2" fmla="*/ 85 w 487"/>
                <a:gd name="T3" fmla="*/ 323 h 323"/>
                <a:gd name="T4" fmla="*/ 0 w 487"/>
                <a:gd name="T5" fmla="*/ 0 h 323"/>
                <a:gd name="T6" fmla="*/ 403 w 487"/>
                <a:gd name="T7" fmla="*/ 0 h 323"/>
                <a:gd name="T8" fmla="*/ 487 w 487"/>
                <a:gd name="T9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23">
                  <a:moveTo>
                    <a:pt x="487" y="323"/>
                  </a:moveTo>
                  <a:lnTo>
                    <a:pt x="85" y="323"/>
                  </a:lnTo>
                  <a:lnTo>
                    <a:pt x="0" y="0"/>
                  </a:lnTo>
                  <a:lnTo>
                    <a:pt x="403" y="0"/>
                  </a:lnTo>
                  <a:lnTo>
                    <a:pt x="487" y="32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8" name="ïṧļiḓê">
              <a:extLst>
                <a:ext uri="{FF2B5EF4-FFF2-40B4-BE49-F238E27FC236}">
                  <a16:creationId xmlns:a16="http://schemas.microsoft.com/office/drawing/2014/main" id="{992DDE85-12EF-4119-8C02-92D1719D31FF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477 w 477"/>
                <a:gd name="T1" fmla="*/ 332 h 332"/>
                <a:gd name="T2" fmla="*/ 87 w 477"/>
                <a:gd name="T3" fmla="*/ 332 h 332"/>
                <a:gd name="T4" fmla="*/ 0 w 477"/>
                <a:gd name="T5" fmla="*/ 0 h 332"/>
                <a:gd name="T6" fmla="*/ 395 w 477"/>
                <a:gd name="T7" fmla="*/ 9 h 332"/>
                <a:gd name="T8" fmla="*/ 477 w 477"/>
                <a:gd name="T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332">
                  <a:moveTo>
                    <a:pt x="477" y="332"/>
                  </a:moveTo>
                  <a:lnTo>
                    <a:pt x="87" y="332"/>
                  </a:lnTo>
                  <a:lnTo>
                    <a:pt x="0" y="0"/>
                  </a:lnTo>
                  <a:lnTo>
                    <a:pt x="395" y="9"/>
                  </a:lnTo>
                  <a:lnTo>
                    <a:pt x="477" y="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9" name="îş1ïḍè">
              <a:extLst>
                <a:ext uri="{FF2B5EF4-FFF2-40B4-BE49-F238E27FC236}">
                  <a16:creationId xmlns:a16="http://schemas.microsoft.com/office/drawing/2014/main" id="{6785C900-2DB4-4792-B422-B78312C9EEF7}"/>
                </a:ext>
              </a:extLst>
            </p:cNvPr>
            <p:cNvSpPr/>
            <p:nvPr/>
          </p:nvSpPr>
          <p:spPr bwMode="auto">
            <a:xfrm>
              <a:off x="6565901" y="4043363"/>
              <a:ext cx="439738" cy="38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0" name="íṣľîḓè">
              <a:extLst>
                <a:ext uri="{FF2B5EF4-FFF2-40B4-BE49-F238E27FC236}">
                  <a16:creationId xmlns:a16="http://schemas.microsoft.com/office/drawing/2014/main" id="{C7C41C9F-AB73-4B3F-BF8A-487DC91D63E7}"/>
                </a:ext>
              </a:extLst>
            </p:cNvPr>
            <p:cNvSpPr/>
            <p:nvPr/>
          </p:nvSpPr>
          <p:spPr bwMode="auto">
            <a:xfrm>
              <a:off x="6611938" y="3673475"/>
              <a:ext cx="420688" cy="288925"/>
            </a:xfrm>
            <a:custGeom>
              <a:avLst/>
              <a:gdLst>
                <a:gd name="T0" fmla="*/ 265 w 265"/>
                <a:gd name="T1" fmla="*/ 182 h 182"/>
                <a:gd name="T2" fmla="*/ 49 w 265"/>
                <a:gd name="T3" fmla="*/ 182 h 182"/>
                <a:gd name="T4" fmla="*/ 0 w 265"/>
                <a:gd name="T5" fmla="*/ 0 h 182"/>
                <a:gd name="T6" fmla="*/ 219 w 265"/>
                <a:gd name="T7" fmla="*/ 5 h 182"/>
                <a:gd name="T8" fmla="*/ 265 w 265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82">
                  <a:moveTo>
                    <a:pt x="265" y="182"/>
                  </a:moveTo>
                  <a:lnTo>
                    <a:pt x="49" y="182"/>
                  </a:lnTo>
                  <a:lnTo>
                    <a:pt x="0" y="0"/>
                  </a:lnTo>
                  <a:lnTo>
                    <a:pt x="219" y="5"/>
                  </a:lnTo>
                  <a:lnTo>
                    <a:pt x="265" y="182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1" name="íšļîḑè">
              <a:extLst>
                <a:ext uri="{FF2B5EF4-FFF2-40B4-BE49-F238E27FC236}">
                  <a16:creationId xmlns:a16="http://schemas.microsoft.com/office/drawing/2014/main" id="{473297BC-398E-4BAC-9B42-5E92DD8AA299}"/>
                </a:ext>
              </a:extLst>
            </p:cNvPr>
            <p:cNvSpPr/>
            <p:nvPr/>
          </p:nvSpPr>
          <p:spPr bwMode="auto">
            <a:xfrm>
              <a:off x="6678613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2" name="íṧḷide">
              <a:extLst>
                <a:ext uri="{FF2B5EF4-FFF2-40B4-BE49-F238E27FC236}">
                  <a16:creationId xmlns:a16="http://schemas.microsoft.com/office/drawing/2014/main" id="{AC197F5E-A65F-43C4-9383-CACAC43991EB}"/>
                </a:ext>
              </a:extLst>
            </p:cNvPr>
            <p:cNvSpPr/>
            <p:nvPr/>
          </p:nvSpPr>
          <p:spPr bwMode="auto">
            <a:xfrm>
              <a:off x="6651626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3" name="íŝľïḋé">
              <a:extLst>
                <a:ext uri="{FF2B5EF4-FFF2-40B4-BE49-F238E27FC236}">
                  <a16:creationId xmlns:a16="http://schemas.microsoft.com/office/drawing/2014/main" id="{F3A7E6BB-0D19-4A1D-95CD-A80C7BBE556C}"/>
                </a:ext>
              </a:extLst>
            </p:cNvPr>
            <p:cNvSpPr/>
            <p:nvPr/>
          </p:nvSpPr>
          <p:spPr bwMode="auto">
            <a:xfrm>
              <a:off x="7367588" y="3365500"/>
              <a:ext cx="168275" cy="188913"/>
            </a:xfrm>
            <a:custGeom>
              <a:avLst/>
              <a:gdLst>
                <a:gd name="T0" fmla="*/ 1 w 44"/>
                <a:gd name="T1" fmla="*/ 14 h 49"/>
                <a:gd name="T2" fmla="*/ 6 w 44"/>
                <a:gd name="T3" fmla="*/ 41 h 49"/>
                <a:gd name="T4" fmla="*/ 9 w 44"/>
                <a:gd name="T5" fmla="*/ 47 h 49"/>
                <a:gd name="T6" fmla="*/ 21 w 44"/>
                <a:gd name="T7" fmla="*/ 45 h 49"/>
                <a:gd name="T8" fmla="*/ 37 w 44"/>
                <a:gd name="T9" fmla="*/ 30 h 49"/>
                <a:gd name="T10" fmla="*/ 43 w 44"/>
                <a:gd name="T11" fmla="*/ 18 h 49"/>
                <a:gd name="T12" fmla="*/ 40 w 44"/>
                <a:gd name="T13" fmla="*/ 5 h 49"/>
                <a:gd name="T14" fmla="*/ 15 w 44"/>
                <a:gd name="T15" fmla="*/ 0 h 49"/>
                <a:gd name="T16" fmla="*/ 1 w 44"/>
                <a:gd name="T1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9">
                  <a:moveTo>
                    <a:pt x="1" y="14"/>
                  </a:moveTo>
                  <a:cubicBezTo>
                    <a:pt x="2" y="23"/>
                    <a:pt x="4" y="32"/>
                    <a:pt x="6" y="41"/>
                  </a:cubicBezTo>
                  <a:cubicBezTo>
                    <a:pt x="7" y="43"/>
                    <a:pt x="7" y="45"/>
                    <a:pt x="9" y="47"/>
                  </a:cubicBezTo>
                  <a:cubicBezTo>
                    <a:pt x="12" y="49"/>
                    <a:pt x="17" y="47"/>
                    <a:pt x="21" y="45"/>
                  </a:cubicBezTo>
                  <a:cubicBezTo>
                    <a:pt x="27" y="40"/>
                    <a:pt x="32" y="36"/>
                    <a:pt x="37" y="30"/>
                  </a:cubicBezTo>
                  <a:cubicBezTo>
                    <a:pt x="40" y="26"/>
                    <a:pt x="42" y="22"/>
                    <a:pt x="43" y="18"/>
                  </a:cubicBezTo>
                  <a:cubicBezTo>
                    <a:pt x="44" y="13"/>
                    <a:pt x="43" y="8"/>
                    <a:pt x="40" y="5"/>
                  </a:cubicBezTo>
                  <a:cubicBezTo>
                    <a:pt x="34" y="0"/>
                    <a:pt x="22" y="0"/>
                    <a:pt x="15" y="0"/>
                  </a:cubicBezTo>
                  <a:cubicBezTo>
                    <a:pt x="6" y="0"/>
                    <a:pt x="0" y="4"/>
                    <a:pt x="1" y="14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4" name="ïṩľïḓe">
              <a:extLst>
                <a:ext uri="{FF2B5EF4-FFF2-40B4-BE49-F238E27FC236}">
                  <a16:creationId xmlns:a16="http://schemas.microsoft.com/office/drawing/2014/main" id="{5A7ABD38-0CD0-4E1C-AFE5-213F1B25E303}"/>
                </a:ext>
              </a:extLst>
            </p:cNvPr>
            <p:cNvSpPr/>
            <p:nvPr/>
          </p:nvSpPr>
          <p:spPr bwMode="auto">
            <a:xfrm>
              <a:off x="6919913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10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10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5" name="ís1ide">
              <a:extLst>
                <a:ext uri="{FF2B5EF4-FFF2-40B4-BE49-F238E27FC236}">
                  <a16:creationId xmlns:a16="http://schemas.microsoft.com/office/drawing/2014/main" id="{705D1053-8701-428A-8D2B-0685C5A5FB8A}"/>
                </a:ext>
              </a:extLst>
            </p:cNvPr>
            <p:cNvSpPr/>
            <p:nvPr/>
          </p:nvSpPr>
          <p:spPr bwMode="auto">
            <a:xfrm>
              <a:off x="7405688" y="3246438"/>
              <a:ext cx="107950" cy="234950"/>
            </a:xfrm>
            <a:custGeom>
              <a:avLst/>
              <a:gdLst>
                <a:gd name="T0" fmla="*/ 3 w 28"/>
                <a:gd name="T1" fmla="*/ 4 h 61"/>
                <a:gd name="T2" fmla="*/ 0 w 28"/>
                <a:gd name="T3" fmla="*/ 44 h 61"/>
                <a:gd name="T4" fmla="*/ 12 w 28"/>
                <a:gd name="T5" fmla="*/ 58 h 61"/>
                <a:gd name="T6" fmla="*/ 23 w 28"/>
                <a:gd name="T7" fmla="*/ 47 h 61"/>
                <a:gd name="T8" fmla="*/ 28 w 28"/>
                <a:gd name="T9" fmla="*/ 0 h 61"/>
                <a:gd name="T10" fmla="*/ 3 w 28"/>
                <a:gd name="T11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61">
                  <a:moveTo>
                    <a:pt x="3" y="4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2" y="61"/>
                    <a:pt x="12" y="58"/>
                  </a:cubicBezTo>
                  <a:cubicBezTo>
                    <a:pt x="22" y="55"/>
                    <a:pt x="23" y="47"/>
                    <a:pt x="23" y="4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3" y="4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6" name="íš1îďé">
              <a:extLst>
                <a:ext uri="{FF2B5EF4-FFF2-40B4-BE49-F238E27FC236}">
                  <a16:creationId xmlns:a16="http://schemas.microsoft.com/office/drawing/2014/main" id="{D6870801-B2BA-4A7D-83FC-453B9445A6C6}"/>
                </a:ext>
              </a:extLst>
            </p:cNvPr>
            <p:cNvSpPr/>
            <p:nvPr/>
          </p:nvSpPr>
          <p:spPr bwMode="auto">
            <a:xfrm>
              <a:off x="7308851" y="2944813"/>
              <a:ext cx="377825" cy="185738"/>
            </a:xfrm>
            <a:custGeom>
              <a:avLst/>
              <a:gdLst>
                <a:gd name="T0" fmla="*/ 64 w 98"/>
                <a:gd name="T1" fmla="*/ 42 h 48"/>
                <a:gd name="T2" fmla="*/ 86 w 98"/>
                <a:gd name="T3" fmla="*/ 38 h 48"/>
                <a:gd name="T4" fmla="*/ 98 w 98"/>
                <a:gd name="T5" fmla="*/ 21 h 48"/>
                <a:gd name="T6" fmla="*/ 83 w 98"/>
                <a:gd name="T7" fmla="*/ 9 h 48"/>
                <a:gd name="T8" fmla="*/ 78 w 98"/>
                <a:gd name="T9" fmla="*/ 11 h 48"/>
                <a:gd name="T10" fmla="*/ 70 w 98"/>
                <a:gd name="T11" fmla="*/ 10 h 48"/>
                <a:gd name="T12" fmla="*/ 12 w 98"/>
                <a:gd name="T13" fmla="*/ 9 h 48"/>
                <a:gd name="T14" fmla="*/ 3 w 98"/>
                <a:gd name="T15" fmla="*/ 16 h 48"/>
                <a:gd name="T16" fmla="*/ 1 w 98"/>
                <a:gd name="T17" fmla="*/ 25 h 48"/>
                <a:gd name="T18" fmla="*/ 0 w 98"/>
                <a:gd name="T19" fmla="*/ 48 h 48"/>
                <a:gd name="T20" fmla="*/ 16 w 98"/>
                <a:gd name="T21" fmla="*/ 39 h 48"/>
                <a:gd name="T22" fmla="*/ 30 w 98"/>
                <a:gd name="T23" fmla="*/ 41 h 48"/>
                <a:gd name="T24" fmla="*/ 64 w 98"/>
                <a:gd name="T2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48">
                  <a:moveTo>
                    <a:pt x="64" y="42"/>
                  </a:moveTo>
                  <a:cubicBezTo>
                    <a:pt x="71" y="42"/>
                    <a:pt x="79" y="42"/>
                    <a:pt x="86" y="38"/>
                  </a:cubicBezTo>
                  <a:cubicBezTo>
                    <a:pt x="92" y="35"/>
                    <a:pt x="98" y="28"/>
                    <a:pt x="98" y="21"/>
                  </a:cubicBezTo>
                  <a:cubicBezTo>
                    <a:pt x="98" y="13"/>
                    <a:pt x="90" y="6"/>
                    <a:pt x="83" y="9"/>
                  </a:cubicBezTo>
                  <a:cubicBezTo>
                    <a:pt x="81" y="9"/>
                    <a:pt x="80" y="10"/>
                    <a:pt x="78" y="11"/>
                  </a:cubicBezTo>
                  <a:cubicBezTo>
                    <a:pt x="76" y="11"/>
                    <a:pt x="73" y="10"/>
                    <a:pt x="70" y="10"/>
                  </a:cubicBezTo>
                  <a:cubicBezTo>
                    <a:pt x="51" y="4"/>
                    <a:pt x="30" y="0"/>
                    <a:pt x="12" y="9"/>
                  </a:cubicBezTo>
                  <a:cubicBezTo>
                    <a:pt x="8" y="11"/>
                    <a:pt x="5" y="13"/>
                    <a:pt x="3" y="16"/>
                  </a:cubicBezTo>
                  <a:cubicBezTo>
                    <a:pt x="2" y="19"/>
                    <a:pt x="2" y="22"/>
                    <a:pt x="1" y="25"/>
                  </a:cubicBezTo>
                  <a:cubicBezTo>
                    <a:pt x="1" y="32"/>
                    <a:pt x="0" y="40"/>
                    <a:pt x="0" y="48"/>
                  </a:cubicBezTo>
                  <a:cubicBezTo>
                    <a:pt x="5" y="45"/>
                    <a:pt x="10" y="42"/>
                    <a:pt x="16" y="39"/>
                  </a:cubicBezTo>
                  <a:cubicBezTo>
                    <a:pt x="21" y="37"/>
                    <a:pt x="24" y="39"/>
                    <a:pt x="30" y="41"/>
                  </a:cubicBezTo>
                  <a:cubicBezTo>
                    <a:pt x="41" y="43"/>
                    <a:pt x="52" y="43"/>
                    <a:pt x="64" y="42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7" name="ïṩlíḑê">
              <a:extLst>
                <a:ext uri="{FF2B5EF4-FFF2-40B4-BE49-F238E27FC236}">
                  <a16:creationId xmlns:a16="http://schemas.microsoft.com/office/drawing/2014/main" id="{AE2F78BC-1B92-4934-AAEA-FD0014DE003F}"/>
                </a:ext>
              </a:extLst>
            </p:cNvPr>
            <p:cNvSpPr/>
            <p:nvPr/>
          </p:nvSpPr>
          <p:spPr bwMode="auto">
            <a:xfrm>
              <a:off x="7305676" y="3122613"/>
              <a:ext cx="53975" cy="134938"/>
            </a:xfrm>
            <a:custGeom>
              <a:avLst/>
              <a:gdLst>
                <a:gd name="T0" fmla="*/ 14 w 14"/>
                <a:gd name="T1" fmla="*/ 34 h 35"/>
                <a:gd name="T2" fmla="*/ 14 w 14"/>
                <a:gd name="T3" fmla="*/ 35 h 35"/>
                <a:gd name="T4" fmla="*/ 14 w 14"/>
                <a:gd name="T5" fmla="*/ 35 h 35"/>
                <a:gd name="T6" fmla="*/ 14 w 14"/>
                <a:gd name="T7" fmla="*/ 34 h 35"/>
                <a:gd name="T8" fmla="*/ 1 w 14"/>
                <a:gd name="T9" fmla="*/ 0 h 35"/>
                <a:gd name="T10" fmla="*/ 0 w 14"/>
                <a:gd name="T11" fmla="*/ 8 h 35"/>
                <a:gd name="T12" fmla="*/ 1 w 14"/>
                <a:gd name="T13" fmla="*/ 15 h 35"/>
                <a:gd name="T14" fmla="*/ 2 w 14"/>
                <a:gd name="T15" fmla="*/ 22 h 35"/>
                <a:gd name="T16" fmla="*/ 14 w 14"/>
                <a:gd name="T17" fmla="*/ 34 h 35"/>
                <a:gd name="T18" fmla="*/ 1 w 14"/>
                <a:gd name="T19" fmla="*/ 12 h 35"/>
                <a:gd name="T20" fmla="*/ 2 w 14"/>
                <a:gd name="T21" fmla="*/ 1 h 35"/>
                <a:gd name="T22" fmla="*/ 1 w 14"/>
                <a:gd name="T23" fmla="*/ 2 h 35"/>
                <a:gd name="T24" fmla="*/ 1 w 14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5">
                  <a:moveTo>
                    <a:pt x="14" y="34"/>
                  </a:move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4"/>
                    <a:pt x="14" y="34"/>
                    <a:pt x="14" y="34"/>
                  </a:cubicBezTo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0" y="10"/>
                    <a:pt x="1" y="13"/>
                    <a:pt x="1" y="15"/>
                  </a:cubicBezTo>
                  <a:cubicBezTo>
                    <a:pt x="1" y="17"/>
                    <a:pt x="1" y="19"/>
                    <a:pt x="2" y="22"/>
                  </a:cubicBezTo>
                  <a:cubicBezTo>
                    <a:pt x="5" y="26"/>
                    <a:pt x="9" y="29"/>
                    <a:pt x="14" y="34"/>
                  </a:cubicBezTo>
                  <a:cubicBezTo>
                    <a:pt x="7" y="26"/>
                    <a:pt x="1" y="23"/>
                    <a:pt x="1" y="12"/>
                  </a:cubicBezTo>
                  <a:cubicBezTo>
                    <a:pt x="1" y="8"/>
                    <a:pt x="1" y="5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</a:path>
              </a:pathLst>
            </a:custGeom>
            <a:solidFill>
              <a:srgbClr val="7B7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8" name="iṥḻïḑé">
              <a:extLst>
                <a:ext uri="{FF2B5EF4-FFF2-40B4-BE49-F238E27FC236}">
                  <a16:creationId xmlns:a16="http://schemas.microsoft.com/office/drawing/2014/main" id="{F17B14AF-1E99-49E1-95AC-E6B4D73BBF8A}"/>
                </a:ext>
              </a:extLst>
            </p:cNvPr>
            <p:cNvSpPr/>
            <p:nvPr/>
          </p:nvSpPr>
          <p:spPr bwMode="auto">
            <a:xfrm>
              <a:off x="7308851" y="3092450"/>
              <a:ext cx="131763" cy="165100"/>
            </a:xfrm>
            <a:custGeom>
              <a:avLst/>
              <a:gdLst>
                <a:gd name="T0" fmla="*/ 20 w 34"/>
                <a:gd name="T1" fmla="*/ 0 h 43"/>
                <a:gd name="T2" fmla="*/ 16 w 34"/>
                <a:gd name="T3" fmla="*/ 1 h 43"/>
                <a:gd name="T4" fmla="*/ 1 w 34"/>
                <a:gd name="T5" fmla="*/ 9 h 43"/>
                <a:gd name="T6" fmla="*/ 0 w 34"/>
                <a:gd name="T7" fmla="*/ 20 h 43"/>
                <a:gd name="T8" fmla="*/ 13 w 34"/>
                <a:gd name="T9" fmla="*/ 42 h 43"/>
                <a:gd name="T10" fmla="*/ 13 w 34"/>
                <a:gd name="T11" fmla="*/ 42 h 43"/>
                <a:gd name="T12" fmla="*/ 13 w 34"/>
                <a:gd name="T13" fmla="*/ 43 h 43"/>
                <a:gd name="T14" fmla="*/ 27 w 34"/>
                <a:gd name="T15" fmla="*/ 15 h 43"/>
                <a:gd name="T16" fmla="*/ 34 w 34"/>
                <a:gd name="T17" fmla="*/ 3 h 43"/>
                <a:gd name="T18" fmla="*/ 30 w 34"/>
                <a:gd name="T19" fmla="*/ 3 h 43"/>
                <a:gd name="T20" fmla="*/ 20 w 34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43">
                  <a:moveTo>
                    <a:pt x="20" y="0"/>
                  </a:moveTo>
                  <a:cubicBezTo>
                    <a:pt x="19" y="0"/>
                    <a:pt x="17" y="1"/>
                    <a:pt x="16" y="1"/>
                  </a:cubicBezTo>
                  <a:cubicBezTo>
                    <a:pt x="11" y="4"/>
                    <a:pt x="6" y="7"/>
                    <a:pt x="1" y="9"/>
                  </a:cubicBezTo>
                  <a:cubicBezTo>
                    <a:pt x="0" y="13"/>
                    <a:pt x="0" y="16"/>
                    <a:pt x="0" y="20"/>
                  </a:cubicBezTo>
                  <a:cubicBezTo>
                    <a:pt x="0" y="31"/>
                    <a:pt x="6" y="34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ubicBezTo>
                    <a:pt x="18" y="35"/>
                    <a:pt x="25" y="16"/>
                    <a:pt x="27" y="15"/>
                  </a:cubicBezTo>
                  <a:cubicBezTo>
                    <a:pt x="28" y="13"/>
                    <a:pt x="33" y="7"/>
                    <a:pt x="34" y="3"/>
                  </a:cubicBezTo>
                  <a:cubicBezTo>
                    <a:pt x="33" y="3"/>
                    <a:pt x="31" y="3"/>
                    <a:pt x="30" y="3"/>
                  </a:cubicBezTo>
                  <a:cubicBezTo>
                    <a:pt x="26" y="2"/>
                    <a:pt x="23" y="0"/>
                    <a:pt x="20" y="0"/>
                  </a:cubicBezTo>
                </a:path>
              </a:pathLst>
            </a:custGeom>
            <a:solidFill>
              <a:srgbClr val="7B6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9" name="ïṡľïḓè">
              <a:extLst>
                <a:ext uri="{FF2B5EF4-FFF2-40B4-BE49-F238E27FC236}">
                  <a16:creationId xmlns:a16="http://schemas.microsoft.com/office/drawing/2014/main" id="{F06B46FF-55D5-453B-88B3-4DEAA7B65A34}"/>
                </a:ext>
              </a:extLst>
            </p:cNvPr>
            <p:cNvSpPr/>
            <p:nvPr/>
          </p:nvSpPr>
          <p:spPr bwMode="auto">
            <a:xfrm>
              <a:off x="7308851" y="3057525"/>
              <a:ext cx="134938" cy="73025"/>
            </a:xfrm>
            <a:custGeom>
              <a:avLst/>
              <a:gdLst>
                <a:gd name="T0" fmla="*/ 16 w 35"/>
                <a:gd name="T1" fmla="*/ 0 h 19"/>
                <a:gd name="T2" fmla="*/ 5 w 35"/>
                <a:gd name="T3" fmla="*/ 4 h 19"/>
                <a:gd name="T4" fmla="*/ 0 w 35"/>
                <a:gd name="T5" fmla="*/ 17 h 19"/>
                <a:gd name="T6" fmla="*/ 0 w 35"/>
                <a:gd name="T7" fmla="*/ 19 h 19"/>
                <a:gd name="T8" fmla="*/ 1 w 35"/>
                <a:gd name="T9" fmla="*/ 18 h 19"/>
                <a:gd name="T10" fmla="*/ 16 w 35"/>
                <a:gd name="T11" fmla="*/ 10 h 19"/>
                <a:gd name="T12" fmla="*/ 20 w 35"/>
                <a:gd name="T13" fmla="*/ 9 h 19"/>
                <a:gd name="T14" fmla="*/ 30 w 35"/>
                <a:gd name="T15" fmla="*/ 12 h 19"/>
                <a:gd name="T16" fmla="*/ 34 w 35"/>
                <a:gd name="T17" fmla="*/ 12 h 19"/>
                <a:gd name="T18" fmla="*/ 34 w 35"/>
                <a:gd name="T19" fmla="*/ 9 h 19"/>
                <a:gd name="T20" fmla="*/ 19 w 35"/>
                <a:gd name="T21" fmla="*/ 1 h 19"/>
                <a:gd name="T22" fmla="*/ 16 w 35"/>
                <a:gd name="T2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">
                  <a:moveTo>
                    <a:pt x="16" y="0"/>
                  </a:moveTo>
                  <a:cubicBezTo>
                    <a:pt x="12" y="0"/>
                    <a:pt x="8" y="2"/>
                    <a:pt x="5" y="4"/>
                  </a:cubicBezTo>
                  <a:cubicBezTo>
                    <a:pt x="3" y="8"/>
                    <a:pt x="1" y="12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19"/>
                    <a:pt x="1" y="18"/>
                  </a:cubicBezTo>
                  <a:cubicBezTo>
                    <a:pt x="6" y="16"/>
                    <a:pt x="11" y="13"/>
                    <a:pt x="16" y="10"/>
                  </a:cubicBezTo>
                  <a:cubicBezTo>
                    <a:pt x="17" y="10"/>
                    <a:pt x="19" y="9"/>
                    <a:pt x="20" y="9"/>
                  </a:cubicBezTo>
                  <a:cubicBezTo>
                    <a:pt x="23" y="9"/>
                    <a:pt x="26" y="11"/>
                    <a:pt x="30" y="12"/>
                  </a:cubicBezTo>
                  <a:cubicBezTo>
                    <a:pt x="31" y="12"/>
                    <a:pt x="33" y="12"/>
                    <a:pt x="34" y="12"/>
                  </a:cubicBezTo>
                  <a:cubicBezTo>
                    <a:pt x="35" y="11"/>
                    <a:pt x="35" y="10"/>
                    <a:pt x="34" y="9"/>
                  </a:cubicBezTo>
                  <a:cubicBezTo>
                    <a:pt x="33" y="5"/>
                    <a:pt x="22" y="1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0" name="ïṡ1îḋé">
              <a:extLst>
                <a:ext uri="{FF2B5EF4-FFF2-40B4-BE49-F238E27FC236}">
                  <a16:creationId xmlns:a16="http://schemas.microsoft.com/office/drawing/2014/main" id="{53A1B632-14A3-40AF-8C2A-B0CC4E7E8ED1}"/>
                </a:ext>
              </a:extLst>
            </p:cNvPr>
            <p:cNvSpPr/>
            <p:nvPr/>
          </p:nvSpPr>
          <p:spPr bwMode="auto">
            <a:xfrm>
              <a:off x="7327901" y="3125788"/>
              <a:ext cx="88900" cy="107950"/>
            </a:xfrm>
            <a:custGeom>
              <a:avLst/>
              <a:gdLst>
                <a:gd name="T0" fmla="*/ 14 w 23"/>
                <a:gd name="T1" fmla="*/ 2 h 28"/>
                <a:gd name="T2" fmla="*/ 13 w 23"/>
                <a:gd name="T3" fmla="*/ 1 h 28"/>
                <a:gd name="T4" fmla="*/ 10 w 23"/>
                <a:gd name="T5" fmla="*/ 0 h 28"/>
                <a:gd name="T6" fmla="*/ 2 w 23"/>
                <a:gd name="T7" fmla="*/ 3 h 28"/>
                <a:gd name="T8" fmla="*/ 0 w 23"/>
                <a:gd name="T9" fmla="*/ 7 h 28"/>
                <a:gd name="T10" fmla="*/ 0 w 23"/>
                <a:gd name="T11" fmla="*/ 16 h 28"/>
                <a:gd name="T12" fmla="*/ 8 w 23"/>
                <a:gd name="T13" fmla="*/ 27 h 28"/>
                <a:gd name="T14" fmla="*/ 15 w 23"/>
                <a:gd name="T15" fmla="*/ 25 h 28"/>
                <a:gd name="T16" fmla="*/ 14 w 23"/>
                <a:gd name="T1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8">
                  <a:moveTo>
                    <a:pt x="14" y="2"/>
                  </a:moveTo>
                  <a:cubicBezTo>
                    <a:pt x="14" y="1"/>
                    <a:pt x="13" y="1"/>
                    <a:pt x="13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7" y="0"/>
                    <a:pt x="4" y="0"/>
                    <a:pt x="2" y="3"/>
                  </a:cubicBezTo>
                  <a:cubicBezTo>
                    <a:pt x="1" y="4"/>
                    <a:pt x="1" y="5"/>
                    <a:pt x="0" y="7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21"/>
                    <a:pt x="3" y="26"/>
                    <a:pt x="8" y="27"/>
                  </a:cubicBezTo>
                  <a:cubicBezTo>
                    <a:pt x="10" y="28"/>
                    <a:pt x="13" y="27"/>
                    <a:pt x="15" y="25"/>
                  </a:cubicBezTo>
                  <a:cubicBezTo>
                    <a:pt x="23" y="18"/>
                    <a:pt x="19" y="9"/>
                    <a:pt x="14" y="2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1" name="íṡļîḓe">
              <a:extLst>
                <a:ext uri="{FF2B5EF4-FFF2-40B4-BE49-F238E27FC236}">
                  <a16:creationId xmlns:a16="http://schemas.microsoft.com/office/drawing/2014/main" id="{4C89E092-5E7B-46F9-9D84-139B2218355C}"/>
                </a:ext>
              </a:extLst>
            </p:cNvPr>
            <p:cNvSpPr/>
            <p:nvPr/>
          </p:nvSpPr>
          <p:spPr bwMode="auto">
            <a:xfrm>
              <a:off x="7375526" y="3160713"/>
              <a:ext cx="311150" cy="266700"/>
            </a:xfrm>
            <a:custGeom>
              <a:avLst/>
              <a:gdLst>
                <a:gd name="T0" fmla="*/ 62 w 81"/>
                <a:gd name="T1" fmla="*/ 18 h 69"/>
                <a:gd name="T2" fmla="*/ 70 w 81"/>
                <a:gd name="T3" fmla="*/ 17 h 69"/>
                <a:gd name="T4" fmla="*/ 75 w 81"/>
                <a:gd name="T5" fmla="*/ 22 h 69"/>
                <a:gd name="T6" fmla="*/ 74 w 81"/>
                <a:gd name="T7" fmla="*/ 26 h 69"/>
                <a:gd name="T8" fmla="*/ 76 w 81"/>
                <a:gd name="T9" fmla="*/ 37 h 69"/>
                <a:gd name="T10" fmla="*/ 76 w 81"/>
                <a:gd name="T11" fmla="*/ 61 h 69"/>
                <a:gd name="T12" fmla="*/ 55 w 81"/>
                <a:gd name="T13" fmla="*/ 69 h 69"/>
                <a:gd name="T14" fmla="*/ 3 w 81"/>
                <a:gd name="T15" fmla="*/ 29 h 69"/>
                <a:gd name="T16" fmla="*/ 3 w 81"/>
                <a:gd name="T17" fmla="*/ 5 h 69"/>
                <a:gd name="T18" fmla="*/ 8 w 81"/>
                <a:gd name="T19" fmla="*/ 1 h 69"/>
                <a:gd name="T20" fmla="*/ 23 w 81"/>
                <a:gd name="T21" fmla="*/ 22 h 69"/>
                <a:gd name="T22" fmla="*/ 62 w 81"/>
                <a:gd name="T23" fmla="*/ 1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69">
                  <a:moveTo>
                    <a:pt x="62" y="18"/>
                  </a:moveTo>
                  <a:cubicBezTo>
                    <a:pt x="65" y="17"/>
                    <a:pt x="67" y="17"/>
                    <a:pt x="70" y="17"/>
                  </a:cubicBezTo>
                  <a:cubicBezTo>
                    <a:pt x="72" y="18"/>
                    <a:pt x="74" y="20"/>
                    <a:pt x="75" y="22"/>
                  </a:cubicBezTo>
                  <a:cubicBezTo>
                    <a:pt x="75" y="24"/>
                    <a:pt x="74" y="25"/>
                    <a:pt x="74" y="26"/>
                  </a:cubicBezTo>
                  <a:cubicBezTo>
                    <a:pt x="73" y="30"/>
                    <a:pt x="75" y="33"/>
                    <a:pt x="76" y="37"/>
                  </a:cubicBezTo>
                  <a:cubicBezTo>
                    <a:pt x="79" y="45"/>
                    <a:pt x="81" y="54"/>
                    <a:pt x="76" y="61"/>
                  </a:cubicBezTo>
                  <a:cubicBezTo>
                    <a:pt x="72" y="67"/>
                    <a:pt x="63" y="69"/>
                    <a:pt x="55" y="69"/>
                  </a:cubicBezTo>
                  <a:cubicBezTo>
                    <a:pt x="32" y="68"/>
                    <a:pt x="10" y="51"/>
                    <a:pt x="3" y="29"/>
                  </a:cubicBezTo>
                  <a:cubicBezTo>
                    <a:pt x="1" y="21"/>
                    <a:pt x="0" y="13"/>
                    <a:pt x="3" y="5"/>
                  </a:cubicBezTo>
                  <a:cubicBezTo>
                    <a:pt x="3" y="3"/>
                    <a:pt x="5" y="0"/>
                    <a:pt x="8" y="1"/>
                  </a:cubicBezTo>
                  <a:cubicBezTo>
                    <a:pt x="9" y="10"/>
                    <a:pt x="15" y="18"/>
                    <a:pt x="23" y="22"/>
                  </a:cubicBezTo>
                  <a:cubicBezTo>
                    <a:pt x="37" y="30"/>
                    <a:pt x="49" y="21"/>
                    <a:pt x="62" y="18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2" name="ïṣḷîdê">
              <a:extLst>
                <a:ext uri="{FF2B5EF4-FFF2-40B4-BE49-F238E27FC236}">
                  <a16:creationId xmlns:a16="http://schemas.microsoft.com/office/drawing/2014/main" id="{3AD7CEA2-9DBC-4B51-BA8C-48198138F252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close/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3" name="íṥḻíďe">
              <a:extLst>
                <a:ext uri="{FF2B5EF4-FFF2-40B4-BE49-F238E27FC236}">
                  <a16:creationId xmlns:a16="http://schemas.microsoft.com/office/drawing/2014/main" id="{643F2594-8DFB-421B-B757-59B6E51031E0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4" name="iśľídê">
              <a:extLst>
                <a:ext uri="{FF2B5EF4-FFF2-40B4-BE49-F238E27FC236}">
                  <a16:creationId xmlns:a16="http://schemas.microsoft.com/office/drawing/2014/main" id="{BA163E64-A908-4376-BFE4-2039C5F221AC}"/>
                </a:ext>
              </a:extLst>
            </p:cNvPr>
            <p:cNvSpPr/>
            <p:nvPr/>
          </p:nvSpPr>
          <p:spPr bwMode="auto">
            <a:xfrm>
              <a:off x="6565901" y="4043363"/>
              <a:ext cx="901700" cy="38100"/>
            </a:xfrm>
            <a:custGeom>
              <a:avLst/>
              <a:gdLst>
                <a:gd name="T0" fmla="*/ 229 w 234"/>
                <a:gd name="T1" fmla="*/ 10 h 10"/>
                <a:gd name="T2" fmla="*/ 0 w 234"/>
                <a:gd name="T3" fmla="*/ 10 h 10"/>
                <a:gd name="T4" fmla="*/ 0 w 234"/>
                <a:gd name="T5" fmla="*/ 0 h 10"/>
                <a:gd name="T6" fmla="*/ 229 w 234"/>
                <a:gd name="T7" fmla="*/ 0 h 10"/>
                <a:gd name="T8" fmla="*/ 234 w 234"/>
                <a:gd name="T9" fmla="*/ 5 h 10"/>
                <a:gd name="T10" fmla="*/ 229 w 234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10">
                  <a:moveTo>
                    <a:pt x="229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31" y="0"/>
                    <a:pt x="234" y="3"/>
                    <a:pt x="234" y="5"/>
                  </a:cubicBezTo>
                  <a:cubicBezTo>
                    <a:pt x="234" y="8"/>
                    <a:pt x="231" y="10"/>
                    <a:pt x="22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5" name="ïṥ1ïḓé">
              <a:extLst>
                <a:ext uri="{FF2B5EF4-FFF2-40B4-BE49-F238E27FC236}">
                  <a16:creationId xmlns:a16="http://schemas.microsoft.com/office/drawing/2014/main" id="{EE431361-A219-4ADD-885E-396D6CD70DDD}"/>
                </a:ext>
              </a:extLst>
            </p:cNvPr>
            <p:cNvSpPr/>
            <p:nvPr/>
          </p:nvSpPr>
          <p:spPr bwMode="auto">
            <a:xfrm>
              <a:off x="6565901" y="4043363"/>
              <a:ext cx="454025" cy="38100"/>
            </a:xfrm>
            <a:custGeom>
              <a:avLst/>
              <a:gdLst>
                <a:gd name="T0" fmla="*/ 113 w 118"/>
                <a:gd name="T1" fmla="*/ 10 h 10"/>
                <a:gd name="T2" fmla="*/ 0 w 118"/>
                <a:gd name="T3" fmla="*/ 10 h 10"/>
                <a:gd name="T4" fmla="*/ 0 w 118"/>
                <a:gd name="T5" fmla="*/ 0 h 10"/>
                <a:gd name="T6" fmla="*/ 113 w 118"/>
                <a:gd name="T7" fmla="*/ 0 h 10"/>
                <a:gd name="T8" fmla="*/ 118 w 118"/>
                <a:gd name="T9" fmla="*/ 5 h 10"/>
                <a:gd name="T10" fmla="*/ 113 w 118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0">
                  <a:moveTo>
                    <a:pt x="113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6" y="0"/>
                    <a:pt x="118" y="3"/>
                    <a:pt x="118" y="5"/>
                  </a:cubicBezTo>
                  <a:cubicBezTo>
                    <a:pt x="118" y="8"/>
                    <a:pt x="116" y="10"/>
                    <a:pt x="113" y="10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6" name="îṡ1îďè">
              <a:extLst>
                <a:ext uri="{FF2B5EF4-FFF2-40B4-BE49-F238E27FC236}">
                  <a16:creationId xmlns:a16="http://schemas.microsoft.com/office/drawing/2014/main" id="{37F95A3A-AE17-44AC-BC1B-98864E9C41FD}"/>
                </a:ext>
              </a:extLst>
            </p:cNvPr>
            <p:cNvSpPr/>
            <p:nvPr/>
          </p:nvSpPr>
          <p:spPr bwMode="auto">
            <a:xfrm>
              <a:off x="7089776" y="3379788"/>
              <a:ext cx="685800" cy="561975"/>
            </a:xfrm>
            <a:custGeom>
              <a:avLst/>
              <a:gdLst>
                <a:gd name="T0" fmla="*/ 147 w 178"/>
                <a:gd name="T1" fmla="*/ 0 h 146"/>
                <a:gd name="T2" fmla="*/ 106 w 178"/>
                <a:gd name="T3" fmla="*/ 110 h 146"/>
                <a:gd name="T4" fmla="*/ 0 w 178"/>
                <a:gd name="T5" fmla="*/ 124 h 146"/>
                <a:gd name="T6" fmla="*/ 4 w 178"/>
                <a:gd name="T7" fmla="*/ 146 h 146"/>
                <a:gd name="T8" fmla="*/ 140 w 178"/>
                <a:gd name="T9" fmla="*/ 141 h 146"/>
                <a:gd name="T10" fmla="*/ 176 w 178"/>
                <a:gd name="T11" fmla="*/ 45 h 146"/>
                <a:gd name="T12" fmla="*/ 177 w 178"/>
                <a:gd name="T13" fmla="*/ 30 h 146"/>
                <a:gd name="T14" fmla="*/ 155 w 178"/>
                <a:gd name="T15" fmla="*/ 4 h 146"/>
                <a:gd name="T16" fmla="*/ 147 w 178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146">
                  <a:moveTo>
                    <a:pt x="147" y="0"/>
                  </a:moveTo>
                  <a:cubicBezTo>
                    <a:pt x="106" y="110"/>
                    <a:pt x="106" y="110"/>
                    <a:pt x="106" y="11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0"/>
                    <a:pt x="178" y="35"/>
                    <a:pt x="177" y="30"/>
                  </a:cubicBezTo>
                  <a:cubicBezTo>
                    <a:pt x="173" y="19"/>
                    <a:pt x="166" y="10"/>
                    <a:pt x="155" y="4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7" name="íṣḷïďê">
              <a:extLst>
                <a:ext uri="{FF2B5EF4-FFF2-40B4-BE49-F238E27FC236}">
                  <a16:creationId xmlns:a16="http://schemas.microsoft.com/office/drawing/2014/main" id="{B78AD55C-D68F-4FAB-8DAD-5351656536E6}"/>
                </a:ext>
              </a:extLst>
            </p:cNvPr>
            <p:cNvSpPr/>
            <p:nvPr/>
          </p:nvSpPr>
          <p:spPr bwMode="auto">
            <a:xfrm>
              <a:off x="6859588" y="3741738"/>
              <a:ext cx="246063" cy="207963"/>
            </a:xfrm>
            <a:custGeom>
              <a:avLst/>
              <a:gdLst>
                <a:gd name="T0" fmla="*/ 60 w 64"/>
                <a:gd name="T1" fmla="*/ 30 h 54"/>
                <a:gd name="T2" fmla="*/ 3 w 64"/>
                <a:gd name="T3" fmla="*/ 0 h 54"/>
                <a:gd name="T4" fmla="*/ 4 w 64"/>
                <a:gd name="T5" fmla="*/ 8 h 54"/>
                <a:gd name="T6" fmla="*/ 23 w 64"/>
                <a:gd name="T7" fmla="*/ 23 h 54"/>
                <a:gd name="T8" fmla="*/ 23 w 64"/>
                <a:gd name="T9" fmla="*/ 31 h 54"/>
                <a:gd name="T10" fmla="*/ 59 w 64"/>
                <a:gd name="T11" fmla="*/ 52 h 54"/>
                <a:gd name="T12" fmla="*/ 64 w 64"/>
                <a:gd name="T13" fmla="*/ 52 h 54"/>
                <a:gd name="T14" fmla="*/ 60 w 64"/>
                <a:gd name="T15" fmla="*/ 3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54">
                  <a:moveTo>
                    <a:pt x="60" y="3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4"/>
                    <a:pt x="4" y="8"/>
                  </a:cubicBezTo>
                  <a:cubicBezTo>
                    <a:pt x="9" y="12"/>
                    <a:pt x="23" y="23"/>
                    <a:pt x="23" y="2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8" y="47"/>
                    <a:pt x="43" y="54"/>
                    <a:pt x="59" y="52"/>
                  </a:cubicBezTo>
                  <a:cubicBezTo>
                    <a:pt x="64" y="52"/>
                    <a:pt x="64" y="52"/>
                    <a:pt x="64" y="52"/>
                  </a:cubicBezTo>
                  <a:lnTo>
                    <a:pt x="60" y="3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8" name="ïśľîḑè">
              <a:extLst>
                <a:ext uri="{FF2B5EF4-FFF2-40B4-BE49-F238E27FC236}">
                  <a16:creationId xmlns:a16="http://schemas.microsoft.com/office/drawing/2014/main" id="{EE5C0F85-B1BC-412A-BB8F-CB100069CE81}"/>
                </a:ext>
              </a:extLst>
            </p:cNvPr>
            <p:cNvSpPr/>
            <p:nvPr/>
          </p:nvSpPr>
          <p:spPr bwMode="auto">
            <a:xfrm>
              <a:off x="7713663" y="4008438"/>
              <a:ext cx="277813" cy="73025"/>
            </a:xfrm>
            <a:custGeom>
              <a:avLst/>
              <a:gdLst>
                <a:gd name="T0" fmla="*/ 71 w 72"/>
                <a:gd name="T1" fmla="*/ 19 h 19"/>
                <a:gd name="T2" fmla="*/ 2 w 72"/>
                <a:gd name="T3" fmla="*/ 19 h 19"/>
                <a:gd name="T4" fmla="*/ 11 w 72"/>
                <a:gd name="T5" fmla="*/ 12 h 19"/>
                <a:gd name="T6" fmla="*/ 53 w 72"/>
                <a:gd name="T7" fmla="*/ 9 h 19"/>
                <a:gd name="T8" fmla="*/ 61 w 72"/>
                <a:gd name="T9" fmla="*/ 0 h 19"/>
                <a:gd name="T10" fmla="*/ 72 w 72"/>
                <a:gd name="T11" fmla="*/ 3 h 19"/>
                <a:gd name="T12" fmla="*/ 71 w 7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9">
                  <a:moveTo>
                    <a:pt x="71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3" y="9"/>
                    <a:pt x="53" y="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2" y="3"/>
                    <a:pt x="72" y="3"/>
                    <a:pt x="72" y="3"/>
                  </a:cubicBezTo>
                  <a:lnTo>
                    <a:pt x="71" y="19"/>
                  </a:lnTo>
                  <a:close/>
                </a:path>
              </a:pathLst>
            </a:custGeom>
            <a:solidFill>
              <a:srgbClr val="754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9" name="íśľïḑê">
              <a:extLst>
                <a:ext uri="{FF2B5EF4-FFF2-40B4-BE49-F238E27FC236}">
                  <a16:creationId xmlns:a16="http://schemas.microsoft.com/office/drawing/2014/main" id="{2863474C-616F-47F1-BA24-B7F2457A6327}"/>
                </a:ext>
              </a:extLst>
            </p:cNvPr>
            <p:cNvSpPr/>
            <p:nvPr/>
          </p:nvSpPr>
          <p:spPr bwMode="auto">
            <a:xfrm>
              <a:off x="7921626" y="3176588"/>
              <a:ext cx="500063" cy="873125"/>
            </a:xfrm>
            <a:custGeom>
              <a:avLst/>
              <a:gdLst>
                <a:gd name="T0" fmla="*/ 73 w 130"/>
                <a:gd name="T1" fmla="*/ 26 h 227"/>
                <a:gd name="T2" fmla="*/ 0 w 130"/>
                <a:gd name="T3" fmla="*/ 222 h 227"/>
                <a:gd name="T4" fmla="*/ 18 w 130"/>
                <a:gd name="T5" fmla="*/ 227 h 227"/>
                <a:gd name="T6" fmla="*/ 130 w 130"/>
                <a:gd name="T7" fmla="*/ 36 h 227"/>
                <a:gd name="T8" fmla="*/ 107 w 130"/>
                <a:gd name="T9" fmla="*/ 12 h 227"/>
                <a:gd name="T10" fmla="*/ 73 w 130"/>
                <a:gd name="T11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227">
                  <a:moveTo>
                    <a:pt x="73" y="26"/>
                  </a:moveTo>
                  <a:cubicBezTo>
                    <a:pt x="0" y="222"/>
                    <a:pt x="0" y="222"/>
                    <a:pt x="0" y="222"/>
                  </a:cubicBezTo>
                  <a:cubicBezTo>
                    <a:pt x="18" y="227"/>
                    <a:pt x="18" y="227"/>
                    <a:pt x="18" y="227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26" y="23"/>
                    <a:pt x="107" y="12"/>
                  </a:cubicBezTo>
                  <a:cubicBezTo>
                    <a:pt x="88" y="0"/>
                    <a:pt x="73" y="26"/>
                    <a:pt x="73" y="26"/>
                  </a:cubicBezTo>
                </a:path>
              </a:pathLst>
            </a:custGeom>
            <a:solidFill>
              <a:srgbClr val="828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0" name="iSlïḓe">
              <a:extLst>
                <a:ext uri="{FF2B5EF4-FFF2-40B4-BE49-F238E27FC236}">
                  <a16:creationId xmlns:a16="http://schemas.microsoft.com/office/drawing/2014/main" id="{EC8ED34E-86CC-4203-8B57-6F0E60068627}"/>
                </a:ext>
              </a:extLst>
            </p:cNvPr>
            <p:cNvSpPr/>
            <p:nvPr/>
          </p:nvSpPr>
          <p:spPr bwMode="auto">
            <a:xfrm>
              <a:off x="7867651" y="2822575"/>
              <a:ext cx="373063" cy="473075"/>
            </a:xfrm>
            <a:custGeom>
              <a:avLst/>
              <a:gdLst>
                <a:gd name="T0" fmla="*/ 89 w 97"/>
                <a:gd name="T1" fmla="*/ 28 h 123"/>
                <a:gd name="T2" fmla="*/ 23 w 97"/>
                <a:gd name="T3" fmla="*/ 14 h 123"/>
                <a:gd name="T4" fmla="*/ 1 w 97"/>
                <a:gd name="T5" fmla="*/ 51 h 123"/>
                <a:gd name="T6" fmla="*/ 3 w 97"/>
                <a:gd name="T7" fmla="*/ 67 h 123"/>
                <a:gd name="T8" fmla="*/ 10 w 97"/>
                <a:gd name="T9" fmla="*/ 98 h 123"/>
                <a:gd name="T10" fmla="*/ 13 w 97"/>
                <a:gd name="T11" fmla="*/ 107 h 123"/>
                <a:gd name="T12" fmla="*/ 24 w 97"/>
                <a:gd name="T13" fmla="*/ 104 h 123"/>
                <a:gd name="T14" fmla="*/ 49 w 97"/>
                <a:gd name="T15" fmla="*/ 119 h 123"/>
                <a:gd name="T16" fmla="*/ 56 w 97"/>
                <a:gd name="T17" fmla="*/ 123 h 123"/>
                <a:gd name="T18" fmla="*/ 63 w 97"/>
                <a:gd name="T19" fmla="*/ 121 h 123"/>
                <a:gd name="T20" fmla="*/ 85 w 97"/>
                <a:gd name="T21" fmla="*/ 94 h 123"/>
                <a:gd name="T22" fmla="*/ 95 w 97"/>
                <a:gd name="T23" fmla="*/ 63 h 123"/>
                <a:gd name="T24" fmla="*/ 89 w 97"/>
                <a:gd name="T25" fmla="*/ 2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23">
                  <a:moveTo>
                    <a:pt x="89" y="28"/>
                  </a:moveTo>
                  <a:cubicBezTo>
                    <a:pt x="74" y="6"/>
                    <a:pt x="45" y="0"/>
                    <a:pt x="23" y="14"/>
                  </a:cubicBezTo>
                  <a:cubicBezTo>
                    <a:pt x="10" y="22"/>
                    <a:pt x="3" y="36"/>
                    <a:pt x="1" y="51"/>
                  </a:cubicBezTo>
                  <a:cubicBezTo>
                    <a:pt x="0" y="58"/>
                    <a:pt x="0" y="61"/>
                    <a:pt x="3" y="67"/>
                  </a:cubicBezTo>
                  <a:cubicBezTo>
                    <a:pt x="6" y="74"/>
                    <a:pt x="15" y="84"/>
                    <a:pt x="10" y="98"/>
                  </a:cubicBezTo>
                  <a:cubicBezTo>
                    <a:pt x="9" y="101"/>
                    <a:pt x="10" y="106"/>
                    <a:pt x="13" y="107"/>
                  </a:cubicBezTo>
                  <a:cubicBezTo>
                    <a:pt x="17" y="109"/>
                    <a:pt x="20" y="105"/>
                    <a:pt x="24" y="104"/>
                  </a:cubicBezTo>
                  <a:cubicBezTo>
                    <a:pt x="31" y="104"/>
                    <a:pt x="44" y="115"/>
                    <a:pt x="49" y="119"/>
                  </a:cubicBezTo>
                  <a:cubicBezTo>
                    <a:pt x="51" y="121"/>
                    <a:pt x="54" y="122"/>
                    <a:pt x="56" y="123"/>
                  </a:cubicBezTo>
                  <a:cubicBezTo>
                    <a:pt x="59" y="123"/>
                    <a:pt x="61" y="122"/>
                    <a:pt x="63" y="121"/>
                  </a:cubicBezTo>
                  <a:cubicBezTo>
                    <a:pt x="74" y="116"/>
                    <a:pt x="80" y="105"/>
                    <a:pt x="85" y="94"/>
                  </a:cubicBezTo>
                  <a:cubicBezTo>
                    <a:pt x="90" y="84"/>
                    <a:pt x="94" y="74"/>
                    <a:pt x="95" y="63"/>
                  </a:cubicBezTo>
                  <a:cubicBezTo>
                    <a:pt x="97" y="51"/>
                    <a:pt x="95" y="39"/>
                    <a:pt x="89" y="2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1" name="isḷiḋé">
              <a:extLst>
                <a:ext uri="{FF2B5EF4-FFF2-40B4-BE49-F238E27FC236}">
                  <a16:creationId xmlns:a16="http://schemas.microsoft.com/office/drawing/2014/main" id="{CD067CA0-BFDF-4B05-AEE9-728A3A59DBB6}"/>
                </a:ext>
              </a:extLst>
            </p:cNvPr>
            <p:cNvSpPr/>
            <p:nvPr/>
          </p:nvSpPr>
          <p:spPr bwMode="auto">
            <a:xfrm>
              <a:off x="8072438" y="3014663"/>
              <a:ext cx="214313" cy="288925"/>
            </a:xfrm>
            <a:custGeom>
              <a:avLst/>
              <a:gdLst>
                <a:gd name="T0" fmla="*/ 34 w 56"/>
                <a:gd name="T1" fmla="*/ 70 h 75"/>
                <a:gd name="T2" fmla="*/ 41 w 56"/>
                <a:gd name="T3" fmla="*/ 74 h 75"/>
                <a:gd name="T4" fmla="*/ 45 w 56"/>
                <a:gd name="T5" fmla="*/ 72 h 75"/>
                <a:gd name="T6" fmla="*/ 53 w 56"/>
                <a:gd name="T7" fmla="*/ 66 h 75"/>
                <a:gd name="T8" fmla="*/ 56 w 56"/>
                <a:gd name="T9" fmla="*/ 60 h 75"/>
                <a:gd name="T10" fmla="*/ 55 w 56"/>
                <a:gd name="T11" fmla="*/ 57 h 75"/>
                <a:gd name="T12" fmla="*/ 37 w 56"/>
                <a:gd name="T13" fmla="*/ 26 h 75"/>
                <a:gd name="T14" fmla="*/ 33 w 56"/>
                <a:gd name="T15" fmla="*/ 10 h 75"/>
                <a:gd name="T16" fmla="*/ 22 w 56"/>
                <a:gd name="T17" fmla="*/ 0 h 75"/>
                <a:gd name="T18" fmla="*/ 13 w 56"/>
                <a:gd name="T19" fmla="*/ 4 h 75"/>
                <a:gd name="T20" fmla="*/ 1 w 56"/>
                <a:gd name="T21" fmla="*/ 31 h 75"/>
                <a:gd name="T22" fmla="*/ 15 w 56"/>
                <a:gd name="T23" fmla="*/ 54 h 75"/>
                <a:gd name="T24" fmla="*/ 34 w 56"/>
                <a:gd name="T25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34" y="70"/>
                  </a:moveTo>
                  <a:cubicBezTo>
                    <a:pt x="36" y="72"/>
                    <a:pt x="38" y="75"/>
                    <a:pt x="41" y="74"/>
                  </a:cubicBezTo>
                  <a:cubicBezTo>
                    <a:pt x="42" y="74"/>
                    <a:pt x="44" y="73"/>
                    <a:pt x="45" y="72"/>
                  </a:cubicBezTo>
                  <a:cubicBezTo>
                    <a:pt x="48" y="70"/>
                    <a:pt x="50" y="68"/>
                    <a:pt x="53" y="66"/>
                  </a:cubicBezTo>
                  <a:cubicBezTo>
                    <a:pt x="54" y="64"/>
                    <a:pt x="56" y="62"/>
                    <a:pt x="56" y="60"/>
                  </a:cubicBezTo>
                  <a:cubicBezTo>
                    <a:pt x="56" y="59"/>
                    <a:pt x="55" y="58"/>
                    <a:pt x="55" y="57"/>
                  </a:cubicBezTo>
                  <a:cubicBezTo>
                    <a:pt x="50" y="46"/>
                    <a:pt x="40" y="37"/>
                    <a:pt x="37" y="26"/>
                  </a:cubicBezTo>
                  <a:cubicBezTo>
                    <a:pt x="35" y="21"/>
                    <a:pt x="35" y="15"/>
                    <a:pt x="33" y="10"/>
                  </a:cubicBezTo>
                  <a:cubicBezTo>
                    <a:pt x="31" y="5"/>
                    <a:pt x="27" y="0"/>
                    <a:pt x="22" y="0"/>
                  </a:cubicBezTo>
                  <a:cubicBezTo>
                    <a:pt x="19" y="0"/>
                    <a:pt x="16" y="2"/>
                    <a:pt x="13" y="4"/>
                  </a:cubicBezTo>
                  <a:cubicBezTo>
                    <a:pt x="5" y="10"/>
                    <a:pt x="0" y="20"/>
                    <a:pt x="1" y="31"/>
                  </a:cubicBezTo>
                  <a:cubicBezTo>
                    <a:pt x="2" y="40"/>
                    <a:pt x="7" y="49"/>
                    <a:pt x="15" y="54"/>
                  </a:cubicBezTo>
                  <a:cubicBezTo>
                    <a:pt x="22" y="59"/>
                    <a:pt x="27" y="64"/>
                    <a:pt x="34" y="70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2" name="îŝļîdè">
              <a:extLst>
                <a:ext uri="{FF2B5EF4-FFF2-40B4-BE49-F238E27FC236}">
                  <a16:creationId xmlns:a16="http://schemas.microsoft.com/office/drawing/2014/main" id="{03542AD2-DDFC-418C-AB20-895255DE22F0}"/>
                </a:ext>
              </a:extLst>
            </p:cNvPr>
            <p:cNvSpPr/>
            <p:nvPr/>
          </p:nvSpPr>
          <p:spPr bwMode="auto">
            <a:xfrm>
              <a:off x="7883526" y="2822575"/>
              <a:ext cx="357188" cy="311150"/>
            </a:xfrm>
            <a:custGeom>
              <a:avLst/>
              <a:gdLst>
                <a:gd name="T0" fmla="*/ 19 w 93"/>
                <a:gd name="T1" fmla="*/ 14 h 81"/>
                <a:gd name="T2" fmla="*/ 0 w 93"/>
                <a:gd name="T3" fmla="*/ 38 h 81"/>
                <a:gd name="T4" fmla="*/ 39 w 93"/>
                <a:gd name="T5" fmla="*/ 29 h 81"/>
                <a:gd name="T6" fmla="*/ 60 w 93"/>
                <a:gd name="T7" fmla="*/ 69 h 81"/>
                <a:gd name="T8" fmla="*/ 87 w 93"/>
                <a:gd name="T9" fmla="*/ 81 h 81"/>
                <a:gd name="T10" fmla="*/ 91 w 93"/>
                <a:gd name="T11" fmla="*/ 63 h 81"/>
                <a:gd name="T12" fmla="*/ 85 w 93"/>
                <a:gd name="T13" fmla="*/ 28 h 81"/>
                <a:gd name="T14" fmla="*/ 19 w 93"/>
                <a:gd name="T15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81">
                  <a:moveTo>
                    <a:pt x="19" y="14"/>
                  </a:moveTo>
                  <a:cubicBezTo>
                    <a:pt x="10" y="20"/>
                    <a:pt x="4" y="28"/>
                    <a:pt x="0" y="38"/>
                  </a:cubicBezTo>
                  <a:cubicBezTo>
                    <a:pt x="9" y="43"/>
                    <a:pt x="32" y="33"/>
                    <a:pt x="39" y="29"/>
                  </a:cubicBezTo>
                  <a:cubicBezTo>
                    <a:pt x="38" y="45"/>
                    <a:pt x="47" y="61"/>
                    <a:pt x="60" y="69"/>
                  </a:cubicBezTo>
                  <a:cubicBezTo>
                    <a:pt x="69" y="74"/>
                    <a:pt x="79" y="76"/>
                    <a:pt x="87" y="81"/>
                  </a:cubicBezTo>
                  <a:cubicBezTo>
                    <a:pt x="89" y="75"/>
                    <a:pt x="91" y="69"/>
                    <a:pt x="91" y="63"/>
                  </a:cubicBezTo>
                  <a:cubicBezTo>
                    <a:pt x="93" y="51"/>
                    <a:pt x="91" y="39"/>
                    <a:pt x="85" y="28"/>
                  </a:cubicBezTo>
                  <a:cubicBezTo>
                    <a:pt x="70" y="6"/>
                    <a:pt x="41" y="0"/>
                    <a:pt x="19" y="14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3" name="í$ľîḋê">
              <a:extLst>
                <a:ext uri="{FF2B5EF4-FFF2-40B4-BE49-F238E27FC236}">
                  <a16:creationId xmlns:a16="http://schemas.microsoft.com/office/drawing/2014/main" id="{D05E1A93-D717-474B-873E-6FD047DC04B2}"/>
                </a:ext>
              </a:extLst>
            </p:cNvPr>
            <p:cNvSpPr/>
            <p:nvPr/>
          </p:nvSpPr>
          <p:spPr bwMode="auto">
            <a:xfrm>
              <a:off x="8045451" y="2998788"/>
              <a:ext cx="111125" cy="134938"/>
            </a:xfrm>
            <a:custGeom>
              <a:avLst/>
              <a:gdLst>
                <a:gd name="T0" fmla="*/ 2 w 29"/>
                <a:gd name="T1" fmla="*/ 16 h 35"/>
                <a:gd name="T2" fmla="*/ 7 w 29"/>
                <a:gd name="T3" fmla="*/ 2 h 35"/>
                <a:gd name="T4" fmla="*/ 23 w 29"/>
                <a:gd name="T5" fmla="*/ 5 h 35"/>
                <a:gd name="T6" fmla="*/ 28 w 29"/>
                <a:gd name="T7" fmla="*/ 20 h 35"/>
                <a:gd name="T8" fmla="*/ 15 w 29"/>
                <a:gd name="T9" fmla="*/ 35 h 35"/>
                <a:gd name="T10" fmla="*/ 6 w 29"/>
                <a:gd name="T11" fmla="*/ 29 h 35"/>
                <a:gd name="T12" fmla="*/ 2 w 29"/>
                <a:gd name="T1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5">
                  <a:moveTo>
                    <a:pt x="2" y="16"/>
                  </a:moveTo>
                  <a:cubicBezTo>
                    <a:pt x="0" y="11"/>
                    <a:pt x="2" y="5"/>
                    <a:pt x="7" y="2"/>
                  </a:cubicBezTo>
                  <a:cubicBezTo>
                    <a:pt x="12" y="0"/>
                    <a:pt x="19" y="1"/>
                    <a:pt x="23" y="5"/>
                  </a:cubicBezTo>
                  <a:cubicBezTo>
                    <a:pt x="27" y="9"/>
                    <a:pt x="29" y="15"/>
                    <a:pt x="28" y="20"/>
                  </a:cubicBezTo>
                  <a:cubicBezTo>
                    <a:pt x="28" y="27"/>
                    <a:pt x="23" y="35"/>
                    <a:pt x="15" y="35"/>
                  </a:cubicBezTo>
                  <a:cubicBezTo>
                    <a:pt x="12" y="35"/>
                    <a:pt x="8" y="32"/>
                    <a:pt x="6" y="29"/>
                  </a:cubicBezTo>
                  <a:cubicBezTo>
                    <a:pt x="4" y="25"/>
                    <a:pt x="3" y="22"/>
                    <a:pt x="2" y="18"/>
                  </a:cubicBezTo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4" name="íśḻïḍè">
              <a:extLst>
                <a:ext uri="{FF2B5EF4-FFF2-40B4-BE49-F238E27FC236}">
                  <a16:creationId xmlns:a16="http://schemas.microsoft.com/office/drawing/2014/main" id="{77EC3E11-D82D-4AC9-874E-4AD0A4622E87}"/>
                </a:ext>
              </a:extLst>
            </p:cNvPr>
            <p:cNvSpPr/>
            <p:nvPr/>
          </p:nvSpPr>
          <p:spPr bwMode="auto">
            <a:xfrm>
              <a:off x="8167688" y="3130550"/>
              <a:ext cx="139700" cy="246063"/>
            </a:xfrm>
            <a:custGeom>
              <a:avLst/>
              <a:gdLst>
                <a:gd name="T0" fmla="*/ 85 w 88"/>
                <a:gd name="T1" fmla="*/ 39 h 155"/>
                <a:gd name="T2" fmla="*/ 51 w 88"/>
                <a:gd name="T3" fmla="*/ 0 h 155"/>
                <a:gd name="T4" fmla="*/ 0 w 88"/>
                <a:gd name="T5" fmla="*/ 94 h 155"/>
                <a:gd name="T6" fmla="*/ 20 w 88"/>
                <a:gd name="T7" fmla="*/ 155 h 155"/>
                <a:gd name="T8" fmla="*/ 88 w 88"/>
                <a:gd name="T9" fmla="*/ 77 h 155"/>
                <a:gd name="T10" fmla="*/ 85 w 88"/>
                <a:gd name="T11" fmla="*/ 3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55">
                  <a:moveTo>
                    <a:pt x="85" y="39"/>
                  </a:moveTo>
                  <a:lnTo>
                    <a:pt x="51" y="0"/>
                  </a:lnTo>
                  <a:lnTo>
                    <a:pt x="0" y="94"/>
                  </a:lnTo>
                  <a:lnTo>
                    <a:pt x="20" y="155"/>
                  </a:lnTo>
                  <a:lnTo>
                    <a:pt x="88" y="77"/>
                  </a:lnTo>
                  <a:lnTo>
                    <a:pt x="85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5" name="iṥḷiḓê">
              <a:extLst>
                <a:ext uri="{FF2B5EF4-FFF2-40B4-BE49-F238E27FC236}">
                  <a16:creationId xmlns:a16="http://schemas.microsoft.com/office/drawing/2014/main" id="{E6511A49-E7E3-49FE-96CC-857EF90DD60A}"/>
                </a:ext>
              </a:extLst>
            </p:cNvPr>
            <p:cNvSpPr/>
            <p:nvPr/>
          </p:nvSpPr>
          <p:spPr bwMode="auto">
            <a:xfrm>
              <a:off x="8148638" y="3168650"/>
              <a:ext cx="704850" cy="839788"/>
            </a:xfrm>
            <a:custGeom>
              <a:avLst/>
              <a:gdLst>
                <a:gd name="T0" fmla="*/ 55 w 183"/>
                <a:gd name="T1" fmla="*/ 8 h 218"/>
                <a:gd name="T2" fmla="*/ 183 w 183"/>
                <a:gd name="T3" fmla="*/ 150 h 218"/>
                <a:gd name="T4" fmla="*/ 105 w 183"/>
                <a:gd name="T5" fmla="*/ 218 h 218"/>
                <a:gd name="T6" fmla="*/ 9 w 183"/>
                <a:gd name="T7" fmla="*/ 71 h 218"/>
                <a:gd name="T8" fmla="*/ 24 w 183"/>
                <a:gd name="T9" fmla="*/ 12 h 218"/>
                <a:gd name="T10" fmla="*/ 55 w 183"/>
                <a:gd name="T11" fmla="*/ 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218">
                  <a:moveTo>
                    <a:pt x="55" y="8"/>
                  </a:moveTo>
                  <a:cubicBezTo>
                    <a:pt x="183" y="150"/>
                    <a:pt x="183" y="150"/>
                    <a:pt x="183" y="150"/>
                  </a:cubicBezTo>
                  <a:cubicBezTo>
                    <a:pt x="105" y="218"/>
                    <a:pt x="105" y="218"/>
                    <a:pt x="105" y="218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0" y="57"/>
                    <a:pt x="14" y="26"/>
                    <a:pt x="24" y="12"/>
                  </a:cubicBezTo>
                  <a:cubicBezTo>
                    <a:pt x="31" y="2"/>
                    <a:pt x="46" y="0"/>
                    <a:pt x="55" y="8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6" name="ïṥḻîḓê">
              <a:extLst>
                <a:ext uri="{FF2B5EF4-FFF2-40B4-BE49-F238E27FC236}">
                  <a16:creationId xmlns:a16="http://schemas.microsoft.com/office/drawing/2014/main" id="{189AE9B9-95CC-4F9E-A4BE-C75B071360DC}"/>
                </a:ext>
              </a:extLst>
            </p:cNvPr>
            <p:cNvSpPr/>
            <p:nvPr/>
          </p:nvSpPr>
          <p:spPr bwMode="auto">
            <a:xfrm>
              <a:off x="8553451" y="3746500"/>
              <a:ext cx="354013" cy="1670050"/>
            </a:xfrm>
            <a:custGeom>
              <a:avLst/>
              <a:gdLst>
                <a:gd name="T0" fmla="*/ 177 w 223"/>
                <a:gd name="T1" fmla="*/ 1052 h 1052"/>
                <a:gd name="T2" fmla="*/ 94 w 223"/>
                <a:gd name="T3" fmla="*/ 584 h 1052"/>
                <a:gd name="T4" fmla="*/ 0 w 223"/>
                <a:gd name="T5" fmla="*/ 165 h 1052"/>
                <a:gd name="T6" fmla="*/ 189 w 223"/>
                <a:gd name="T7" fmla="*/ 0 h 1052"/>
                <a:gd name="T8" fmla="*/ 177 w 223"/>
                <a:gd name="T9" fmla="*/ 579 h 1052"/>
                <a:gd name="T10" fmla="*/ 223 w 223"/>
                <a:gd name="T11" fmla="*/ 1030 h 1052"/>
                <a:gd name="T12" fmla="*/ 177 w 223"/>
                <a:gd name="T13" fmla="*/ 1052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1052">
                  <a:moveTo>
                    <a:pt x="177" y="1052"/>
                  </a:moveTo>
                  <a:lnTo>
                    <a:pt x="94" y="584"/>
                  </a:lnTo>
                  <a:lnTo>
                    <a:pt x="0" y="165"/>
                  </a:lnTo>
                  <a:lnTo>
                    <a:pt x="189" y="0"/>
                  </a:lnTo>
                  <a:lnTo>
                    <a:pt x="177" y="579"/>
                  </a:lnTo>
                  <a:lnTo>
                    <a:pt x="223" y="1030"/>
                  </a:lnTo>
                  <a:lnTo>
                    <a:pt x="177" y="1052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7" name="iš1îďê">
              <a:extLst>
                <a:ext uri="{FF2B5EF4-FFF2-40B4-BE49-F238E27FC236}">
                  <a16:creationId xmlns:a16="http://schemas.microsoft.com/office/drawing/2014/main" id="{E3863876-5E36-40A5-98BE-1DC3E0BEA915}"/>
                </a:ext>
              </a:extLst>
            </p:cNvPr>
            <p:cNvSpPr/>
            <p:nvPr/>
          </p:nvSpPr>
          <p:spPr bwMode="auto">
            <a:xfrm>
              <a:off x="8529638" y="3746500"/>
              <a:ext cx="323850" cy="1693863"/>
            </a:xfrm>
            <a:custGeom>
              <a:avLst/>
              <a:gdLst>
                <a:gd name="T0" fmla="*/ 204 w 204"/>
                <a:gd name="T1" fmla="*/ 0 h 1067"/>
                <a:gd name="T2" fmla="*/ 49 w 204"/>
                <a:gd name="T3" fmla="*/ 1067 h 1067"/>
                <a:gd name="T4" fmla="*/ 0 w 204"/>
                <a:gd name="T5" fmla="*/ 1059 h 1067"/>
                <a:gd name="T6" fmla="*/ 15 w 204"/>
                <a:gd name="T7" fmla="*/ 165 h 1067"/>
                <a:gd name="T8" fmla="*/ 204 w 204"/>
                <a:gd name="T9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067">
                  <a:moveTo>
                    <a:pt x="204" y="0"/>
                  </a:moveTo>
                  <a:lnTo>
                    <a:pt x="49" y="1067"/>
                  </a:lnTo>
                  <a:lnTo>
                    <a:pt x="0" y="1059"/>
                  </a:lnTo>
                  <a:lnTo>
                    <a:pt x="15" y="165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8" name="îṧ1iḑè">
              <a:extLst>
                <a:ext uri="{FF2B5EF4-FFF2-40B4-BE49-F238E27FC236}">
                  <a16:creationId xmlns:a16="http://schemas.microsoft.com/office/drawing/2014/main" id="{E1E8E728-BDBD-4A19-8916-2C0D30D83414}"/>
                </a:ext>
              </a:extLst>
            </p:cNvPr>
            <p:cNvSpPr/>
            <p:nvPr/>
          </p:nvSpPr>
          <p:spPr bwMode="auto">
            <a:xfrm>
              <a:off x="8356601" y="5416550"/>
              <a:ext cx="246063" cy="80963"/>
            </a:xfrm>
            <a:custGeom>
              <a:avLst/>
              <a:gdLst>
                <a:gd name="T0" fmla="*/ 22 w 155"/>
                <a:gd name="T1" fmla="*/ 49 h 51"/>
                <a:gd name="T2" fmla="*/ 148 w 155"/>
                <a:gd name="T3" fmla="*/ 44 h 51"/>
                <a:gd name="T4" fmla="*/ 155 w 155"/>
                <a:gd name="T5" fmla="*/ 5 h 51"/>
                <a:gd name="T6" fmla="*/ 119 w 155"/>
                <a:gd name="T7" fmla="*/ 0 h 51"/>
                <a:gd name="T8" fmla="*/ 0 w 155"/>
                <a:gd name="T9" fmla="*/ 34 h 51"/>
                <a:gd name="T10" fmla="*/ 0 w 155"/>
                <a:gd name="T11" fmla="*/ 51 h 51"/>
                <a:gd name="T12" fmla="*/ 22 w 155"/>
                <a:gd name="T13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51">
                  <a:moveTo>
                    <a:pt x="22" y="49"/>
                  </a:moveTo>
                  <a:lnTo>
                    <a:pt x="148" y="44"/>
                  </a:lnTo>
                  <a:lnTo>
                    <a:pt x="155" y="5"/>
                  </a:lnTo>
                  <a:lnTo>
                    <a:pt x="119" y="0"/>
                  </a:lnTo>
                  <a:lnTo>
                    <a:pt x="0" y="34"/>
                  </a:lnTo>
                  <a:lnTo>
                    <a:pt x="0" y="51"/>
                  </a:lnTo>
                  <a:lnTo>
                    <a:pt x="22" y="4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9" name="îṩḷíḍè">
              <a:extLst>
                <a:ext uri="{FF2B5EF4-FFF2-40B4-BE49-F238E27FC236}">
                  <a16:creationId xmlns:a16="http://schemas.microsoft.com/office/drawing/2014/main" id="{EABDE749-E4F6-4A41-8588-C952EB75E7E7}"/>
                </a:ext>
              </a:extLst>
            </p:cNvPr>
            <p:cNvSpPr/>
            <p:nvPr/>
          </p:nvSpPr>
          <p:spPr bwMode="auto">
            <a:xfrm>
              <a:off x="8683626" y="5370513"/>
              <a:ext cx="231775" cy="80963"/>
            </a:xfrm>
            <a:custGeom>
              <a:avLst/>
              <a:gdLst>
                <a:gd name="T0" fmla="*/ 141 w 146"/>
                <a:gd name="T1" fmla="*/ 7 h 51"/>
                <a:gd name="T2" fmla="*/ 146 w 146"/>
                <a:gd name="T3" fmla="*/ 44 h 51"/>
                <a:gd name="T4" fmla="*/ 0 w 146"/>
                <a:gd name="T5" fmla="*/ 51 h 51"/>
                <a:gd name="T6" fmla="*/ 0 w 146"/>
                <a:gd name="T7" fmla="*/ 39 h 51"/>
                <a:gd name="T8" fmla="*/ 126 w 146"/>
                <a:gd name="T9" fmla="*/ 0 h 51"/>
                <a:gd name="T10" fmla="*/ 141 w 146"/>
                <a:gd name="T11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51">
                  <a:moveTo>
                    <a:pt x="141" y="7"/>
                  </a:moveTo>
                  <a:lnTo>
                    <a:pt x="146" y="44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126" y="0"/>
                  </a:lnTo>
                  <a:lnTo>
                    <a:pt x="141" y="7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0" name="iśḷídé">
              <a:extLst>
                <a:ext uri="{FF2B5EF4-FFF2-40B4-BE49-F238E27FC236}">
                  <a16:creationId xmlns:a16="http://schemas.microsoft.com/office/drawing/2014/main" id="{F6A1CA4B-9B03-41D0-BE7B-93E6BCB8DE76}"/>
                </a:ext>
              </a:extLst>
            </p:cNvPr>
            <p:cNvSpPr/>
            <p:nvPr/>
          </p:nvSpPr>
          <p:spPr bwMode="auto">
            <a:xfrm>
              <a:off x="7616826" y="4008438"/>
              <a:ext cx="288925" cy="73025"/>
            </a:xfrm>
            <a:custGeom>
              <a:avLst/>
              <a:gdLst>
                <a:gd name="T0" fmla="*/ 70 w 75"/>
                <a:gd name="T1" fmla="*/ 19 h 19"/>
                <a:gd name="T2" fmla="*/ 2 w 75"/>
                <a:gd name="T3" fmla="*/ 19 h 19"/>
                <a:gd name="T4" fmla="*/ 11 w 75"/>
                <a:gd name="T5" fmla="*/ 12 h 19"/>
                <a:gd name="T6" fmla="*/ 55 w 75"/>
                <a:gd name="T7" fmla="*/ 9 h 19"/>
                <a:gd name="T8" fmla="*/ 60 w 75"/>
                <a:gd name="T9" fmla="*/ 0 h 19"/>
                <a:gd name="T10" fmla="*/ 75 w 75"/>
                <a:gd name="T11" fmla="*/ 6 h 19"/>
                <a:gd name="T12" fmla="*/ 70 w 75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9">
                  <a:moveTo>
                    <a:pt x="70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5" y="9"/>
                    <a:pt x="55" y="9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5" y="6"/>
                    <a:pt x="75" y="6"/>
                    <a:pt x="75" y="6"/>
                  </a:cubicBezTo>
                  <a:lnTo>
                    <a:pt x="70" y="19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1" name="ïṩ1ïḑé">
              <a:extLst>
                <a:ext uri="{FF2B5EF4-FFF2-40B4-BE49-F238E27FC236}">
                  <a16:creationId xmlns:a16="http://schemas.microsoft.com/office/drawing/2014/main" id="{73F6ACE3-AD44-43E5-8287-04A32809FD8D}"/>
                </a:ext>
              </a:extLst>
            </p:cNvPr>
            <p:cNvSpPr/>
            <p:nvPr/>
          </p:nvSpPr>
          <p:spPr bwMode="auto">
            <a:xfrm>
              <a:off x="7821613" y="3195638"/>
              <a:ext cx="623888" cy="847725"/>
            </a:xfrm>
            <a:custGeom>
              <a:avLst/>
              <a:gdLst>
                <a:gd name="T0" fmla="*/ 114 w 162"/>
                <a:gd name="T1" fmla="*/ 14 h 220"/>
                <a:gd name="T2" fmla="*/ 63 w 162"/>
                <a:gd name="T3" fmla="*/ 111 h 220"/>
                <a:gd name="T4" fmla="*/ 0 w 162"/>
                <a:gd name="T5" fmla="*/ 220 h 220"/>
                <a:gd name="T6" fmla="*/ 21 w 162"/>
                <a:gd name="T7" fmla="*/ 220 h 220"/>
                <a:gd name="T8" fmla="*/ 76 w 162"/>
                <a:gd name="T9" fmla="*/ 144 h 220"/>
                <a:gd name="T10" fmla="*/ 149 w 162"/>
                <a:gd name="T11" fmla="*/ 51 h 220"/>
                <a:gd name="T12" fmla="*/ 156 w 162"/>
                <a:gd name="T13" fmla="*/ 19 h 220"/>
                <a:gd name="T14" fmla="*/ 114 w 162"/>
                <a:gd name="T15" fmla="*/ 1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220">
                  <a:moveTo>
                    <a:pt x="114" y="14"/>
                  </a:moveTo>
                  <a:cubicBezTo>
                    <a:pt x="63" y="111"/>
                    <a:pt x="63" y="111"/>
                    <a:pt x="63" y="111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21" y="220"/>
                    <a:pt x="21" y="220"/>
                    <a:pt x="21" y="220"/>
                  </a:cubicBezTo>
                  <a:cubicBezTo>
                    <a:pt x="76" y="144"/>
                    <a:pt x="76" y="144"/>
                    <a:pt x="76" y="144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59" y="43"/>
                    <a:pt x="162" y="30"/>
                    <a:pt x="156" y="19"/>
                  </a:cubicBezTo>
                  <a:cubicBezTo>
                    <a:pt x="148" y="3"/>
                    <a:pt x="126" y="0"/>
                    <a:pt x="114" y="14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2" name="íŝľîḍè">
              <a:extLst>
                <a:ext uri="{FF2B5EF4-FFF2-40B4-BE49-F238E27FC236}">
                  <a16:creationId xmlns:a16="http://schemas.microsoft.com/office/drawing/2014/main" id="{46948D38-265F-4105-824D-009EC9160FCF}"/>
                </a:ext>
              </a:extLst>
            </p:cNvPr>
            <p:cNvSpPr/>
            <p:nvPr/>
          </p:nvSpPr>
          <p:spPr bwMode="auto">
            <a:xfrm>
              <a:off x="5981701" y="4362450"/>
              <a:ext cx="276225" cy="823913"/>
            </a:xfrm>
            <a:custGeom>
              <a:avLst/>
              <a:gdLst>
                <a:gd name="T0" fmla="*/ 58 w 72"/>
                <a:gd name="T1" fmla="*/ 0 h 214"/>
                <a:gd name="T2" fmla="*/ 26 w 72"/>
                <a:gd name="T3" fmla="*/ 12 h 214"/>
                <a:gd name="T4" fmla="*/ 48 w 72"/>
                <a:gd name="T5" fmla="*/ 190 h 214"/>
                <a:gd name="T6" fmla="*/ 32 w 72"/>
                <a:gd name="T7" fmla="*/ 195 h 214"/>
                <a:gd name="T8" fmla="*/ 2 w 72"/>
                <a:gd name="T9" fmla="*/ 206 h 214"/>
                <a:gd name="T10" fmla="*/ 1 w 72"/>
                <a:gd name="T11" fmla="*/ 210 h 214"/>
                <a:gd name="T12" fmla="*/ 5 w 72"/>
                <a:gd name="T13" fmla="*/ 213 h 214"/>
                <a:gd name="T14" fmla="*/ 44 w 72"/>
                <a:gd name="T15" fmla="*/ 213 h 214"/>
                <a:gd name="T16" fmla="*/ 66 w 72"/>
                <a:gd name="T17" fmla="*/ 205 h 214"/>
                <a:gd name="T18" fmla="*/ 72 w 72"/>
                <a:gd name="T19" fmla="*/ 193 h 214"/>
                <a:gd name="T20" fmla="*/ 58 w 72"/>
                <a:gd name="T2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214">
                  <a:moveTo>
                    <a:pt x="58" y="0"/>
                  </a:moveTo>
                  <a:cubicBezTo>
                    <a:pt x="54" y="0"/>
                    <a:pt x="26" y="12"/>
                    <a:pt x="26" y="12"/>
                  </a:cubicBezTo>
                  <a:cubicBezTo>
                    <a:pt x="48" y="190"/>
                    <a:pt x="48" y="190"/>
                    <a:pt x="48" y="190"/>
                  </a:cubicBezTo>
                  <a:cubicBezTo>
                    <a:pt x="43" y="193"/>
                    <a:pt x="36" y="194"/>
                    <a:pt x="32" y="195"/>
                  </a:cubicBezTo>
                  <a:cubicBezTo>
                    <a:pt x="21" y="199"/>
                    <a:pt x="11" y="200"/>
                    <a:pt x="2" y="206"/>
                  </a:cubicBezTo>
                  <a:cubicBezTo>
                    <a:pt x="1" y="206"/>
                    <a:pt x="1" y="209"/>
                    <a:pt x="1" y="210"/>
                  </a:cubicBezTo>
                  <a:cubicBezTo>
                    <a:pt x="0" y="212"/>
                    <a:pt x="3" y="213"/>
                    <a:pt x="5" y="213"/>
                  </a:cubicBezTo>
                  <a:cubicBezTo>
                    <a:pt x="18" y="214"/>
                    <a:pt x="31" y="214"/>
                    <a:pt x="44" y="213"/>
                  </a:cubicBezTo>
                  <a:cubicBezTo>
                    <a:pt x="52" y="213"/>
                    <a:pt x="59" y="209"/>
                    <a:pt x="66" y="205"/>
                  </a:cubicBezTo>
                  <a:cubicBezTo>
                    <a:pt x="71" y="203"/>
                    <a:pt x="72" y="196"/>
                    <a:pt x="72" y="193"/>
                  </a:cubicBezTo>
                  <a:cubicBezTo>
                    <a:pt x="72" y="192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3" name="îṧľiḋé">
              <a:extLst>
                <a:ext uri="{FF2B5EF4-FFF2-40B4-BE49-F238E27FC236}">
                  <a16:creationId xmlns:a16="http://schemas.microsoft.com/office/drawing/2014/main" id="{DC93E212-70FB-4765-BD87-930D4C461CCC}"/>
                </a:ext>
              </a:extLst>
            </p:cNvPr>
            <p:cNvSpPr/>
            <p:nvPr/>
          </p:nvSpPr>
          <p:spPr bwMode="auto">
            <a:xfrm>
              <a:off x="5965826" y="5100638"/>
              <a:ext cx="296863" cy="115888"/>
            </a:xfrm>
            <a:custGeom>
              <a:avLst/>
              <a:gdLst>
                <a:gd name="T0" fmla="*/ 38 w 77"/>
                <a:gd name="T1" fmla="*/ 15 h 30"/>
                <a:gd name="T2" fmla="*/ 76 w 77"/>
                <a:gd name="T3" fmla="*/ 0 h 30"/>
                <a:gd name="T4" fmla="*/ 59 w 77"/>
                <a:gd name="T5" fmla="*/ 20 h 30"/>
                <a:gd name="T6" fmla="*/ 4 w 77"/>
                <a:gd name="T7" fmla="*/ 25 h 30"/>
                <a:gd name="T8" fmla="*/ 0 w 77"/>
                <a:gd name="T9" fmla="*/ 21 h 30"/>
                <a:gd name="T10" fmla="*/ 1 w 77"/>
                <a:gd name="T11" fmla="*/ 18 h 30"/>
                <a:gd name="T12" fmla="*/ 19 w 77"/>
                <a:gd name="T13" fmla="*/ 8 h 30"/>
                <a:gd name="T14" fmla="*/ 27 w 77"/>
                <a:gd name="T15" fmla="*/ 14 h 30"/>
                <a:gd name="T16" fmla="*/ 38 w 77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30">
                  <a:moveTo>
                    <a:pt x="38" y="15"/>
                  </a:moveTo>
                  <a:cubicBezTo>
                    <a:pt x="50" y="13"/>
                    <a:pt x="67" y="8"/>
                    <a:pt x="76" y="0"/>
                  </a:cubicBezTo>
                  <a:cubicBezTo>
                    <a:pt x="77" y="8"/>
                    <a:pt x="75" y="16"/>
                    <a:pt x="59" y="20"/>
                  </a:cubicBezTo>
                  <a:cubicBezTo>
                    <a:pt x="41" y="25"/>
                    <a:pt x="22" y="30"/>
                    <a:pt x="4" y="25"/>
                  </a:cubicBezTo>
                  <a:cubicBezTo>
                    <a:pt x="2" y="24"/>
                    <a:pt x="0" y="23"/>
                    <a:pt x="0" y="21"/>
                  </a:cubicBezTo>
                  <a:cubicBezTo>
                    <a:pt x="0" y="20"/>
                    <a:pt x="0" y="19"/>
                    <a:pt x="1" y="18"/>
                  </a:cubicBezTo>
                  <a:cubicBezTo>
                    <a:pt x="4" y="14"/>
                    <a:pt x="13" y="7"/>
                    <a:pt x="19" y="8"/>
                  </a:cubicBezTo>
                  <a:cubicBezTo>
                    <a:pt x="22" y="9"/>
                    <a:pt x="24" y="13"/>
                    <a:pt x="27" y="14"/>
                  </a:cubicBezTo>
                  <a:cubicBezTo>
                    <a:pt x="31" y="15"/>
                    <a:pt x="34" y="15"/>
                    <a:pt x="38" y="1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4" name="íşḻîḑe">
              <a:extLst>
                <a:ext uri="{FF2B5EF4-FFF2-40B4-BE49-F238E27FC236}">
                  <a16:creationId xmlns:a16="http://schemas.microsoft.com/office/drawing/2014/main" id="{1F54758F-A087-4097-BE53-9CAF8D36B710}"/>
                </a:ext>
              </a:extLst>
            </p:cNvPr>
            <p:cNvSpPr/>
            <p:nvPr/>
          </p:nvSpPr>
          <p:spPr bwMode="auto">
            <a:xfrm>
              <a:off x="6281738" y="4362450"/>
              <a:ext cx="238125" cy="927100"/>
            </a:xfrm>
            <a:custGeom>
              <a:avLst/>
              <a:gdLst>
                <a:gd name="T0" fmla="*/ 46 w 62"/>
                <a:gd name="T1" fmla="*/ 193 h 241"/>
                <a:gd name="T2" fmla="*/ 32 w 62"/>
                <a:gd name="T3" fmla="*/ 0 h 241"/>
                <a:gd name="T4" fmla="*/ 0 w 62"/>
                <a:gd name="T5" fmla="*/ 12 h 241"/>
                <a:gd name="T6" fmla="*/ 22 w 62"/>
                <a:gd name="T7" fmla="*/ 190 h 241"/>
                <a:gd name="T8" fmla="*/ 34 w 62"/>
                <a:gd name="T9" fmla="*/ 218 h 241"/>
                <a:gd name="T10" fmla="*/ 56 w 62"/>
                <a:gd name="T11" fmla="*/ 240 h 241"/>
                <a:gd name="T12" fmla="*/ 59 w 62"/>
                <a:gd name="T13" fmla="*/ 240 h 241"/>
                <a:gd name="T14" fmla="*/ 60 w 62"/>
                <a:gd name="T15" fmla="*/ 238 h 241"/>
                <a:gd name="T16" fmla="*/ 57 w 62"/>
                <a:gd name="T17" fmla="*/ 222 h 241"/>
                <a:gd name="T18" fmla="*/ 46 w 62"/>
                <a:gd name="T19" fmla="*/ 193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41">
                  <a:moveTo>
                    <a:pt x="46" y="193"/>
                  </a:moveTo>
                  <a:cubicBezTo>
                    <a:pt x="46" y="192"/>
                    <a:pt x="35" y="0"/>
                    <a:pt x="32" y="0"/>
                  </a:cubicBezTo>
                  <a:cubicBezTo>
                    <a:pt x="28" y="0"/>
                    <a:pt x="0" y="12"/>
                    <a:pt x="0" y="1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00"/>
                    <a:pt x="29" y="209"/>
                    <a:pt x="34" y="218"/>
                  </a:cubicBezTo>
                  <a:cubicBezTo>
                    <a:pt x="40" y="227"/>
                    <a:pt x="47" y="235"/>
                    <a:pt x="56" y="240"/>
                  </a:cubicBezTo>
                  <a:cubicBezTo>
                    <a:pt x="57" y="240"/>
                    <a:pt x="58" y="241"/>
                    <a:pt x="59" y="240"/>
                  </a:cubicBezTo>
                  <a:cubicBezTo>
                    <a:pt x="60" y="240"/>
                    <a:pt x="60" y="239"/>
                    <a:pt x="60" y="238"/>
                  </a:cubicBezTo>
                  <a:cubicBezTo>
                    <a:pt x="62" y="233"/>
                    <a:pt x="59" y="227"/>
                    <a:pt x="57" y="222"/>
                  </a:cubicBezTo>
                  <a:cubicBezTo>
                    <a:pt x="53" y="213"/>
                    <a:pt x="47" y="203"/>
                    <a:pt x="46" y="19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5" name="iṥ1íḍè">
              <a:extLst>
                <a:ext uri="{FF2B5EF4-FFF2-40B4-BE49-F238E27FC236}">
                  <a16:creationId xmlns:a16="http://schemas.microsoft.com/office/drawing/2014/main" id="{AB216F20-8DC3-44FD-9E52-ADF98712C0C0}"/>
                </a:ext>
              </a:extLst>
            </p:cNvPr>
            <p:cNvSpPr/>
            <p:nvPr/>
          </p:nvSpPr>
          <p:spPr bwMode="auto">
            <a:xfrm>
              <a:off x="6357938" y="5105400"/>
              <a:ext cx="166688" cy="195263"/>
            </a:xfrm>
            <a:custGeom>
              <a:avLst/>
              <a:gdLst>
                <a:gd name="T0" fmla="*/ 8 w 43"/>
                <a:gd name="T1" fmla="*/ 24 h 51"/>
                <a:gd name="T2" fmla="*/ 31 w 43"/>
                <a:gd name="T3" fmla="*/ 50 h 51"/>
                <a:gd name="T4" fmla="*/ 37 w 43"/>
                <a:gd name="T5" fmla="*/ 51 h 51"/>
                <a:gd name="T6" fmla="*/ 42 w 43"/>
                <a:gd name="T7" fmla="*/ 45 h 51"/>
                <a:gd name="T8" fmla="*/ 42 w 43"/>
                <a:gd name="T9" fmla="*/ 37 h 51"/>
                <a:gd name="T10" fmla="*/ 37 w 43"/>
                <a:gd name="T11" fmla="*/ 26 h 51"/>
                <a:gd name="T12" fmla="*/ 35 w 43"/>
                <a:gd name="T13" fmla="*/ 24 h 51"/>
                <a:gd name="T14" fmla="*/ 31 w 43"/>
                <a:gd name="T15" fmla="*/ 26 h 51"/>
                <a:gd name="T16" fmla="*/ 22 w 43"/>
                <a:gd name="T17" fmla="*/ 26 h 51"/>
                <a:gd name="T18" fmla="*/ 15 w 43"/>
                <a:gd name="T19" fmla="*/ 19 h 51"/>
                <a:gd name="T20" fmla="*/ 1 w 43"/>
                <a:gd name="T21" fmla="*/ 0 h 51"/>
                <a:gd name="T22" fmla="*/ 8 w 43"/>
                <a:gd name="T23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51">
                  <a:moveTo>
                    <a:pt x="8" y="24"/>
                  </a:moveTo>
                  <a:cubicBezTo>
                    <a:pt x="13" y="34"/>
                    <a:pt x="20" y="45"/>
                    <a:pt x="31" y="50"/>
                  </a:cubicBezTo>
                  <a:cubicBezTo>
                    <a:pt x="33" y="50"/>
                    <a:pt x="35" y="51"/>
                    <a:pt x="37" y="51"/>
                  </a:cubicBezTo>
                  <a:cubicBezTo>
                    <a:pt x="39" y="50"/>
                    <a:pt x="41" y="48"/>
                    <a:pt x="42" y="45"/>
                  </a:cubicBezTo>
                  <a:cubicBezTo>
                    <a:pt x="43" y="43"/>
                    <a:pt x="42" y="40"/>
                    <a:pt x="42" y="37"/>
                  </a:cubicBezTo>
                  <a:cubicBezTo>
                    <a:pt x="41" y="33"/>
                    <a:pt x="39" y="29"/>
                    <a:pt x="37" y="26"/>
                  </a:cubicBezTo>
                  <a:cubicBezTo>
                    <a:pt x="36" y="25"/>
                    <a:pt x="36" y="24"/>
                    <a:pt x="35" y="24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8"/>
                    <a:pt x="25" y="27"/>
                    <a:pt x="22" y="26"/>
                  </a:cubicBezTo>
                  <a:cubicBezTo>
                    <a:pt x="19" y="24"/>
                    <a:pt x="17" y="21"/>
                    <a:pt x="15" y="19"/>
                  </a:cubicBezTo>
                  <a:cubicBezTo>
                    <a:pt x="11" y="13"/>
                    <a:pt x="7" y="3"/>
                    <a:pt x="1" y="0"/>
                  </a:cubicBezTo>
                  <a:cubicBezTo>
                    <a:pt x="0" y="8"/>
                    <a:pt x="4" y="17"/>
                    <a:pt x="8" y="24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6" name="išḻíḓè">
              <a:extLst>
                <a:ext uri="{FF2B5EF4-FFF2-40B4-BE49-F238E27FC236}">
                  <a16:creationId xmlns:a16="http://schemas.microsoft.com/office/drawing/2014/main" id="{20F9EAC2-7918-44E2-AB22-86447122A96B}"/>
                </a:ext>
              </a:extLst>
            </p:cNvPr>
            <p:cNvSpPr/>
            <p:nvPr/>
          </p:nvSpPr>
          <p:spPr bwMode="auto">
            <a:xfrm>
              <a:off x="51609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7" name="ïṧ1îḓê">
              <a:extLst>
                <a:ext uri="{FF2B5EF4-FFF2-40B4-BE49-F238E27FC236}">
                  <a16:creationId xmlns:a16="http://schemas.microsoft.com/office/drawing/2014/main" id="{9FB2C510-9365-47A7-BFCF-3E7F96A44F78}"/>
                </a:ext>
              </a:extLst>
            </p:cNvPr>
            <p:cNvSpPr/>
            <p:nvPr/>
          </p:nvSpPr>
          <p:spPr bwMode="auto">
            <a:xfrm>
              <a:off x="5776913" y="5259388"/>
              <a:ext cx="104775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8" name="ïs1íḓé">
              <a:extLst>
                <a:ext uri="{FF2B5EF4-FFF2-40B4-BE49-F238E27FC236}">
                  <a16:creationId xmlns:a16="http://schemas.microsoft.com/office/drawing/2014/main" id="{11779A85-336C-4754-A216-05287DF4157D}"/>
                </a:ext>
              </a:extLst>
            </p:cNvPr>
            <p:cNvSpPr/>
            <p:nvPr/>
          </p:nvSpPr>
          <p:spPr bwMode="auto">
            <a:xfrm>
              <a:off x="5457826" y="5259388"/>
              <a:ext cx="100013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9" name="is1iďe">
              <a:extLst>
                <a:ext uri="{FF2B5EF4-FFF2-40B4-BE49-F238E27FC236}">
                  <a16:creationId xmlns:a16="http://schemas.microsoft.com/office/drawing/2014/main" id="{D192FB28-AD80-42C4-A2A5-372F7999A499}"/>
                </a:ext>
              </a:extLst>
            </p:cNvPr>
            <p:cNvSpPr/>
            <p:nvPr/>
          </p:nvSpPr>
          <p:spPr bwMode="auto">
            <a:xfrm>
              <a:off x="5203826" y="4654550"/>
              <a:ext cx="327025" cy="654050"/>
            </a:xfrm>
            <a:custGeom>
              <a:avLst/>
              <a:gdLst>
                <a:gd name="T0" fmla="*/ 4 w 85"/>
                <a:gd name="T1" fmla="*/ 170 h 170"/>
                <a:gd name="T2" fmla="*/ 4 w 85"/>
                <a:gd name="T3" fmla="*/ 163 h 170"/>
                <a:gd name="T4" fmla="*/ 12 w 85"/>
                <a:gd name="T5" fmla="*/ 145 h 170"/>
                <a:gd name="T6" fmla="*/ 30 w 85"/>
                <a:gd name="T7" fmla="*/ 137 h 170"/>
                <a:gd name="T8" fmla="*/ 85 w 85"/>
                <a:gd name="T9" fmla="*/ 137 h 170"/>
                <a:gd name="T10" fmla="*/ 85 w 85"/>
                <a:gd name="T11" fmla="*/ 0 h 170"/>
                <a:gd name="T12" fmla="*/ 81 w 85"/>
                <a:gd name="T13" fmla="*/ 0 h 170"/>
                <a:gd name="T14" fmla="*/ 81 w 85"/>
                <a:gd name="T15" fmla="*/ 133 h 170"/>
                <a:gd name="T16" fmla="*/ 30 w 85"/>
                <a:gd name="T17" fmla="*/ 133 h 170"/>
                <a:gd name="T18" fmla="*/ 0 w 85"/>
                <a:gd name="T19" fmla="*/ 163 h 170"/>
                <a:gd name="T20" fmla="*/ 0 w 85"/>
                <a:gd name="T21" fmla="*/ 170 h 170"/>
                <a:gd name="T22" fmla="*/ 4 w 85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2" y="145"/>
                  </a:cubicBezTo>
                  <a:cubicBezTo>
                    <a:pt x="17" y="140"/>
                    <a:pt x="23" y="137"/>
                    <a:pt x="30" y="137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4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0" name="îśḻïḓe">
              <a:extLst>
                <a:ext uri="{FF2B5EF4-FFF2-40B4-BE49-F238E27FC236}">
                  <a16:creationId xmlns:a16="http://schemas.microsoft.com/office/drawing/2014/main" id="{17C4AE63-533F-4FC6-985A-5CA6C0D7123B}"/>
                </a:ext>
              </a:extLst>
            </p:cNvPr>
            <p:cNvSpPr/>
            <p:nvPr/>
          </p:nvSpPr>
          <p:spPr bwMode="auto">
            <a:xfrm>
              <a:off x="5507038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2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1" y="137"/>
                    <a:pt x="68" y="140"/>
                    <a:pt x="72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1" name="îšliḍé">
              <a:extLst>
                <a:ext uri="{FF2B5EF4-FFF2-40B4-BE49-F238E27FC236}">
                  <a16:creationId xmlns:a16="http://schemas.microsoft.com/office/drawing/2014/main" id="{3CD8B754-19A3-4335-A919-F337C16A14B5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2" name="îś1iḋè">
              <a:extLst>
                <a:ext uri="{FF2B5EF4-FFF2-40B4-BE49-F238E27FC236}">
                  <a16:creationId xmlns:a16="http://schemas.microsoft.com/office/drawing/2014/main" id="{49265959-1F1A-443B-B209-901263B67A79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3" name="îṧlïḓè">
              <a:extLst>
                <a:ext uri="{FF2B5EF4-FFF2-40B4-BE49-F238E27FC236}">
                  <a16:creationId xmlns:a16="http://schemas.microsoft.com/office/drawing/2014/main" id="{0D1579B5-2CD0-4AAA-A715-CCF0A3C7AC47}"/>
                </a:ext>
              </a:extLst>
            </p:cNvPr>
            <p:cNvSpPr/>
            <p:nvPr/>
          </p:nvSpPr>
          <p:spPr bwMode="auto">
            <a:xfrm>
              <a:off x="5453063" y="4913313"/>
              <a:ext cx="112713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4" name="iṧḷîḍè">
              <a:extLst>
                <a:ext uri="{FF2B5EF4-FFF2-40B4-BE49-F238E27FC236}">
                  <a16:creationId xmlns:a16="http://schemas.microsoft.com/office/drawing/2014/main" id="{23D8A559-5DF7-4E25-A515-036802E17574}"/>
                </a:ext>
              </a:extLst>
            </p:cNvPr>
            <p:cNvSpPr/>
            <p:nvPr/>
          </p:nvSpPr>
          <p:spPr bwMode="auto">
            <a:xfrm>
              <a:off x="5472113" y="4659313"/>
              <a:ext cx="74613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5" name="íSḻïḓè">
              <a:extLst>
                <a:ext uri="{FF2B5EF4-FFF2-40B4-BE49-F238E27FC236}">
                  <a16:creationId xmlns:a16="http://schemas.microsoft.com/office/drawing/2014/main" id="{1F01E809-1180-4089-B059-04642946DE29}"/>
                </a:ext>
              </a:extLst>
            </p:cNvPr>
            <p:cNvSpPr/>
            <p:nvPr/>
          </p:nvSpPr>
          <p:spPr bwMode="auto">
            <a:xfrm>
              <a:off x="712470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6" name="íS1ïďê">
              <a:extLst>
                <a:ext uri="{FF2B5EF4-FFF2-40B4-BE49-F238E27FC236}">
                  <a16:creationId xmlns:a16="http://schemas.microsoft.com/office/drawing/2014/main" id="{58F54302-2E77-450F-A5E3-3261E55EDCB7}"/>
                </a:ext>
              </a:extLst>
            </p:cNvPr>
            <p:cNvSpPr/>
            <p:nvPr/>
          </p:nvSpPr>
          <p:spPr bwMode="auto">
            <a:xfrm>
              <a:off x="774065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7" name="îṧļîḑè">
              <a:extLst>
                <a:ext uri="{FF2B5EF4-FFF2-40B4-BE49-F238E27FC236}">
                  <a16:creationId xmlns:a16="http://schemas.microsoft.com/office/drawing/2014/main" id="{01AF8866-9C55-47D1-A70E-2CB9C0BE0554}"/>
                </a:ext>
              </a:extLst>
            </p:cNvPr>
            <p:cNvSpPr/>
            <p:nvPr/>
          </p:nvSpPr>
          <p:spPr bwMode="auto">
            <a:xfrm>
              <a:off x="74215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8" name="íşḻîḑe">
              <a:extLst>
                <a:ext uri="{FF2B5EF4-FFF2-40B4-BE49-F238E27FC236}">
                  <a16:creationId xmlns:a16="http://schemas.microsoft.com/office/drawing/2014/main" id="{921CC5E3-8939-4BC2-9E23-B0BC7E6FE74A}"/>
                </a:ext>
              </a:extLst>
            </p:cNvPr>
            <p:cNvSpPr/>
            <p:nvPr/>
          </p:nvSpPr>
          <p:spPr bwMode="auto">
            <a:xfrm>
              <a:off x="7170738" y="4654550"/>
              <a:ext cx="323850" cy="654050"/>
            </a:xfrm>
            <a:custGeom>
              <a:avLst/>
              <a:gdLst>
                <a:gd name="T0" fmla="*/ 4 w 84"/>
                <a:gd name="T1" fmla="*/ 170 h 170"/>
                <a:gd name="T2" fmla="*/ 4 w 84"/>
                <a:gd name="T3" fmla="*/ 163 h 170"/>
                <a:gd name="T4" fmla="*/ 11 w 84"/>
                <a:gd name="T5" fmla="*/ 145 h 170"/>
                <a:gd name="T6" fmla="*/ 30 w 84"/>
                <a:gd name="T7" fmla="*/ 137 h 170"/>
                <a:gd name="T8" fmla="*/ 84 w 84"/>
                <a:gd name="T9" fmla="*/ 137 h 170"/>
                <a:gd name="T10" fmla="*/ 84 w 84"/>
                <a:gd name="T11" fmla="*/ 0 h 170"/>
                <a:gd name="T12" fmla="*/ 80 w 84"/>
                <a:gd name="T13" fmla="*/ 0 h 170"/>
                <a:gd name="T14" fmla="*/ 80 w 84"/>
                <a:gd name="T15" fmla="*/ 133 h 170"/>
                <a:gd name="T16" fmla="*/ 30 w 84"/>
                <a:gd name="T17" fmla="*/ 133 h 170"/>
                <a:gd name="T18" fmla="*/ 0 w 84"/>
                <a:gd name="T19" fmla="*/ 163 h 170"/>
                <a:gd name="T20" fmla="*/ 0 w 84"/>
                <a:gd name="T21" fmla="*/ 170 h 170"/>
                <a:gd name="T22" fmla="*/ 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1" y="145"/>
                  </a:cubicBezTo>
                  <a:cubicBezTo>
                    <a:pt x="16" y="140"/>
                    <a:pt x="22" y="137"/>
                    <a:pt x="30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3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9" name="ïṧļíḓê">
              <a:extLst>
                <a:ext uri="{FF2B5EF4-FFF2-40B4-BE49-F238E27FC236}">
                  <a16:creationId xmlns:a16="http://schemas.microsoft.com/office/drawing/2014/main" id="{73131064-B86A-43CB-A3C4-65E2889D8922}"/>
                </a:ext>
              </a:extLst>
            </p:cNvPr>
            <p:cNvSpPr/>
            <p:nvPr/>
          </p:nvSpPr>
          <p:spPr bwMode="auto">
            <a:xfrm>
              <a:off x="7470776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3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2" y="137"/>
                    <a:pt x="68" y="140"/>
                    <a:pt x="73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0" name="íšľiḑè">
              <a:extLst>
                <a:ext uri="{FF2B5EF4-FFF2-40B4-BE49-F238E27FC236}">
                  <a16:creationId xmlns:a16="http://schemas.microsoft.com/office/drawing/2014/main" id="{E4FFE7F6-4140-44BA-B6AC-ABD0BC8E4D31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1" name="îšļîḑe">
              <a:extLst>
                <a:ext uri="{FF2B5EF4-FFF2-40B4-BE49-F238E27FC236}">
                  <a16:creationId xmlns:a16="http://schemas.microsoft.com/office/drawing/2014/main" id="{65BBA4B2-F4D7-4BB2-8085-65BA2EFB4B74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2" name="iṥḻíḋe">
              <a:extLst>
                <a:ext uri="{FF2B5EF4-FFF2-40B4-BE49-F238E27FC236}">
                  <a16:creationId xmlns:a16="http://schemas.microsoft.com/office/drawing/2014/main" id="{7553C05B-05B4-42FC-91C6-8C59F026AC34}"/>
                </a:ext>
              </a:extLst>
            </p:cNvPr>
            <p:cNvSpPr/>
            <p:nvPr/>
          </p:nvSpPr>
          <p:spPr bwMode="auto">
            <a:xfrm>
              <a:off x="7416801" y="4913313"/>
              <a:ext cx="115888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3" name="ïṩ1ídé">
              <a:extLst>
                <a:ext uri="{FF2B5EF4-FFF2-40B4-BE49-F238E27FC236}">
                  <a16:creationId xmlns:a16="http://schemas.microsoft.com/office/drawing/2014/main" id="{D46A2D93-B4A3-4684-8126-0209CC12A9E1}"/>
                </a:ext>
              </a:extLst>
            </p:cNvPr>
            <p:cNvSpPr/>
            <p:nvPr/>
          </p:nvSpPr>
          <p:spPr bwMode="auto">
            <a:xfrm>
              <a:off x="7435851" y="4659313"/>
              <a:ext cx="73025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4" name="íṣļîďê">
              <a:extLst>
                <a:ext uri="{FF2B5EF4-FFF2-40B4-BE49-F238E27FC236}">
                  <a16:creationId xmlns:a16="http://schemas.microsoft.com/office/drawing/2014/main" id="{E6D57F53-20AF-45C4-A39C-92BB09263611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solidFill>
              <a:srgbClr val="BCB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5" name="ïşliḑe">
              <a:extLst>
                <a:ext uri="{FF2B5EF4-FFF2-40B4-BE49-F238E27FC236}">
                  <a16:creationId xmlns:a16="http://schemas.microsoft.com/office/drawing/2014/main" id="{92B10C4D-11AD-40CC-9D31-CD5760A727C0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6" name="íṣ1íďê">
              <a:extLst>
                <a:ext uri="{FF2B5EF4-FFF2-40B4-BE49-F238E27FC236}">
                  <a16:creationId xmlns:a16="http://schemas.microsoft.com/office/drawing/2014/main" id="{7E6DB044-B907-4C8D-9840-BD66E6CAEBA9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7" name="ïşľîḑê">
              <a:extLst>
                <a:ext uri="{FF2B5EF4-FFF2-40B4-BE49-F238E27FC236}">
                  <a16:creationId xmlns:a16="http://schemas.microsoft.com/office/drawing/2014/main" id="{895E9901-2A4E-44ED-8749-FC48B31166B6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8" name="íṣļîḑè">
              <a:extLst>
                <a:ext uri="{FF2B5EF4-FFF2-40B4-BE49-F238E27FC236}">
                  <a16:creationId xmlns:a16="http://schemas.microsoft.com/office/drawing/2014/main" id="{A618E53A-D3F2-4245-A5C2-488D35C414C2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9" name="ïsḷïḑê">
              <a:extLst>
                <a:ext uri="{FF2B5EF4-FFF2-40B4-BE49-F238E27FC236}">
                  <a16:creationId xmlns:a16="http://schemas.microsoft.com/office/drawing/2014/main" id="{EFBFF890-1127-40B1-82DC-8FC546A96F30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0" name="ïş1îḑé">
              <a:extLst>
                <a:ext uri="{FF2B5EF4-FFF2-40B4-BE49-F238E27FC236}">
                  <a16:creationId xmlns:a16="http://schemas.microsoft.com/office/drawing/2014/main" id="{30EB4781-6D48-4176-BBA1-F02B387367FB}"/>
                </a:ext>
              </a:extLst>
            </p:cNvPr>
            <p:cNvSpPr/>
            <p:nvPr/>
          </p:nvSpPr>
          <p:spPr bwMode="auto">
            <a:xfrm>
              <a:off x="4252913" y="4081463"/>
              <a:ext cx="3822700" cy="95250"/>
            </a:xfrm>
            <a:prstGeom prst="rect">
              <a:avLst/>
            </a:pr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41" name="Text Placeholder 2">
            <a:extLst>
              <a:ext uri="{FF2B5EF4-FFF2-40B4-BE49-F238E27FC236}">
                <a16:creationId xmlns:a16="http://schemas.microsoft.com/office/drawing/2014/main" id="{25A684D8-6D9C-48F3-BE41-304B2F5F332E}"/>
              </a:ext>
            </a:extLst>
          </p:cNvPr>
          <p:cNvSpPr txBox="1">
            <a:spLocks/>
          </p:cNvSpPr>
          <p:nvPr userDrawn="1"/>
        </p:nvSpPr>
        <p:spPr>
          <a:xfrm>
            <a:off x="1741475" y="6489441"/>
            <a:ext cx="8709049" cy="411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54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3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09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86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6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40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1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 err="1">
                <a:solidFill>
                  <a:srgbClr val="0461D6"/>
                </a:solidFill>
              </a:rPr>
              <a:t>Universitas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Berwawasan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Konservasi</a:t>
            </a:r>
            <a:r>
              <a:rPr lang="en-US" sz="1200" i="1" dirty="0">
                <a:solidFill>
                  <a:srgbClr val="0461D6"/>
                </a:solidFill>
              </a:rPr>
              <a:t> dan </a:t>
            </a:r>
            <a:r>
              <a:rPr lang="en-US" sz="1200" i="1" dirty="0" err="1">
                <a:solidFill>
                  <a:srgbClr val="0461D6"/>
                </a:solidFill>
              </a:rPr>
              <a:t>Bereputasi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Internasional</a:t>
            </a:r>
            <a:endParaRPr lang="en-US" sz="1200" i="1" dirty="0">
              <a:solidFill>
                <a:srgbClr val="0461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34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>
            <a:extLst>
              <a:ext uri="{FF2B5EF4-FFF2-40B4-BE49-F238E27FC236}">
                <a16:creationId xmlns:a16="http://schemas.microsoft.com/office/drawing/2014/main" id="{D7DAAA1D-9058-4CB2-9773-9B8527A94342}"/>
              </a:ext>
            </a:extLst>
          </p:cNvPr>
          <p:cNvSpPr/>
          <p:nvPr userDrawn="1"/>
        </p:nvSpPr>
        <p:spPr>
          <a:xfrm rot="5400000">
            <a:off x="4657725" y="-674181"/>
            <a:ext cx="2876550" cy="12192000"/>
          </a:xfrm>
          <a:prstGeom prst="triangle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1616800" y="1119828"/>
            <a:ext cx="3312130" cy="1260068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grpSp>
        <p:nvGrpSpPr>
          <p:cNvPr id="1025" name="组合 102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C3ACB940-705A-42C3-BA55-F15695310CB9}"/>
              </a:ext>
            </a:extLst>
          </p:cNvPr>
          <p:cNvGrpSpPr/>
          <p:nvPr userDrawn="1"/>
        </p:nvGrpSpPr>
        <p:grpSpPr>
          <a:xfrm flipH="1">
            <a:off x="8647092" y="4949371"/>
            <a:ext cx="2739366" cy="1632857"/>
            <a:chOff x="2840038" y="1609725"/>
            <a:chExt cx="6626226" cy="3949701"/>
          </a:xfrm>
        </p:grpSpPr>
        <p:sp>
          <p:nvSpPr>
            <p:cNvPr id="1026" name="íṧ1ïḍè">
              <a:extLst>
                <a:ext uri="{FF2B5EF4-FFF2-40B4-BE49-F238E27FC236}">
                  <a16:creationId xmlns:a16="http://schemas.microsoft.com/office/drawing/2014/main" id="{DB8AF915-B973-4D21-A1F5-78F8A781099B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solidFill>
              <a:schemeClr val="bg2">
                <a:alpha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7" name="iṥlíďê">
              <a:extLst>
                <a:ext uri="{FF2B5EF4-FFF2-40B4-BE49-F238E27FC236}">
                  <a16:creationId xmlns:a16="http://schemas.microsoft.com/office/drawing/2014/main" id="{94BF03E5-7755-49CA-90C7-D18FF2F54FD5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8" name="íŝ1îḋé">
              <a:extLst>
                <a:ext uri="{FF2B5EF4-FFF2-40B4-BE49-F238E27FC236}">
                  <a16:creationId xmlns:a16="http://schemas.microsoft.com/office/drawing/2014/main" id="{5D8BF938-68C6-4924-9E85-E8BEBF690808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solidFill>
              <a:srgbClr val="FFFFFF">
                <a:alpha val="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9" name="îṩḷíḓê">
              <a:extLst>
                <a:ext uri="{FF2B5EF4-FFF2-40B4-BE49-F238E27FC236}">
                  <a16:creationId xmlns:a16="http://schemas.microsoft.com/office/drawing/2014/main" id="{7972D969-B231-4BF0-BCD1-4FC37C3E3348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0" name="iŝ1ïḑé">
              <a:extLst>
                <a:ext uri="{FF2B5EF4-FFF2-40B4-BE49-F238E27FC236}">
                  <a16:creationId xmlns:a16="http://schemas.microsoft.com/office/drawing/2014/main" id="{A3D74763-B4E5-49C7-82AB-B6C5799582B6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  <a:close/>
                </a:path>
              </a:pathLst>
            </a:custGeom>
            <a:solidFill>
              <a:srgbClr val="EFF2F7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1" name="ïşļiḍè">
              <a:extLst>
                <a:ext uri="{FF2B5EF4-FFF2-40B4-BE49-F238E27FC236}">
                  <a16:creationId xmlns:a16="http://schemas.microsoft.com/office/drawing/2014/main" id="{0884ABA3-4533-417B-B4B1-F175E1083047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2" name="îśḷídê">
              <a:extLst>
                <a:ext uri="{FF2B5EF4-FFF2-40B4-BE49-F238E27FC236}">
                  <a16:creationId xmlns:a16="http://schemas.microsoft.com/office/drawing/2014/main" id="{979775B1-B85B-427D-A835-195AB4BE1597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  <a:close/>
                </a:path>
              </a:pathLst>
            </a:custGeom>
            <a:solidFill>
              <a:srgbClr val="EFF2F7">
                <a:alpha val="1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3" name="íṩ1íḍè">
              <a:extLst>
                <a:ext uri="{FF2B5EF4-FFF2-40B4-BE49-F238E27FC236}">
                  <a16:creationId xmlns:a16="http://schemas.microsoft.com/office/drawing/2014/main" id="{90923386-21D5-4667-BD80-E6F8AC84ABA6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4" name="ï$lîde">
              <a:extLst>
                <a:ext uri="{FF2B5EF4-FFF2-40B4-BE49-F238E27FC236}">
                  <a16:creationId xmlns:a16="http://schemas.microsoft.com/office/drawing/2014/main" id="{23CE77D8-A128-4098-8662-61B343A128C2}"/>
                </a:ext>
              </a:extLst>
            </p:cNvPr>
            <p:cNvSpPr/>
            <p:nvPr/>
          </p:nvSpPr>
          <p:spPr bwMode="auto">
            <a:xfrm>
              <a:off x="2986088" y="3865563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2 h 270"/>
                <a:gd name="T4" fmla="*/ 82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4"/>
                    <a:pt x="41" y="192"/>
                  </a:cubicBezTo>
                  <a:cubicBezTo>
                    <a:pt x="82" y="270"/>
                    <a:pt x="82" y="270"/>
                    <a:pt x="82" y="270"/>
                  </a:cubicBezTo>
                  <a:cubicBezTo>
                    <a:pt x="82" y="270"/>
                    <a:pt x="93" y="75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5" name="işḻiḓé">
              <a:extLst>
                <a:ext uri="{FF2B5EF4-FFF2-40B4-BE49-F238E27FC236}">
                  <a16:creationId xmlns:a16="http://schemas.microsoft.com/office/drawing/2014/main" id="{CCFEF101-690B-4214-843D-5B0F08F32DFD}"/>
                </a:ext>
              </a:extLst>
            </p:cNvPr>
            <p:cNvSpPr/>
            <p:nvPr/>
          </p:nvSpPr>
          <p:spPr bwMode="auto">
            <a:xfrm>
              <a:off x="3078163" y="4816475"/>
              <a:ext cx="457200" cy="461963"/>
            </a:xfrm>
            <a:custGeom>
              <a:avLst/>
              <a:gdLst>
                <a:gd name="T0" fmla="*/ 4 w 119"/>
                <a:gd name="T1" fmla="*/ 52 h 120"/>
                <a:gd name="T2" fmla="*/ 17 w 119"/>
                <a:gd name="T3" fmla="*/ 92 h 120"/>
                <a:gd name="T4" fmla="*/ 49 w 119"/>
                <a:gd name="T5" fmla="*/ 119 h 120"/>
                <a:gd name="T6" fmla="*/ 68 w 119"/>
                <a:gd name="T7" fmla="*/ 120 h 120"/>
                <a:gd name="T8" fmla="*/ 89 w 119"/>
                <a:gd name="T9" fmla="*/ 116 h 120"/>
                <a:gd name="T10" fmla="*/ 104 w 119"/>
                <a:gd name="T11" fmla="*/ 94 h 120"/>
                <a:gd name="T12" fmla="*/ 116 w 119"/>
                <a:gd name="T13" fmla="*/ 48 h 120"/>
                <a:gd name="T14" fmla="*/ 115 w 119"/>
                <a:gd name="T15" fmla="*/ 22 h 120"/>
                <a:gd name="T16" fmla="*/ 84 w 119"/>
                <a:gd name="T17" fmla="*/ 5 h 120"/>
                <a:gd name="T18" fmla="*/ 17 w 119"/>
                <a:gd name="T19" fmla="*/ 8 h 120"/>
                <a:gd name="T20" fmla="*/ 4 w 119"/>
                <a:gd name="T21" fmla="*/ 5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0">
                  <a:moveTo>
                    <a:pt x="4" y="52"/>
                  </a:moveTo>
                  <a:cubicBezTo>
                    <a:pt x="7" y="66"/>
                    <a:pt x="10" y="80"/>
                    <a:pt x="17" y="92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0"/>
                    <a:pt x="62" y="120"/>
                    <a:pt x="68" y="120"/>
                  </a:cubicBezTo>
                  <a:cubicBezTo>
                    <a:pt x="75" y="120"/>
                    <a:pt x="83" y="120"/>
                    <a:pt x="89" y="116"/>
                  </a:cubicBezTo>
                  <a:cubicBezTo>
                    <a:pt x="97" y="111"/>
                    <a:pt x="101" y="102"/>
                    <a:pt x="104" y="94"/>
                  </a:cubicBezTo>
                  <a:cubicBezTo>
                    <a:pt x="110" y="79"/>
                    <a:pt x="114" y="64"/>
                    <a:pt x="116" y="48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1"/>
                    <a:pt x="36" y="0"/>
                    <a:pt x="17" y="8"/>
                  </a:cubicBezTo>
                  <a:cubicBezTo>
                    <a:pt x="0" y="15"/>
                    <a:pt x="1" y="36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6" name="iṡ1íḍê">
              <a:extLst>
                <a:ext uri="{FF2B5EF4-FFF2-40B4-BE49-F238E27FC236}">
                  <a16:creationId xmlns:a16="http://schemas.microsoft.com/office/drawing/2014/main" id="{C69CEC62-0600-4DC0-9F63-BB8291F13F81}"/>
                </a:ext>
              </a:extLst>
            </p:cNvPr>
            <p:cNvSpPr/>
            <p:nvPr/>
          </p:nvSpPr>
          <p:spPr bwMode="auto">
            <a:xfrm>
              <a:off x="3078163" y="4843463"/>
              <a:ext cx="373063" cy="65088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6 h 17"/>
                <a:gd name="T6" fmla="*/ 87 w 97"/>
                <a:gd name="T7" fmla="*/ 3 h 17"/>
                <a:gd name="T8" fmla="*/ 27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5"/>
                    <a:pt x="93" y="9"/>
                  </a:cubicBezTo>
                  <a:cubicBezTo>
                    <a:pt x="95" y="8"/>
                    <a:pt x="97" y="7"/>
                    <a:pt x="96" y="6"/>
                  </a:cubicBezTo>
                  <a:cubicBezTo>
                    <a:pt x="95" y="4"/>
                    <a:pt x="90" y="3"/>
                    <a:pt x="87" y="3"/>
                  </a:cubicBezTo>
                  <a:cubicBezTo>
                    <a:pt x="67" y="1"/>
                    <a:pt x="46" y="0"/>
                    <a:pt x="27" y="3"/>
                  </a:cubicBezTo>
                  <a:cubicBezTo>
                    <a:pt x="0" y="8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7" name="íślïḋe">
              <a:extLst>
                <a:ext uri="{FF2B5EF4-FFF2-40B4-BE49-F238E27FC236}">
                  <a16:creationId xmlns:a16="http://schemas.microsoft.com/office/drawing/2014/main" id="{302B0BFD-1806-4947-A31C-BC8290F4E17F}"/>
                </a:ext>
              </a:extLst>
            </p:cNvPr>
            <p:cNvSpPr/>
            <p:nvPr/>
          </p:nvSpPr>
          <p:spPr bwMode="auto">
            <a:xfrm>
              <a:off x="3186113" y="3757613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0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0" y="298"/>
                  </a:cubicBezTo>
                  <a:cubicBezTo>
                    <a:pt x="30" y="298"/>
                    <a:pt x="50" y="103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8" name="i$lïdè">
              <a:extLst>
                <a:ext uri="{FF2B5EF4-FFF2-40B4-BE49-F238E27FC236}">
                  <a16:creationId xmlns:a16="http://schemas.microsoft.com/office/drawing/2014/main" id="{BA0B3925-F7B8-4DE8-8DE4-1160DFDA9140}"/>
                </a:ext>
              </a:extLst>
            </p:cNvPr>
            <p:cNvSpPr/>
            <p:nvPr/>
          </p:nvSpPr>
          <p:spPr bwMode="auto">
            <a:xfrm>
              <a:off x="3213101" y="3941763"/>
              <a:ext cx="261938" cy="955675"/>
            </a:xfrm>
            <a:custGeom>
              <a:avLst/>
              <a:gdLst>
                <a:gd name="T0" fmla="*/ 20 w 68"/>
                <a:gd name="T1" fmla="*/ 248 h 248"/>
                <a:gd name="T2" fmla="*/ 27 w 68"/>
                <a:gd name="T3" fmla="*/ 248 h 248"/>
                <a:gd name="T4" fmla="*/ 52 w 68"/>
                <a:gd name="T5" fmla="*/ 0 h 248"/>
                <a:gd name="T6" fmla="*/ 13 w 68"/>
                <a:gd name="T7" fmla="*/ 225 h 248"/>
                <a:gd name="T8" fmla="*/ 20 w 6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8">
                  <a:moveTo>
                    <a:pt x="20" y="248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37" y="205"/>
                    <a:pt x="68" y="65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5"/>
                    <a:pt x="18" y="243"/>
                    <a:pt x="20" y="248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9" name="ïšlîďè">
              <a:extLst>
                <a:ext uri="{FF2B5EF4-FFF2-40B4-BE49-F238E27FC236}">
                  <a16:creationId xmlns:a16="http://schemas.microsoft.com/office/drawing/2014/main" id="{70260930-AD2B-4391-857F-E9A844848D02}"/>
                </a:ext>
              </a:extLst>
            </p:cNvPr>
            <p:cNvSpPr/>
            <p:nvPr/>
          </p:nvSpPr>
          <p:spPr bwMode="auto">
            <a:xfrm>
              <a:off x="8915401" y="3892550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3 h 270"/>
                <a:gd name="T4" fmla="*/ 83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5"/>
                    <a:pt x="41" y="193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83" y="270"/>
                    <a:pt x="93" y="76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0" name="îsḻídè">
              <a:extLst>
                <a:ext uri="{FF2B5EF4-FFF2-40B4-BE49-F238E27FC236}">
                  <a16:creationId xmlns:a16="http://schemas.microsoft.com/office/drawing/2014/main" id="{FAB35F42-B9DA-4865-B508-F7B98BCDC9B8}"/>
                </a:ext>
              </a:extLst>
            </p:cNvPr>
            <p:cNvSpPr/>
            <p:nvPr/>
          </p:nvSpPr>
          <p:spPr bwMode="auto">
            <a:xfrm>
              <a:off x="9007476" y="4843463"/>
              <a:ext cx="458788" cy="465138"/>
            </a:xfrm>
            <a:custGeom>
              <a:avLst/>
              <a:gdLst>
                <a:gd name="T0" fmla="*/ 4 w 119"/>
                <a:gd name="T1" fmla="*/ 52 h 121"/>
                <a:gd name="T2" fmla="*/ 17 w 119"/>
                <a:gd name="T3" fmla="*/ 93 h 121"/>
                <a:gd name="T4" fmla="*/ 49 w 119"/>
                <a:gd name="T5" fmla="*/ 119 h 121"/>
                <a:gd name="T6" fmla="*/ 68 w 119"/>
                <a:gd name="T7" fmla="*/ 121 h 121"/>
                <a:gd name="T8" fmla="*/ 89 w 119"/>
                <a:gd name="T9" fmla="*/ 116 h 121"/>
                <a:gd name="T10" fmla="*/ 104 w 119"/>
                <a:gd name="T11" fmla="*/ 94 h 121"/>
                <a:gd name="T12" fmla="*/ 116 w 119"/>
                <a:gd name="T13" fmla="*/ 49 h 121"/>
                <a:gd name="T14" fmla="*/ 115 w 119"/>
                <a:gd name="T15" fmla="*/ 22 h 121"/>
                <a:gd name="T16" fmla="*/ 84 w 119"/>
                <a:gd name="T17" fmla="*/ 5 h 121"/>
                <a:gd name="T18" fmla="*/ 17 w 119"/>
                <a:gd name="T19" fmla="*/ 8 h 121"/>
                <a:gd name="T20" fmla="*/ 4 w 119"/>
                <a:gd name="T21" fmla="*/ 5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1">
                  <a:moveTo>
                    <a:pt x="4" y="52"/>
                  </a:moveTo>
                  <a:cubicBezTo>
                    <a:pt x="7" y="66"/>
                    <a:pt x="10" y="80"/>
                    <a:pt x="17" y="93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1"/>
                    <a:pt x="62" y="121"/>
                    <a:pt x="68" y="121"/>
                  </a:cubicBezTo>
                  <a:cubicBezTo>
                    <a:pt x="75" y="121"/>
                    <a:pt x="83" y="120"/>
                    <a:pt x="89" y="116"/>
                  </a:cubicBezTo>
                  <a:cubicBezTo>
                    <a:pt x="97" y="112"/>
                    <a:pt x="101" y="103"/>
                    <a:pt x="104" y="94"/>
                  </a:cubicBezTo>
                  <a:cubicBezTo>
                    <a:pt x="110" y="79"/>
                    <a:pt x="114" y="64"/>
                    <a:pt x="116" y="49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2"/>
                    <a:pt x="36" y="0"/>
                    <a:pt x="17" y="8"/>
                  </a:cubicBezTo>
                  <a:cubicBezTo>
                    <a:pt x="0" y="15"/>
                    <a:pt x="1" y="37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1" name="íṡļïḋê">
              <a:extLst>
                <a:ext uri="{FF2B5EF4-FFF2-40B4-BE49-F238E27FC236}">
                  <a16:creationId xmlns:a16="http://schemas.microsoft.com/office/drawing/2014/main" id="{EED00329-5AD6-4B91-A3B8-6E30E12FACB4}"/>
                </a:ext>
              </a:extLst>
            </p:cNvPr>
            <p:cNvSpPr/>
            <p:nvPr/>
          </p:nvSpPr>
          <p:spPr bwMode="auto">
            <a:xfrm>
              <a:off x="9007476" y="4873625"/>
              <a:ext cx="373063" cy="66675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5 h 17"/>
                <a:gd name="T6" fmla="*/ 87 w 97"/>
                <a:gd name="T7" fmla="*/ 2 h 17"/>
                <a:gd name="T8" fmla="*/ 28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4"/>
                    <a:pt x="93" y="9"/>
                  </a:cubicBezTo>
                  <a:cubicBezTo>
                    <a:pt x="95" y="8"/>
                    <a:pt x="97" y="6"/>
                    <a:pt x="96" y="5"/>
                  </a:cubicBezTo>
                  <a:cubicBezTo>
                    <a:pt x="95" y="3"/>
                    <a:pt x="90" y="3"/>
                    <a:pt x="87" y="2"/>
                  </a:cubicBezTo>
                  <a:cubicBezTo>
                    <a:pt x="67" y="0"/>
                    <a:pt x="46" y="0"/>
                    <a:pt x="28" y="3"/>
                  </a:cubicBezTo>
                  <a:cubicBezTo>
                    <a:pt x="0" y="7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2" name="ïšḻiďe">
              <a:extLst>
                <a:ext uri="{FF2B5EF4-FFF2-40B4-BE49-F238E27FC236}">
                  <a16:creationId xmlns:a16="http://schemas.microsoft.com/office/drawing/2014/main" id="{4EBD05E7-30A6-47A3-BC60-AD585E2F3D95}"/>
                </a:ext>
              </a:extLst>
            </p:cNvPr>
            <p:cNvSpPr/>
            <p:nvPr/>
          </p:nvSpPr>
          <p:spPr bwMode="auto">
            <a:xfrm>
              <a:off x="9115426" y="3784600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1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1" y="298"/>
                  </a:cubicBezTo>
                  <a:cubicBezTo>
                    <a:pt x="31" y="298"/>
                    <a:pt x="50" y="104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3" name="íş1iḓê">
              <a:extLst>
                <a:ext uri="{FF2B5EF4-FFF2-40B4-BE49-F238E27FC236}">
                  <a16:creationId xmlns:a16="http://schemas.microsoft.com/office/drawing/2014/main" id="{5ACC1ADB-5246-45B5-A6D0-37ED4D59B401}"/>
                </a:ext>
              </a:extLst>
            </p:cNvPr>
            <p:cNvSpPr/>
            <p:nvPr/>
          </p:nvSpPr>
          <p:spPr bwMode="auto">
            <a:xfrm>
              <a:off x="9142413" y="3968750"/>
              <a:ext cx="261938" cy="958850"/>
            </a:xfrm>
            <a:custGeom>
              <a:avLst/>
              <a:gdLst>
                <a:gd name="T0" fmla="*/ 20 w 68"/>
                <a:gd name="T1" fmla="*/ 249 h 249"/>
                <a:gd name="T2" fmla="*/ 27 w 68"/>
                <a:gd name="T3" fmla="*/ 249 h 249"/>
                <a:gd name="T4" fmla="*/ 52 w 68"/>
                <a:gd name="T5" fmla="*/ 0 h 249"/>
                <a:gd name="T6" fmla="*/ 13 w 68"/>
                <a:gd name="T7" fmla="*/ 225 h 249"/>
                <a:gd name="T8" fmla="*/ 20 w 68"/>
                <a:gd name="T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9">
                  <a:moveTo>
                    <a:pt x="20" y="249"/>
                  </a:moveTo>
                  <a:cubicBezTo>
                    <a:pt x="27" y="249"/>
                    <a:pt x="27" y="249"/>
                    <a:pt x="27" y="249"/>
                  </a:cubicBezTo>
                  <a:cubicBezTo>
                    <a:pt x="37" y="206"/>
                    <a:pt x="68" y="66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6"/>
                    <a:pt x="18" y="243"/>
                    <a:pt x="20" y="249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4" name="iṡľiḍê">
              <a:extLst>
                <a:ext uri="{FF2B5EF4-FFF2-40B4-BE49-F238E27FC236}">
                  <a16:creationId xmlns:a16="http://schemas.microsoft.com/office/drawing/2014/main" id="{B46BBFF1-2532-45F5-B241-05D62044357C}"/>
                </a:ext>
              </a:extLst>
            </p:cNvPr>
            <p:cNvSpPr/>
            <p:nvPr/>
          </p:nvSpPr>
          <p:spPr bwMode="auto">
            <a:xfrm>
              <a:off x="3971926" y="2752725"/>
              <a:ext cx="473075" cy="312738"/>
            </a:xfrm>
            <a:custGeom>
              <a:avLst/>
              <a:gdLst>
                <a:gd name="T0" fmla="*/ 0 w 123"/>
                <a:gd name="T1" fmla="*/ 37 h 81"/>
                <a:gd name="T2" fmla="*/ 71 w 123"/>
                <a:gd name="T3" fmla="*/ 49 h 81"/>
                <a:gd name="T4" fmla="*/ 37 w 123"/>
                <a:gd name="T5" fmla="*/ 18 h 81"/>
                <a:gd name="T6" fmla="*/ 53 w 123"/>
                <a:gd name="T7" fmla="*/ 0 h 81"/>
                <a:gd name="T8" fmla="*/ 115 w 123"/>
                <a:gd name="T9" fmla="*/ 55 h 81"/>
                <a:gd name="T10" fmla="*/ 105 w 123"/>
                <a:gd name="T11" fmla="*/ 79 h 81"/>
                <a:gd name="T12" fmla="*/ 19 w 123"/>
                <a:gd name="T13" fmla="*/ 81 h 81"/>
                <a:gd name="T14" fmla="*/ 0 w 123"/>
                <a:gd name="T15" fmla="*/ 3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81">
                  <a:moveTo>
                    <a:pt x="0" y="37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23" y="64"/>
                    <a:pt x="117" y="78"/>
                    <a:pt x="105" y="79"/>
                  </a:cubicBezTo>
                  <a:cubicBezTo>
                    <a:pt x="19" y="81"/>
                    <a:pt x="19" y="81"/>
                    <a:pt x="19" y="81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5" name="îṣḻîḑê">
              <a:extLst>
                <a:ext uri="{FF2B5EF4-FFF2-40B4-BE49-F238E27FC236}">
                  <a16:creationId xmlns:a16="http://schemas.microsoft.com/office/drawing/2014/main" id="{F7BBAEC6-6185-4747-A30A-8DC36A836D47}"/>
                </a:ext>
              </a:extLst>
            </p:cNvPr>
            <p:cNvSpPr/>
            <p:nvPr/>
          </p:nvSpPr>
          <p:spPr bwMode="auto">
            <a:xfrm>
              <a:off x="3648076" y="3565525"/>
              <a:ext cx="434975" cy="1824038"/>
            </a:xfrm>
            <a:custGeom>
              <a:avLst/>
              <a:gdLst>
                <a:gd name="T0" fmla="*/ 274 w 274"/>
                <a:gd name="T1" fmla="*/ 19 h 1149"/>
                <a:gd name="T2" fmla="*/ 271 w 274"/>
                <a:gd name="T3" fmla="*/ 1144 h 1149"/>
                <a:gd name="T4" fmla="*/ 213 w 274"/>
                <a:gd name="T5" fmla="*/ 1149 h 1149"/>
                <a:gd name="T6" fmla="*/ 172 w 274"/>
                <a:gd name="T7" fmla="*/ 194 h 1149"/>
                <a:gd name="T8" fmla="*/ 116 w 274"/>
                <a:gd name="T9" fmla="*/ 199 h 1149"/>
                <a:gd name="T10" fmla="*/ 60 w 274"/>
                <a:gd name="T11" fmla="*/ 1140 h 1149"/>
                <a:gd name="T12" fmla="*/ 0 w 274"/>
                <a:gd name="T13" fmla="*/ 1137 h 1149"/>
                <a:gd name="T14" fmla="*/ 7 w 274"/>
                <a:gd name="T15" fmla="*/ 0 h 1149"/>
                <a:gd name="T16" fmla="*/ 274 w 274"/>
                <a:gd name="T17" fmla="*/ 1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1149">
                  <a:moveTo>
                    <a:pt x="274" y="19"/>
                  </a:moveTo>
                  <a:lnTo>
                    <a:pt x="271" y="1144"/>
                  </a:lnTo>
                  <a:lnTo>
                    <a:pt x="213" y="1149"/>
                  </a:lnTo>
                  <a:lnTo>
                    <a:pt x="172" y="194"/>
                  </a:lnTo>
                  <a:lnTo>
                    <a:pt x="116" y="199"/>
                  </a:lnTo>
                  <a:lnTo>
                    <a:pt x="60" y="1140"/>
                  </a:lnTo>
                  <a:lnTo>
                    <a:pt x="0" y="1137"/>
                  </a:lnTo>
                  <a:lnTo>
                    <a:pt x="7" y="0"/>
                  </a:lnTo>
                  <a:lnTo>
                    <a:pt x="274" y="1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6" name="íSḻîdê">
              <a:extLst>
                <a:ext uri="{FF2B5EF4-FFF2-40B4-BE49-F238E27FC236}">
                  <a16:creationId xmlns:a16="http://schemas.microsoft.com/office/drawing/2014/main" id="{F79900FF-2659-475D-BC5D-CCAC9A925C61}"/>
                </a:ext>
              </a:extLst>
            </p:cNvPr>
            <p:cNvSpPr/>
            <p:nvPr/>
          </p:nvSpPr>
          <p:spPr bwMode="auto">
            <a:xfrm>
              <a:off x="3567113" y="2879725"/>
              <a:ext cx="527050" cy="774700"/>
            </a:xfrm>
            <a:custGeom>
              <a:avLst/>
              <a:gdLst>
                <a:gd name="T0" fmla="*/ 105 w 137"/>
                <a:gd name="T1" fmla="*/ 4 h 201"/>
                <a:gd name="T2" fmla="*/ 23 w 137"/>
                <a:gd name="T3" fmla="*/ 1 h 201"/>
                <a:gd name="T4" fmla="*/ 0 w 137"/>
                <a:gd name="T5" fmla="*/ 10 h 201"/>
                <a:gd name="T6" fmla="*/ 24 w 137"/>
                <a:gd name="T7" fmla="*/ 198 h 201"/>
                <a:gd name="T8" fmla="*/ 137 w 137"/>
                <a:gd name="T9" fmla="*/ 201 h 201"/>
                <a:gd name="T10" fmla="*/ 126 w 137"/>
                <a:gd name="T11" fmla="*/ 28 h 201"/>
                <a:gd name="T12" fmla="*/ 105 w 137"/>
                <a:gd name="T13" fmla="*/ 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201">
                  <a:moveTo>
                    <a:pt x="105" y="4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14" y="0"/>
                    <a:pt x="6" y="4"/>
                    <a:pt x="0" y="10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137" y="201"/>
                    <a:pt x="137" y="201"/>
                    <a:pt x="137" y="201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6" y="28"/>
                    <a:pt x="108" y="4"/>
                    <a:pt x="105" y="4"/>
                  </a:cubicBez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7" name="iṩľiḑé">
              <a:extLst>
                <a:ext uri="{FF2B5EF4-FFF2-40B4-BE49-F238E27FC236}">
                  <a16:creationId xmlns:a16="http://schemas.microsoft.com/office/drawing/2014/main" id="{342153A3-24C6-461C-88A4-A810C0B81E4B}"/>
                </a:ext>
              </a:extLst>
            </p:cNvPr>
            <p:cNvSpPr/>
            <p:nvPr/>
          </p:nvSpPr>
          <p:spPr bwMode="auto">
            <a:xfrm>
              <a:off x="4067176" y="2695575"/>
              <a:ext cx="146050" cy="161925"/>
            </a:xfrm>
            <a:custGeom>
              <a:avLst/>
              <a:gdLst>
                <a:gd name="T0" fmla="*/ 12 w 38"/>
                <a:gd name="T1" fmla="*/ 16 h 42"/>
                <a:gd name="T2" fmla="*/ 0 w 38"/>
                <a:gd name="T3" fmla="*/ 29 h 42"/>
                <a:gd name="T4" fmla="*/ 8 w 38"/>
                <a:gd name="T5" fmla="*/ 40 h 42"/>
                <a:gd name="T6" fmla="*/ 22 w 38"/>
                <a:gd name="T7" fmla="*/ 39 h 42"/>
                <a:gd name="T8" fmla="*/ 37 w 38"/>
                <a:gd name="T9" fmla="*/ 21 h 42"/>
                <a:gd name="T10" fmla="*/ 29 w 38"/>
                <a:gd name="T11" fmla="*/ 2 h 42"/>
                <a:gd name="T12" fmla="*/ 12 w 38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2" y="16"/>
                  </a:moveTo>
                  <a:cubicBezTo>
                    <a:pt x="7" y="20"/>
                    <a:pt x="1" y="23"/>
                    <a:pt x="0" y="29"/>
                  </a:cubicBezTo>
                  <a:cubicBezTo>
                    <a:pt x="0" y="34"/>
                    <a:pt x="3" y="39"/>
                    <a:pt x="8" y="40"/>
                  </a:cubicBezTo>
                  <a:cubicBezTo>
                    <a:pt x="13" y="42"/>
                    <a:pt x="18" y="41"/>
                    <a:pt x="22" y="39"/>
                  </a:cubicBezTo>
                  <a:cubicBezTo>
                    <a:pt x="30" y="36"/>
                    <a:pt x="36" y="29"/>
                    <a:pt x="37" y="21"/>
                  </a:cubicBezTo>
                  <a:cubicBezTo>
                    <a:pt x="38" y="16"/>
                    <a:pt x="36" y="4"/>
                    <a:pt x="29" y="2"/>
                  </a:cubicBezTo>
                  <a:cubicBezTo>
                    <a:pt x="21" y="0"/>
                    <a:pt x="17" y="12"/>
                    <a:pt x="1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8" name="ïślïḋé">
              <a:extLst>
                <a:ext uri="{FF2B5EF4-FFF2-40B4-BE49-F238E27FC236}">
                  <a16:creationId xmlns:a16="http://schemas.microsoft.com/office/drawing/2014/main" id="{8BF1C296-A7D2-454A-9991-F37BFC7F8CD2}"/>
                </a:ext>
              </a:extLst>
            </p:cNvPr>
            <p:cNvSpPr/>
            <p:nvPr/>
          </p:nvSpPr>
          <p:spPr bwMode="auto">
            <a:xfrm>
              <a:off x="3467101" y="5370513"/>
              <a:ext cx="276225" cy="69850"/>
            </a:xfrm>
            <a:custGeom>
              <a:avLst/>
              <a:gdLst>
                <a:gd name="T0" fmla="*/ 114 w 174"/>
                <a:gd name="T1" fmla="*/ 0 h 44"/>
                <a:gd name="T2" fmla="*/ 0 w 174"/>
                <a:gd name="T3" fmla="*/ 34 h 44"/>
                <a:gd name="T4" fmla="*/ 5 w 174"/>
                <a:gd name="T5" fmla="*/ 44 h 44"/>
                <a:gd name="T6" fmla="*/ 172 w 174"/>
                <a:gd name="T7" fmla="*/ 24 h 44"/>
                <a:gd name="T8" fmla="*/ 174 w 174"/>
                <a:gd name="T9" fmla="*/ 3 h 44"/>
                <a:gd name="T10" fmla="*/ 114 w 174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44">
                  <a:moveTo>
                    <a:pt x="114" y="0"/>
                  </a:moveTo>
                  <a:lnTo>
                    <a:pt x="0" y="34"/>
                  </a:lnTo>
                  <a:lnTo>
                    <a:pt x="5" y="44"/>
                  </a:lnTo>
                  <a:lnTo>
                    <a:pt x="172" y="24"/>
                  </a:lnTo>
                  <a:lnTo>
                    <a:pt x="174" y="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9" name="ïṡ1íḑé">
              <a:extLst>
                <a:ext uri="{FF2B5EF4-FFF2-40B4-BE49-F238E27FC236}">
                  <a16:creationId xmlns:a16="http://schemas.microsoft.com/office/drawing/2014/main" id="{00D6B02E-982D-47F3-857A-D51725CF5B6D}"/>
                </a:ext>
              </a:extLst>
            </p:cNvPr>
            <p:cNvSpPr/>
            <p:nvPr/>
          </p:nvSpPr>
          <p:spPr bwMode="auto">
            <a:xfrm>
              <a:off x="2840038" y="2630488"/>
              <a:ext cx="238125" cy="311150"/>
            </a:xfrm>
            <a:custGeom>
              <a:avLst/>
              <a:gdLst>
                <a:gd name="T0" fmla="*/ 57 w 62"/>
                <a:gd name="T1" fmla="*/ 71 h 81"/>
                <a:gd name="T2" fmla="*/ 49 w 62"/>
                <a:gd name="T3" fmla="*/ 58 h 81"/>
                <a:gd name="T4" fmla="*/ 58 w 62"/>
                <a:gd name="T5" fmla="*/ 40 h 81"/>
                <a:gd name="T6" fmla="*/ 62 w 62"/>
                <a:gd name="T7" fmla="*/ 25 h 81"/>
                <a:gd name="T8" fmla="*/ 55 w 62"/>
                <a:gd name="T9" fmla="*/ 22 h 81"/>
                <a:gd name="T10" fmla="*/ 47 w 62"/>
                <a:gd name="T11" fmla="*/ 34 h 81"/>
                <a:gd name="T12" fmla="*/ 25 w 62"/>
                <a:gd name="T13" fmla="*/ 1 h 81"/>
                <a:gd name="T14" fmla="*/ 22 w 62"/>
                <a:gd name="T15" fmla="*/ 0 h 81"/>
                <a:gd name="T16" fmla="*/ 19 w 62"/>
                <a:gd name="T17" fmla="*/ 5 h 81"/>
                <a:gd name="T18" fmla="*/ 24 w 62"/>
                <a:gd name="T19" fmla="*/ 14 h 81"/>
                <a:gd name="T20" fmla="*/ 19 w 62"/>
                <a:gd name="T21" fmla="*/ 19 h 81"/>
                <a:gd name="T22" fmla="*/ 18 w 62"/>
                <a:gd name="T23" fmla="*/ 18 h 81"/>
                <a:gd name="T24" fmla="*/ 1 w 62"/>
                <a:gd name="T25" fmla="*/ 21 h 81"/>
                <a:gd name="T26" fmla="*/ 0 w 62"/>
                <a:gd name="T27" fmla="*/ 22 h 81"/>
                <a:gd name="T28" fmla="*/ 1 w 62"/>
                <a:gd name="T29" fmla="*/ 33 h 81"/>
                <a:gd name="T30" fmla="*/ 10 w 62"/>
                <a:gd name="T31" fmla="*/ 51 h 81"/>
                <a:gd name="T32" fmla="*/ 47 w 62"/>
                <a:gd name="T33" fmla="*/ 80 h 81"/>
                <a:gd name="T34" fmla="*/ 57 w 62"/>
                <a:gd name="T35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81">
                  <a:moveTo>
                    <a:pt x="57" y="71"/>
                  </a:moveTo>
                  <a:cubicBezTo>
                    <a:pt x="49" y="58"/>
                    <a:pt x="49" y="58"/>
                    <a:pt x="49" y="58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8" y="40"/>
                    <a:pt x="62" y="28"/>
                    <a:pt x="62" y="25"/>
                  </a:cubicBezTo>
                  <a:cubicBezTo>
                    <a:pt x="62" y="21"/>
                    <a:pt x="58" y="16"/>
                    <a:pt x="55" y="22"/>
                  </a:cubicBezTo>
                  <a:cubicBezTo>
                    <a:pt x="51" y="29"/>
                    <a:pt x="47" y="34"/>
                    <a:pt x="47" y="3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19" y="0"/>
                    <a:pt x="18" y="3"/>
                    <a:pt x="19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8"/>
                    <a:pt x="22" y="21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2" y="14"/>
                    <a:pt x="5" y="16"/>
                    <a:pt x="1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40"/>
                    <a:pt x="4" y="47"/>
                    <a:pt x="10" y="51"/>
                  </a:cubicBezTo>
                  <a:cubicBezTo>
                    <a:pt x="23" y="62"/>
                    <a:pt x="47" y="81"/>
                    <a:pt x="47" y="80"/>
                  </a:cubicBezTo>
                  <a:cubicBezTo>
                    <a:pt x="48" y="77"/>
                    <a:pt x="57" y="71"/>
                    <a:pt x="57" y="7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0" name="ïşļidê">
              <a:extLst>
                <a:ext uri="{FF2B5EF4-FFF2-40B4-BE49-F238E27FC236}">
                  <a16:creationId xmlns:a16="http://schemas.microsoft.com/office/drawing/2014/main" id="{C878327C-8CE5-403C-B309-9E9EE0B09C76}"/>
                </a:ext>
              </a:extLst>
            </p:cNvPr>
            <p:cNvSpPr/>
            <p:nvPr/>
          </p:nvSpPr>
          <p:spPr bwMode="auto">
            <a:xfrm>
              <a:off x="3994151" y="2603500"/>
              <a:ext cx="107950" cy="103188"/>
            </a:xfrm>
            <a:custGeom>
              <a:avLst/>
              <a:gdLst>
                <a:gd name="T0" fmla="*/ 12 w 28"/>
                <a:gd name="T1" fmla="*/ 4 h 27"/>
                <a:gd name="T2" fmla="*/ 2 w 28"/>
                <a:gd name="T3" fmla="*/ 6 h 27"/>
                <a:gd name="T4" fmla="*/ 2 w 28"/>
                <a:gd name="T5" fmla="*/ 16 h 27"/>
                <a:gd name="T6" fmla="*/ 17 w 28"/>
                <a:gd name="T7" fmla="*/ 26 h 27"/>
                <a:gd name="T8" fmla="*/ 27 w 28"/>
                <a:gd name="T9" fmla="*/ 12 h 27"/>
                <a:gd name="T10" fmla="*/ 19 w 28"/>
                <a:gd name="T11" fmla="*/ 2 h 27"/>
                <a:gd name="T12" fmla="*/ 5 w 28"/>
                <a:gd name="T1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7">
                  <a:moveTo>
                    <a:pt x="12" y="4"/>
                  </a:moveTo>
                  <a:cubicBezTo>
                    <a:pt x="8" y="2"/>
                    <a:pt x="4" y="4"/>
                    <a:pt x="2" y="6"/>
                  </a:cubicBezTo>
                  <a:cubicBezTo>
                    <a:pt x="1" y="9"/>
                    <a:pt x="0" y="13"/>
                    <a:pt x="2" y="16"/>
                  </a:cubicBezTo>
                  <a:cubicBezTo>
                    <a:pt x="4" y="22"/>
                    <a:pt x="10" y="27"/>
                    <a:pt x="17" y="26"/>
                  </a:cubicBezTo>
                  <a:cubicBezTo>
                    <a:pt x="23" y="25"/>
                    <a:pt x="28" y="18"/>
                    <a:pt x="27" y="12"/>
                  </a:cubicBezTo>
                  <a:cubicBezTo>
                    <a:pt x="27" y="7"/>
                    <a:pt x="23" y="4"/>
                    <a:pt x="19" y="2"/>
                  </a:cubicBezTo>
                  <a:cubicBezTo>
                    <a:pt x="14" y="0"/>
                    <a:pt x="10" y="1"/>
                    <a:pt x="5" y="2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1" name="ïšļiḋê">
              <a:extLst>
                <a:ext uri="{FF2B5EF4-FFF2-40B4-BE49-F238E27FC236}">
                  <a16:creationId xmlns:a16="http://schemas.microsoft.com/office/drawing/2014/main" id="{3DD86831-A905-4E5A-9264-6E8A1393E809}"/>
                </a:ext>
              </a:extLst>
            </p:cNvPr>
            <p:cNvSpPr/>
            <p:nvPr/>
          </p:nvSpPr>
          <p:spPr bwMode="auto">
            <a:xfrm>
              <a:off x="4002088" y="2644775"/>
              <a:ext cx="177800" cy="185738"/>
            </a:xfrm>
            <a:custGeom>
              <a:avLst/>
              <a:gdLst>
                <a:gd name="T0" fmla="*/ 8 w 46"/>
                <a:gd name="T1" fmla="*/ 0 h 48"/>
                <a:gd name="T2" fmla="*/ 45 w 46"/>
                <a:gd name="T3" fmla="*/ 29 h 48"/>
                <a:gd name="T4" fmla="*/ 37 w 46"/>
                <a:gd name="T5" fmla="*/ 46 h 48"/>
                <a:gd name="T6" fmla="*/ 0 w 46"/>
                <a:gd name="T7" fmla="*/ 12 h 48"/>
                <a:gd name="T8" fmla="*/ 8 w 4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8">
                  <a:moveTo>
                    <a:pt x="8" y="0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45"/>
                    <a:pt x="37" y="46"/>
                  </a:cubicBezTo>
                  <a:cubicBezTo>
                    <a:pt x="34" y="48"/>
                    <a:pt x="0" y="12"/>
                    <a:pt x="0" y="12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2" name="iṧļïďê">
              <a:extLst>
                <a:ext uri="{FF2B5EF4-FFF2-40B4-BE49-F238E27FC236}">
                  <a16:creationId xmlns:a16="http://schemas.microsoft.com/office/drawing/2014/main" id="{E4106ED2-6C14-4256-8E8B-C5567A394EF9}"/>
                </a:ext>
              </a:extLst>
            </p:cNvPr>
            <p:cNvSpPr/>
            <p:nvPr/>
          </p:nvSpPr>
          <p:spPr bwMode="auto">
            <a:xfrm>
              <a:off x="3986213" y="5381625"/>
              <a:ext cx="242888" cy="73025"/>
            </a:xfrm>
            <a:custGeom>
              <a:avLst/>
              <a:gdLst>
                <a:gd name="T0" fmla="*/ 0 w 63"/>
                <a:gd name="T1" fmla="*/ 2 h 19"/>
                <a:gd name="T2" fmla="*/ 1 w 63"/>
                <a:gd name="T3" fmla="*/ 10 h 19"/>
                <a:gd name="T4" fmla="*/ 61 w 63"/>
                <a:gd name="T5" fmla="*/ 19 h 19"/>
                <a:gd name="T6" fmla="*/ 62 w 63"/>
                <a:gd name="T7" fmla="*/ 14 h 19"/>
                <a:gd name="T8" fmla="*/ 24 w 63"/>
                <a:gd name="T9" fmla="*/ 0 h 19"/>
                <a:gd name="T10" fmla="*/ 0 w 63"/>
                <a:gd name="T11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9">
                  <a:moveTo>
                    <a:pt x="0" y="2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3" y="15"/>
                    <a:pt x="62" y="14"/>
                  </a:cubicBezTo>
                  <a:cubicBezTo>
                    <a:pt x="60" y="14"/>
                    <a:pt x="24" y="0"/>
                    <a:pt x="24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3" name="îSḷïḋe">
              <a:extLst>
                <a:ext uri="{FF2B5EF4-FFF2-40B4-BE49-F238E27FC236}">
                  <a16:creationId xmlns:a16="http://schemas.microsoft.com/office/drawing/2014/main" id="{5548EE51-B525-4DC9-8D25-3DD03A0B23EF}"/>
                </a:ext>
              </a:extLst>
            </p:cNvPr>
            <p:cNvSpPr/>
            <p:nvPr/>
          </p:nvSpPr>
          <p:spPr bwMode="auto">
            <a:xfrm>
              <a:off x="3759201" y="2741613"/>
              <a:ext cx="111125" cy="250825"/>
            </a:xfrm>
            <a:custGeom>
              <a:avLst/>
              <a:gdLst>
                <a:gd name="T0" fmla="*/ 0 w 29"/>
                <a:gd name="T1" fmla="*/ 0 h 65"/>
                <a:gd name="T2" fmla="*/ 2 w 29"/>
                <a:gd name="T3" fmla="*/ 52 h 65"/>
                <a:gd name="T4" fmla="*/ 12 w 29"/>
                <a:gd name="T5" fmla="*/ 63 h 65"/>
                <a:gd name="T6" fmla="*/ 26 w 29"/>
                <a:gd name="T7" fmla="*/ 53 h 65"/>
                <a:gd name="T8" fmla="*/ 29 w 29"/>
                <a:gd name="T9" fmla="*/ 9 h 65"/>
                <a:gd name="T10" fmla="*/ 0 w 29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65">
                  <a:moveTo>
                    <a:pt x="0" y="0"/>
                  </a:moveTo>
                  <a:cubicBezTo>
                    <a:pt x="2" y="52"/>
                    <a:pt x="2" y="52"/>
                    <a:pt x="2" y="52"/>
                  </a:cubicBezTo>
                  <a:cubicBezTo>
                    <a:pt x="2" y="58"/>
                    <a:pt x="6" y="63"/>
                    <a:pt x="12" y="63"/>
                  </a:cubicBezTo>
                  <a:cubicBezTo>
                    <a:pt x="19" y="65"/>
                    <a:pt x="25" y="60"/>
                    <a:pt x="26" y="53"/>
                  </a:cubicBezTo>
                  <a:cubicBezTo>
                    <a:pt x="29" y="9"/>
                    <a:pt x="29" y="9"/>
                    <a:pt x="29" y="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4" name="îṧlíḑe">
              <a:extLst>
                <a:ext uri="{FF2B5EF4-FFF2-40B4-BE49-F238E27FC236}">
                  <a16:creationId xmlns:a16="http://schemas.microsoft.com/office/drawing/2014/main" id="{5E32957C-0E98-4558-8C32-7E69BB33C696}"/>
                </a:ext>
              </a:extLst>
            </p:cNvPr>
            <p:cNvSpPr/>
            <p:nvPr/>
          </p:nvSpPr>
          <p:spPr bwMode="auto">
            <a:xfrm>
              <a:off x="3913188" y="2560638"/>
              <a:ext cx="138113" cy="230188"/>
            </a:xfrm>
            <a:custGeom>
              <a:avLst/>
              <a:gdLst>
                <a:gd name="T0" fmla="*/ 63 w 87"/>
                <a:gd name="T1" fmla="*/ 145 h 145"/>
                <a:gd name="T2" fmla="*/ 0 w 87"/>
                <a:gd name="T3" fmla="*/ 133 h 145"/>
                <a:gd name="T4" fmla="*/ 24 w 87"/>
                <a:gd name="T5" fmla="*/ 0 h 145"/>
                <a:gd name="T6" fmla="*/ 87 w 87"/>
                <a:gd name="T7" fmla="*/ 12 h 145"/>
                <a:gd name="T8" fmla="*/ 63 w 8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5">
                  <a:moveTo>
                    <a:pt x="63" y="145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7" y="12"/>
                  </a:lnTo>
                  <a:lnTo>
                    <a:pt x="63" y="14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5" name="ïşļíḑe">
              <a:extLst>
                <a:ext uri="{FF2B5EF4-FFF2-40B4-BE49-F238E27FC236}">
                  <a16:creationId xmlns:a16="http://schemas.microsoft.com/office/drawing/2014/main" id="{45115D99-CCD9-4891-A191-72A587213E45}"/>
                </a:ext>
              </a:extLst>
            </p:cNvPr>
            <p:cNvSpPr/>
            <p:nvPr/>
          </p:nvSpPr>
          <p:spPr bwMode="auto">
            <a:xfrm>
              <a:off x="3913188" y="2560638"/>
              <a:ext cx="127000" cy="227013"/>
            </a:xfrm>
            <a:custGeom>
              <a:avLst/>
              <a:gdLst>
                <a:gd name="T0" fmla="*/ 56 w 80"/>
                <a:gd name="T1" fmla="*/ 143 h 143"/>
                <a:gd name="T2" fmla="*/ 0 w 80"/>
                <a:gd name="T3" fmla="*/ 133 h 143"/>
                <a:gd name="T4" fmla="*/ 24 w 80"/>
                <a:gd name="T5" fmla="*/ 0 h 143"/>
                <a:gd name="T6" fmla="*/ 80 w 80"/>
                <a:gd name="T7" fmla="*/ 10 h 143"/>
                <a:gd name="T8" fmla="*/ 56 w 8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43">
                  <a:moveTo>
                    <a:pt x="56" y="143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0" y="10"/>
                  </a:lnTo>
                  <a:lnTo>
                    <a:pt x="56" y="14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6" name="íšľíḋé">
              <a:extLst>
                <a:ext uri="{FF2B5EF4-FFF2-40B4-BE49-F238E27FC236}">
                  <a16:creationId xmlns:a16="http://schemas.microsoft.com/office/drawing/2014/main" id="{E7251839-F9AC-48DA-BE45-4209564B7E18}"/>
                </a:ext>
              </a:extLst>
            </p:cNvPr>
            <p:cNvSpPr/>
            <p:nvPr/>
          </p:nvSpPr>
          <p:spPr bwMode="auto">
            <a:xfrm>
              <a:off x="3732213" y="2892425"/>
              <a:ext cx="161925" cy="127000"/>
            </a:xfrm>
            <a:custGeom>
              <a:avLst/>
              <a:gdLst>
                <a:gd name="T0" fmla="*/ 4 w 42"/>
                <a:gd name="T1" fmla="*/ 5 h 33"/>
                <a:gd name="T2" fmla="*/ 0 w 42"/>
                <a:gd name="T3" fmla="*/ 9 h 33"/>
                <a:gd name="T4" fmla="*/ 15 w 42"/>
                <a:gd name="T5" fmla="*/ 33 h 33"/>
                <a:gd name="T6" fmla="*/ 25 w 42"/>
                <a:gd name="T7" fmla="*/ 18 h 33"/>
                <a:gd name="T8" fmla="*/ 37 w 42"/>
                <a:gd name="T9" fmla="*/ 33 h 33"/>
                <a:gd name="T10" fmla="*/ 42 w 42"/>
                <a:gd name="T11" fmla="*/ 5 h 33"/>
                <a:gd name="T12" fmla="*/ 34 w 42"/>
                <a:gd name="T13" fmla="*/ 3 h 33"/>
                <a:gd name="T14" fmla="*/ 24 w 42"/>
                <a:gd name="T15" fmla="*/ 14 h 33"/>
                <a:gd name="T16" fmla="*/ 8 w 42"/>
                <a:gd name="T17" fmla="*/ 0 h 33"/>
                <a:gd name="T18" fmla="*/ 4 w 42"/>
                <a:gd name="T19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4" y="5"/>
                  </a:moveTo>
                  <a:cubicBezTo>
                    <a:pt x="4" y="5"/>
                    <a:pt x="0" y="8"/>
                    <a:pt x="0" y="9"/>
                  </a:cubicBezTo>
                  <a:cubicBezTo>
                    <a:pt x="0" y="10"/>
                    <a:pt x="15" y="33"/>
                    <a:pt x="15" y="33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7" name="iŝ1íḑé">
              <a:extLst>
                <a:ext uri="{FF2B5EF4-FFF2-40B4-BE49-F238E27FC236}">
                  <a16:creationId xmlns:a16="http://schemas.microsoft.com/office/drawing/2014/main" id="{675FD749-0874-4C23-88D1-C809B0A2D5DE}"/>
                </a:ext>
              </a:extLst>
            </p:cNvPr>
            <p:cNvSpPr/>
            <p:nvPr/>
          </p:nvSpPr>
          <p:spPr bwMode="auto">
            <a:xfrm>
              <a:off x="3802063" y="2960688"/>
              <a:ext cx="80963" cy="415925"/>
            </a:xfrm>
            <a:custGeom>
              <a:avLst/>
              <a:gdLst>
                <a:gd name="T0" fmla="*/ 17 w 51"/>
                <a:gd name="T1" fmla="*/ 0 h 262"/>
                <a:gd name="T2" fmla="*/ 0 w 51"/>
                <a:gd name="T3" fmla="*/ 24 h 262"/>
                <a:gd name="T4" fmla="*/ 12 w 51"/>
                <a:gd name="T5" fmla="*/ 44 h 262"/>
                <a:gd name="T6" fmla="*/ 5 w 51"/>
                <a:gd name="T7" fmla="*/ 56 h 262"/>
                <a:gd name="T8" fmla="*/ 12 w 51"/>
                <a:gd name="T9" fmla="*/ 240 h 262"/>
                <a:gd name="T10" fmla="*/ 31 w 51"/>
                <a:gd name="T11" fmla="*/ 262 h 262"/>
                <a:gd name="T12" fmla="*/ 51 w 51"/>
                <a:gd name="T13" fmla="*/ 240 h 262"/>
                <a:gd name="T14" fmla="*/ 31 w 51"/>
                <a:gd name="T15" fmla="*/ 56 h 262"/>
                <a:gd name="T16" fmla="*/ 19 w 51"/>
                <a:gd name="T17" fmla="*/ 41 h 262"/>
                <a:gd name="T18" fmla="*/ 34 w 51"/>
                <a:gd name="T19" fmla="*/ 22 h 262"/>
                <a:gd name="T20" fmla="*/ 17 w 51"/>
                <a:gd name="T2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262">
                  <a:moveTo>
                    <a:pt x="17" y="0"/>
                  </a:moveTo>
                  <a:lnTo>
                    <a:pt x="0" y="24"/>
                  </a:lnTo>
                  <a:lnTo>
                    <a:pt x="12" y="44"/>
                  </a:lnTo>
                  <a:lnTo>
                    <a:pt x="5" y="56"/>
                  </a:lnTo>
                  <a:lnTo>
                    <a:pt x="12" y="240"/>
                  </a:lnTo>
                  <a:lnTo>
                    <a:pt x="31" y="262"/>
                  </a:lnTo>
                  <a:lnTo>
                    <a:pt x="51" y="240"/>
                  </a:lnTo>
                  <a:lnTo>
                    <a:pt x="31" y="56"/>
                  </a:lnTo>
                  <a:lnTo>
                    <a:pt x="19" y="41"/>
                  </a:lnTo>
                  <a:lnTo>
                    <a:pt x="34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8" name="iSľiḓè">
              <a:extLst>
                <a:ext uri="{FF2B5EF4-FFF2-40B4-BE49-F238E27FC236}">
                  <a16:creationId xmlns:a16="http://schemas.microsoft.com/office/drawing/2014/main" id="{508AE282-69C2-46C8-B423-2E755AFBDE7B}"/>
                </a:ext>
              </a:extLst>
            </p:cNvPr>
            <p:cNvSpPr/>
            <p:nvPr/>
          </p:nvSpPr>
          <p:spPr bwMode="auto">
            <a:xfrm>
              <a:off x="3659188" y="2403475"/>
              <a:ext cx="312738" cy="465138"/>
            </a:xfrm>
            <a:custGeom>
              <a:avLst/>
              <a:gdLst>
                <a:gd name="T0" fmla="*/ 5 w 81"/>
                <a:gd name="T1" fmla="*/ 34 h 121"/>
                <a:gd name="T2" fmla="*/ 3 w 81"/>
                <a:gd name="T3" fmla="*/ 72 h 121"/>
                <a:gd name="T4" fmla="*/ 23 w 81"/>
                <a:gd name="T5" fmla="*/ 109 h 121"/>
                <a:gd name="T6" fmla="*/ 62 w 81"/>
                <a:gd name="T7" fmla="*/ 112 h 121"/>
                <a:gd name="T8" fmla="*/ 75 w 81"/>
                <a:gd name="T9" fmla="*/ 91 h 121"/>
                <a:gd name="T10" fmla="*/ 75 w 81"/>
                <a:gd name="T11" fmla="*/ 41 h 121"/>
                <a:gd name="T12" fmla="*/ 5 w 81"/>
                <a:gd name="T13" fmla="*/ 3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21">
                  <a:moveTo>
                    <a:pt x="5" y="34"/>
                  </a:moveTo>
                  <a:cubicBezTo>
                    <a:pt x="0" y="46"/>
                    <a:pt x="0" y="59"/>
                    <a:pt x="3" y="72"/>
                  </a:cubicBezTo>
                  <a:cubicBezTo>
                    <a:pt x="6" y="86"/>
                    <a:pt x="12" y="100"/>
                    <a:pt x="23" y="109"/>
                  </a:cubicBezTo>
                  <a:cubicBezTo>
                    <a:pt x="34" y="118"/>
                    <a:pt x="51" y="121"/>
                    <a:pt x="62" y="112"/>
                  </a:cubicBezTo>
                  <a:cubicBezTo>
                    <a:pt x="69" y="107"/>
                    <a:pt x="73" y="99"/>
                    <a:pt x="75" y="91"/>
                  </a:cubicBezTo>
                  <a:cubicBezTo>
                    <a:pt x="80" y="75"/>
                    <a:pt x="81" y="57"/>
                    <a:pt x="75" y="41"/>
                  </a:cubicBezTo>
                  <a:cubicBezTo>
                    <a:pt x="63" y="13"/>
                    <a:pt x="19" y="0"/>
                    <a:pt x="5" y="34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9" name="ïsḷíḑè">
              <a:extLst>
                <a:ext uri="{FF2B5EF4-FFF2-40B4-BE49-F238E27FC236}">
                  <a16:creationId xmlns:a16="http://schemas.microsoft.com/office/drawing/2014/main" id="{6568F0E7-A951-4BB1-8EA3-BFCA9EF5353B}"/>
                </a:ext>
              </a:extLst>
            </p:cNvPr>
            <p:cNvSpPr/>
            <p:nvPr/>
          </p:nvSpPr>
          <p:spPr bwMode="auto">
            <a:xfrm>
              <a:off x="3019426" y="2917825"/>
              <a:ext cx="593725" cy="320675"/>
            </a:xfrm>
            <a:custGeom>
              <a:avLst/>
              <a:gdLst>
                <a:gd name="T0" fmla="*/ 372 w 374"/>
                <a:gd name="T1" fmla="*/ 131 h 202"/>
                <a:gd name="T2" fmla="*/ 156 w 374"/>
                <a:gd name="T3" fmla="*/ 202 h 202"/>
                <a:gd name="T4" fmla="*/ 0 w 374"/>
                <a:gd name="T5" fmla="*/ 32 h 202"/>
                <a:gd name="T6" fmla="*/ 39 w 374"/>
                <a:gd name="T7" fmla="*/ 0 h 202"/>
                <a:gd name="T8" fmla="*/ 182 w 374"/>
                <a:gd name="T9" fmla="*/ 117 h 202"/>
                <a:gd name="T10" fmla="*/ 345 w 374"/>
                <a:gd name="T11" fmla="*/ 0 h 202"/>
                <a:gd name="T12" fmla="*/ 374 w 374"/>
                <a:gd name="T13" fmla="*/ 49 h 202"/>
                <a:gd name="T14" fmla="*/ 372 w 374"/>
                <a:gd name="T15" fmla="*/ 1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202">
                  <a:moveTo>
                    <a:pt x="372" y="131"/>
                  </a:moveTo>
                  <a:lnTo>
                    <a:pt x="156" y="202"/>
                  </a:lnTo>
                  <a:lnTo>
                    <a:pt x="0" y="32"/>
                  </a:lnTo>
                  <a:lnTo>
                    <a:pt x="39" y="0"/>
                  </a:lnTo>
                  <a:lnTo>
                    <a:pt x="182" y="117"/>
                  </a:lnTo>
                  <a:lnTo>
                    <a:pt x="345" y="0"/>
                  </a:lnTo>
                  <a:lnTo>
                    <a:pt x="374" y="49"/>
                  </a:lnTo>
                  <a:lnTo>
                    <a:pt x="372" y="131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0" name="îṥlíḋè">
              <a:extLst>
                <a:ext uri="{FF2B5EF4-FFF2-40B4-BE49-F238E27FC236}">
                  <a16:creationId xmlns:a16="http://schemas.microsoft.com/office/drawing/2014/main" id="{946ADC4E-2427-42E1-94C3-46FF288147BE}"/>
                </a:ext>
              </a:extLst>
            </p:cNvPr>
            <p:cNvSpPr/>
            <p:nvPr/>
          </p:nvSpPr>
          <p:spPr bwMode="auto">
            <a:xfrm>
              <a:off x="2981326" y="2879725"/>
              <a:ext cx="142875" cy="112713"/>
            </a:xfrm>
            <a:custGeom>
              <a:avLst/>
              <a:gdLst>
                <a:gd name="T0" fmla="*/ 0 w 90"/>
                <a:gd name="T1" fmla="*/ 44 h 71"/>
                <a:gd name="T2" fmla="*/ 17 w 90"/>
                <a:gd name="T3" fmla="*/ 71 h 71"/>
                <a:gd name="T4" fmla="*/ 90 w 90"/>
                <a:gd name="T5" fmla="*/ 29 h 71"/>
                <a:gd name="T6" fmla="*/ 61 w 90"/>
                <a:gd name="T7" fmla="*/ 0 h 71"/>
                <a:gd name="T8" fmla="*/ 0 w 90"/>
                <a:gd name="T9" fmla="*/ 4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1">
                  <a:moveTo>
                    <a:pt x="0" y="44"/>
                  </a:moveTo>
                  <a:lnTo>
                    <a:pt x="17" y="71"/>
                  </a:lnTo>
                  <a:lnTo>
                    <a:pt x="90" y="29"/>
                  </a:lnTo>
                  <a:lnTo>
                    <a:pt x="61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1" name="íş1íḍe">
              <a:extLst>
                <a:ext uri="{FF2B5EF4-FFF2-40B4-BE49-F238E27FC236}">
                  <a16:creationId xmlns:a16="http://schemas.microsoft.com/office/drawing/2014/main" id="{D1FF3664-652F-4C0E-9076-15E4B4DB57E9}"/>
                </a:ext>
              </a:extLst>
            </p:cNvPr>
            <p:cNvSpPr/>
            <p:nvPr/>
          </p:nvSpPr>
          <p:spPr bwMode="auto">
            <a:xfrm>
              <a:off x="3597276" y="2606675"/>
              <a:ext cx="104775" cy="123825"/>
            </a:xfrm>
            <a:custGeom>
              <a:avLst/>
              <a:gdLst>
                <a:gd name="T0" fmla="*/ 6 w 27"/>
                <a:gd name="T1" fmla="*/ 3 h 32"/>
                <a:gd name="T2" fmla="*/ 1 w 27"/>
                <a:gd name="T3" fmla="*/ 14 h 32"/>
                <a:gd name="T4" fmla="*/ 6 w 27"/>
                <a:gd name="T5" fmla="*/ 25 h 32"/>
                <a:gd name="T6" fmla="*/ 11 w 27"/>
                <a:gd name="T7" fmla="*/ 30 h 32"/>
                <a:gd name="T8" fmla="*/ 17 w 27"/>
                <a:gd name="T9" fmla="*/ 32 h 32"/>
                <a:gd name="T10" fmla="*/ 25 w 27"/>
                <a:gd name="T11" fmla="*/ 30 h 32"/>
                <a:gd name="T12" fmla="*/ 26 w 27"/>
                <a:gd name="T13" fmla="*/ 26 h 32"/>
                <a:gd name="T14" fmla="*/ 21 w 27"/>
                <a:gd name="T15" fmla="*/ 11 h 32"/>
                <a:gd name="T16" fmla="*/ 6 w 27"/>
                <a:gd name="T17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2">
                  <a:moveTo>
                    <a:pt x="6" y="3"/>
                  </a:moveTo>
                  <a:cubicBezTo>
                    <a:pt x="2" y="5"/>
                    <a:pt x="0" y="10"/>
                    <a:pt x="1" y="14"/>
                  </a:cubicBezTo>
                  <a:cubicBezTo>
                    <a:pt x="1" y="18"/>
                    <a:pt x="3" y="22"/>
                    <a:pt x="6" y="25"/>
                  </a:cubicBezTo>
                  <a:cubicBezTo>
                    <a:pt x="7" y="27"/>
                    <a:pt x="9" y="29"/>
                    <a:pt x="11" y="30"/>
                  </a:cubicBezTo>
                  <a:cubicBezTo>
                    <a:pt x="13" y="31"/>
                    <a:pt x="15" y="32"/>
                    <a:pt x="17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19"/>
                    <a:pt x="25" y="16"/>
                    <a:pt x="21" y="11"/>
                  </a:cubicBezTo>
                  <a:cubicBezTo>
                    <a:pt x="17" y="7"/>
                    <a:pt x="13" y="0"/>
                    <a:pt x="6" y="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2" name="î$ḷïḓé">
              <a:extLst>
                <a:ext uri="{FF2B5EF4-FFF2-40B4-BE49-F238E27FC236}">
                  <a16:creationId xmlns:a16="http://schemas.microsoft.com/office/drawing/2014/main" id="{E8C1591A-2B5B-4123-B904-8D023F4F617B}"/>
                </a:ext>
              </a:extLst>
            </p:cNvPr>
            <p:cNvSpPr/>
            <p:nvPr/>
          </p:nvSpPr>
          <p:spPr bwMode="auto">
            <a:xfrm>
              <a:off x="3643313" y="2449513"/>
              <a:ext cx="312738" cy="241300"/>
            </a:xfrm>
            <a:custGeom>
              <a:avLst/>
              <a:gdLst>
                <a:gd name="T0" fmla="*/ 19 w 81"/>
                <a:gd name="T1" fmla="*/ 45 h 63"/>
                <a:gd name="T2" fmla="*/ 9 w 81"/>
                <a:gd name="T3" fmla="*/ 63 h 63"/>
                <a:gd name="T4" fmla="*/ 1 w 81"/>
                <a:gd name="T5" fmla="*/ 42 h 63"/>
                <a:gd name="T6" fmla="*/ 7 w 81"/>
                <a:gd name="T7" fmla="*/ 15 h 63"/>
                <a:gd name="T8" fmla="*/ 34 w 81"/>
                <a:gd name="T9" fmla="*/ 1 h 63"/>
                <a:gd name="T10" fmla="*/ 65 w 81"/>
                <a:gd name="T11" fmla="*/ 7 h 63"/>
                <a:gd name="T12" fmla="*/ 79 w 81"/>
                <a:gd name="T13" fmla="*/ 7 h 63"/>
                <a:gd name="T14" fmla="*/ 81 w 81"/>
                <a:gd name="T15" fmla="*/ 18 h 63"/>
                <a:gd name="T16" fmla="*/ 79 w 81"/>
                <a:gd name="T17" fmla="*/ 26 h 63"/>
                <a:gd name="T18" fmla="*/ 68 w 81"/>
                <a:gd name="T19" fmla="*/ 35 h 63"/>
                <a:gd name="T20" fmla="*/ 17 w 81"/>
                <a:gd name="T21" fmla="*/ 24 h 63"/>
                <a:gd name="T22" fmla="*/ 18 w 81"/>
                <a:gd name="T23" fmla="*/ 30 h 63"/>
                <a:gd name="T24" fmla="*/ 19 w 81"/>
                <a:gd name="T25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63">
                  <a:moveTo>
                    <a:pt x="19" y="45"/>
                  </a:moveTo>
                  <a:cubicBezTo>
                    <a:pt x="18" y="52"/>
                    <a:pt x="15" y="59"/>
                    <a:pt x="9" y="63"/>
                  </a:cubicBezTo>
                  <a:cubicBezTo>
                    <a:pt x="4" y="57"/>
                    <a:pt x="2" y="49"/>
                    <a:pt x="1" y="42"/>
                  </a:cubicBezTo>
                  <a:cubicBezTo>
                    <a:pt x="0" y="33"/>
                    <a:pt x="1" y="23"/>
                    <a:pt x="7" y="15"/>
                  </a:cubicBezTo>
                  <a:cubicBezTo>
                    <a:pt x="13" y="6"/>
                    <a:pt x="24" y="2"/>
                    <a:pt x="34" y="1"/>
                  </a:cubicBezTo>
                  <a:cubicBezTo>
                    <a:pt x="45" y="0"/>
                    <a:pt x="56" y="3"/>
                    <a:pt x="65" y="7"/>
                  </a:cubicBezTo>
                  <a:cubicBezTo>
                    <a:pt x="70" y="9"/>
                    <a:pt x="75" y="10"/>
                    <a:pt x="79" y="7"/>
                  </a:cubicBezTo>
                  <a:cubicBezTo>
                    <a:pt x="80" y="10"/>
                    <a:pt x="81" y="14"/>
                    <a:pt x="81" y="18"/>
                  </a:cubicBezTo>
                  <a:cubicBezTo>
                    <a:pt x="81" y="20"/>
                    <a:pt x="81" y="23"/>
                    <a:pt x="79" y="26"/>
                  </a:cubicBezTo>
                  <a:cubicBezTo>
                    <a:pt x="76" y="30"/>
                    <a:pt x="72" y="34"/>
                    <a:pt x="68" y="35"/>
                  </a:cubicBezTo>
                  <a:cubicBezTo>
                    <a:pt x="33" y="43"/>
                    <a:pt x="17" y="24"/>
                    <a:pt x="17" y="24"/>
                  </a:cubicBezTo>
                  <a:cubicBezTo>
                    <a:pt x="16" y="26"/>
                    <a:pt x="17" y="29"/>
                    <a:pt x="18" y="30"/>
                  </a:cubicBezTo>
                  <a:cubicBezTo>
                    <a:pt x="19" y="35"/>
                    <a:pt x="19" y="40"/>
                    <a:pt x="19" y="4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3" name="iślïḋé">
              <a:extLst>
                <a:ext uri="{FF2B5EF4-FFF2-40B4-BE49-F238E27FC236}">
                  <a16:creationId xmlns:a16="http://schemas.microsoft.com/office/drawing/2014/main" id="{50C1B215-B146-4E29-9A56-5CDB9D303D05}"/>
                </a:ext>
              </a:extLst>
            </p:cNvPr>
            <p:cNvSpPr/>
            <p:nvPr/>
          </p:nvSpPr>
          <p:spPr bwMode="auto">
            <a:xfrm>
              <a:off x="4872038" y="3368675"/>
              <a:ext cx="812800" cy="762000"/>
            </a:xfrm>
            <a:custGeom>
              <a:avLst/>
              <a:gdLst>
                <a:gd name="T0" fmla="*/ 211 w 211"/>
                <a:gd name="T1" fmla="*/ 196 h 198"/>
                <a:gd name="T2" fmla="*/ 201 w 211"/>
                <a:gd name="T3" fmla="*/ 3 h 198"/>
                <a:gd name="T4" fmla="*/ 137 w 211"/>
                <a:gd name="T5" fmla="*/ 0 h 198"/>
                <a:gd name="T6" fmla="*/ 105 w 211"/>
                <a:gd name="T7" fmla="*/ 8 h 198"/>
                <a:gd name="T8" fmla="*/ 81 w 211"/>
                <a:gd name="T9" fmla="*/ 20 h 198"/>
                <a:gd name="T10" fmla="*/ 0 w 211"/>
                <a:gd name="T11" fmla="*/ 176 h 198"/>
                <a:gd name="T12" fmla="*/ 50 w 211"/>
                <a:gd name="T13" fmla="*/ 180 h 198"/>
                <a:gd name="T14" fmla="*/ 66 w 211"/>
                <a:gd name="T15" fmla="*/ 161 h 198"/>
                <a:gd name="T16" fmla="*/ 58 w 211"/>
                <a:gd name="T17" fmla="*/ 149 h 198"/>
                <a:gd name="T18" fmla="*/ 88 w 211"/>
                <a:gd name="T19" fmla="*/ 77 h 198"/>
                <a:gd name="T20" fmla="*/ 88 w 211"/>
                <a:gd name="T21" fmla="*/ 198 h 198"/>
                <a:gd name="T22" fmla="*/ 211 w 211"/>
                <a:gd name="T23" fmla="*/ 19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98">
                  <a:moveTo>
                    <a:pt x="211" y="196"/>
                  </a:move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152" y="0"/>
                    <a:pt x="137" y="0"/>
                  </a:cubicBezTo>
                  <a:cubicBezTo>
                    <a:pt x="129" y="0"/>
                    <a:pt x="115" y="4"/>
                    <a:pt x="105" y="8"/>
                  </a:cubicBezTo>
                  <a:cubicBezTo>
                    <a:pt x="94" y="11"/>
                    <a:pt x="86" y="11"/>
                    <a:pt x="81" y="20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88" y="198"/>
                    <a:pt x="88" y="198"/>
                    <a:pt x="88" y="198"/>
                  </a:cubicBezTo>
                  <a:cubicBezTo>
                    <a:pt x="211" y="196"/>
                    <a:pt x="211" y="196"/>
                    <a:pt x="211" y="196"/>
                  </a:cubicBezTo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4" name="îŝ1iḍé">
              <a:extLst>
                <a:ext uri="{FF2B5EF4-FFF2-40B4-BE49-F238E27FC236}">
                  <a16:creationId xmlns:a16="http://schemas.microsoft.com/office/drawing/2014/main" id="{92E98F32-9FCF-475F-A6D8-3059A49CFE5C}"/>
                </a:ext>
              </a:extLst>
            </p:cNvPr>
            <p:cNvSpPr/>
            <p:nvPr/>
          </p:nvSpPr>
          <p:spPr bwMode="auto">
            <a:xfrm>
              <a:off x="5137151" y="3930650"/>
              <a:ext cx="261938" cy="104775"/>
            </a:xfrm>
            <a:custGeom>
              <a:avLst/>
              <a:gdLst>
                <a:gd name="T0" fmla="*/ 61 w 68"/>
                <a:gd name="T1" fmla="*/ 11 h 27"/>
                <a:gd name="T2" fmla="*/ 30 w 68"/>
                <a:gd name="T3" fmla="*/ 0 h 27"/>
                <a:gd name="T4" fmla="*/ 2 w 68"/>
                <a:gd name="T5" fmla="*/ 14 h 27"/>
                <a:gd name="T6" fmla="*/ 8 w 68"/>
                <a:gd name="T7" fmla="*/ 19 h 27"/>
                <a:gd name="T8" fmla="*/ 22 w 68"/>
                <a:gd name="T9" fmla="*/ 17 h 27"/>
                <a:gd name="T10" fmla="*/ 17 w 68"/>
                <a:gd name="T11" fmla="*/ 26 h 27"/>
                <a:gd name="T12" fmla="*/ 68 w 68"/>
                <a:gd name="T13" fmla="*/ 26 h 27"/>
                <a:gd name="T14" fmla="*/ 61 w 68"/>
                <a:gd name="T15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7">
                  <a:moveTo>
                    <a:pt x="61" y="11"/>
                  </a:moveTo>
                  <a:cubicBezTo>
                    <a:pt x="59" y="10"/>
                    <a:pt x="42" y="0"/>
                    <a:pt x="30" y="0"/>
                  </a:cubicBezTo>
                  <a:cubicBezTo>
                    <a:pt x="17" y="0"/>
                    <a:pt x="2" y="14"/>
                    <a:pt x="2" y="14"/>
                  </a:cubicBezTo>
                  <a:cubicBezTo>
                    <a:pt x="2" y="14"/>
                    <a:pt x="0" y="21"/>
                    <a:pt x="8" y="19"/>
                  </a:cubicBezTo>
                  <a:cubicBezTo>
                    <a:pt x="17" y="18"/>
                    <a:pt x="22" y="17"/>
                    <a:pt x="22" y="17"/>
                  </a:cubicBezTo>
                  <a:cubicBezTo>
                    <a:pt x="22" y="17"/>
                    <a:pt x="8" y="25"/>
                    <a:pt x="17" y="26"/>
                  </a:cubicBezTo>
                  <a:cubicBezTo>
                    <a:pt x="27" y="27"/>
                    <a:pt x="68" y="26"/>
                    <a:pt x="68" y="26"/>
                  </a:cubicBezTo>
                  <a:lnTo>
                    <a:pt x="61" y="11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5" name="íslïḓê">
              <a:extLst>
                <a:ext uri="{FF2B5EF4-FFF2-40B4-BE49-F238E27FC236}">
                  <a16:creationId xmlns:a16="http://schemas.microsoft.com/office/drawing/2014/main" id="{E17879A1-6B1C-446E-96E5-CB16C4B6F702}"/>
                </a:ext>
              </a:extLst>
            </p:cNvPr>
            <p:cNvSpPr/>
            <p:nvPr/>
          </p:nvSpPr>
          <p:spPr bwMode="auto">
            <a:xfrm>
              <a:off x="4745038" y="4035425"/>
              <a:ext cx="639763" cy="46038"/>
            </a:xfrm>
            <a:custGeom>
              <a:avLst/>
              <a:gdLst>
                <a:gd name="T0" fmla="*/ 160 w 166"/>
                <a:gd name="T1" fmla="*/ 12 h 12"/>
                <a:gd name="T2" fmla="*/ 0 w 166"/>
                <a:gd name="T3" fmla="*/ 12 h 12"/>
                <a:gd name="T4" fmla="*/ 0 w 166"/>
                <a:gd name="T5" fmla="*/ 0 h 12"/>
                <a:gd name="T6" fmla="*/ 160 w 166"/>
                <a:gd name="T7" fmla="*/ 0 h 12"/>
                <a:gd name="T8" fmla="*/ 166 w 166"/>
                <a:gd name="T9" fmla="*/ 6 h 12"/>
                <a:gd name="T10" fmla="*/ 160 w 166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2">
                  <a:moveTo>
                    <a:pt x="16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3" y="0"/>
                    <a:pt x="166" y="3"/>
                    <a:pt x="166" y="6"/>
                  </a:cubicBezTo>
                  <a:cubicBezTo>
                    <a:pt x="166" y="9"/>
                    <a:pt x="163" y="12"/>
                    <a:pt x="160" y="12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6" name="îṣľïďé">
              <a:extLst>
                <a:ext uri="{FF2B5EF4-FFF2-40B4-BE49-F238E27FC236}">
                  <a16:creationId xmlns:a16="http://schemas.microsoft.com/office/drawing/2014/main" id="{AF9B0F2A-434C-4E98-B67A-9DD76AB70D8A}"/>
                </a:ext>
              </a:extLst>
            </p:cNvPr>
            <p:cNvSpPr/>
            <p:nvPr/>
          </p:nvSpPr>
          <p:spPr bwMode="auto">
            <a:xfrm>
              <a:off x="4425951" y="3568700"/>
              <a:ext cx="765175" cy="512763"/>
            </a:xfrm>
            <a:custGeom>
              <a:avLst/>
              <a:gdLst>
                <a:gd name="T0" fmla="*/ 199 w 199"/>
                <a:gd name="T1" fmla="*/ 133 h 133"/>
                <a:gd name="T2" fmla="*/ 45 w 199"/>
                <a:gd name="T3" fmla="*/ 133 h 133"/>
                <a:gd name="T4" fmla="*/ 30 w 199"/>
                <a:gd name="T5" fmla="*/ 122 h 133"/>
                <a:gd name="T6" fmla="*/ 3 w 199"/>
                <a:gd name="T7" fmla="*/ 19 h 133"/>
                <a:gd name="T8" fmla="*/ 17 w 199"/>
                <a:gd name="T9" fmla="*/ 0 h 133"/>
                <a:gd name="T10" fmla="*/ 152 w 199"/>
                <a:gd name="T11" fmla="*/ 0 h 133"/>
                <a:gd name="T12" fmla="*/ 167 w 199"/>
                <a:gd name="T13" fmla="*/ 11 h 133"/>
                <a:gd name="T14" fmla="*/ 199 w 199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33">
                  <a:moveTo>
                    <a:pt x="199" y="133"/>
                  </a:moveTo>
                  <a:cubicBezTo>
                    <a:pt x="45" y="133"/>
                    <a:pt x="45" y="133"/>
                    <a:pt x="45" y="133"/>
                  </a:cubicBezTo>
                  <a:cubicBezTo>
                    <a:pt x="38" y="133"/>
                    <a:pt x="32" y="128"/>
                    <a:pt x="30" y="1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0" y="10"/>
                    <a:pt x="7" y="0"/>
                    <a:pt x="17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5"/>
                    <a:pt x="167" y="11"/>
                  </a:cubicBezTo>
                  <a:cubicBezTo>
                    <a:pt x="199" y="133"/>
                    <a:pt x="199" y="133"/>
                    <a:pt x="199" y="133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7" name="íṣļíḑé">
              <a:extLst>
                <a:ext uri="{FF2B5EF4-FFF2-40B4-BE49-F238E27FC236}">
                  <a16:creationId xmlns:a16="http://schemas.microsoft.com/office/drawing/2014/main" id="{CC817FDC-E6C5-4222-BADF-71DF4B892710}"/>
                </a:ext>
              </a:extLst>
            </p:cNvPr>
            <p:cNvSpPr/>
            <p:nvPr/>
          </p:nvSpPr>
          <p:spPr bwMode="auto">
            <a:xfrm>
              <a:off x="4737101" y="3814763"/>
              <a:ext cx="112713" cy="93663"/>
            </a:xfrm>
            <a:custGeom>
              <a:avLst/>
              <a:gdLst>
                <a:gd name="T0" fmla="*/ 27 w 29"/>
                <a:gd name="T1" fmla="*/ 12 h 24"/>
                <a:gd name="T2" fmla="*/ 18 w 29"/>
                <a:gd name="T3" fmla="*/ 24 h 24"/>
                <a:gd name="T4" fmla="*/ 2 w 29"/>
                <a:gd name="T5" fmla="*/ 12 h 24"/>
                <a:gd name="T6" fmla="*/ 11 w 29"/>
                <a:gd name="T7" fmla="*/ 0 h 24"/>
                <a:gd name="T8" fmla="*/ 27 w 29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4">
                  <a:moveTo>
                    <a:pt x="27" y="12"/>
                  </a:moveTo>
                  <a:cubicBezTo>
                    <a:pt x="29" y="18"/>
                    <a:pt x="25" y="24"/>
                    <a:pt x="18" y="24"/>
                  </a:cubicBezTo>
                  <a:cubicBezTo>
                    <a:pt x="11" y="24"/>
                    <a:pt x="4" y="18"/>
                    <a:pt x="2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25" y="5"/>
                    <a:pt x="2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8" name="îşľiḋè">
              <a:extLst>
                <a:ext uri="{FF2B5EF4-FFF2-40B4-BE49-F238E27FC236}">
                  <a16:creationId xmlns:a16="http://schemas.microsoft.com/office/drawing/2014/main" id="{7A873105-8871-41F0-97C6-4DADFE74DD05}"/>
                </a:ext>
              </a:extLst>
            </p:cNvPr>
            <p:cNvSpPr/>
            <p:nvPr/>
          </p:nvSpPr>
          <p:spPr bwMode="auto">
            <a:xfrm>
              <a:off x="5380038" y="3225800"/>
              <a:ext cx="134938" cy="234950"/>
            </a:xfrm>
            <a:custGeom>
              <a:avLst/>
              <a:gdLst>
                <a:gd name="T0" fmla="*/ 0 w 35"/>
                <a:gd name="T1" fmla="*/ 14 h 61"/>
                <a:gd name="T2" fmla="*/ 11 w 35"/>
                <a:gd name="T3" fmla="*/ 54 h 61"/>
                <a:gd name="T4" fmla="*/ 23 w 35"/>
                <a:gd name="T5" fmla="*/ 60 h 61"/>
                <a:gd name="T6" fmla="*/ 35 w 35"/>
                <a:gd name="T7" fmla="*/ 48 h 61"/>
                <a:gd name="T8" fmla="*/ 20 w 35"/>
                <a:gd name="T9" fmla="*/ 0 h 61"/>
                <a:gd name="T10" fmla="*/ 0 w 35"/>
                <a:gd name="T11" fmla="*/ 1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61">
                  <a:moveTo>
                    <a:pt x="0" y="14"/>
                  </a:moveTo>
                  <a:cubicBezTo>
                    <a:pt x="2" y="16"/>
                    <a:pt x="11" y="54"/>
                    <a:pt x="11" y="54"/>
                  </a:cubicBezTo>
                  <a:cubicBezTo>
                    <a:pt x="11" y="54"/>
                    <a:pt x="15" y="61"/>
                    <a:pt x="23" y="60"/>
                  </a:cubicBezTo>
                  <a:cubicBezTo>
                    <a:pt x="31" y="59"/>
                    <a:pt x="35" y="48"/>
                    <a:pt x="35" y="48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9" name="işlîḓé">
              <a:extLst>
                <a:ext uri="{FF2B5EF4-FFF2-40B4-BE49-F238E27FC236}">
                  <a16:creationId xmlns:a16="http://schemas.microsoft.com/office/drawing/2014/main" id="{C37692D3-F851-4188-8166-DBADBA0C86EE}"/>
                </a:ext>
              </a:extLst>
            </p:cNvPr>
            <p:cNvSpPr/>
            <p:nvPr/>
          </p:nvSpPr>
          <p:spPr bwMode="auto">
            <a:xfrm>
              <a:off x="5211763" y="3003550"/>
              <a:ext cx="365125" cy="396875"/>
            </a:xfrm>
            <a:custGeom>
              <a:avLst/>
              <a:gdLst>
                <a:gd name="T0" fmla="*/ 95 w 95"/>
                <a:gd name="T1" fmla="*/ 48 h 103"/>
                <a:gd name="T2" fmla="*/ 41 w 95"/>
                <a:gd name="T3" fmla="*/ 103 h 103"/>
                <a:gd name="T4" fmla="*/ 0 w 95"/>
                <a:gd name="T5" fmla="*/ 48 h 103"/>
                <a:gd name="T6" fmla="*/ 48 w 95"/>
                <a:gd name="T7" fmla="*/ 0 h 103"/>
                <a:gd name="T8" fmla="*/ 95 w 95"/>
                <a:gd name="T9" fmla="*/ 4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3">
                  <a:moveTo>
                    <a:pt x="95" y="48"/>
                  </a:moveTo>
                  <a:cubicBezTo>
                    <a:pt x="95" y="74"/>
                    <a:pt x="68" y="103"/>
                    <a:pt x="41" y="103"/>
                  </a:cubicBezTo>
                  <a:cubicBezTo>
                    <a:pt x="15" y="103"/>
                    <a:pt x="0" y="74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4" y="0"/>
                    <a:pt x="95" y="22"/>
                    <a:pt x="95" y="4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0" name="iśļîdè">
              <a:extLst>
                <a:ext uri="{FF2B5EF4-FFF2-40B4-BE49-F238E27FC236}">
                  <a16:creationId xmlns:a16="http://schemas.microsoft.com/office/drawing/2014/main" id="{3B02F4DB-0F2F-495D-BD5A-9A72FD14CAA1}"/>
                </a:ext>
              </a:extLst>
            </p:cNvPr>
            <p:cNvSpPr/>
            <p:nvPr/>
          </p:nvSpPr>
          <p:spPr bwMode="auto">
            <a:xfrm>
              <a:off x="5387976" y="3373438"/>
              <a:ext cx="146050" cy="141288"/>
            </a:xfrm>
            <a:custGeom>
              <a:avLst/>
              <a:gdLst>
                <a:gd name="T0" fmla="*/ 6 w 38"/>
                <a:gd name="T1" fmla="*/ 5 h 37"/>
                <a:gd name="T2" fmla="*/ 0 w 38"/>
                <a:gd name="T3" fmla="*/ 19 h 37"/>
                <a:gd name="T4" fmla="*/ 4 w 38"/>
                <a:gd name="T5" fmla="*/ 34 h 37"/>
                <a:gd name="T6" fmla="*/ 15 w 38"/>
                <a:gd name="T7" fmla="*/ 19 h 37"/>
                <a:gd name="T8" fmla="*/ 26 w 38"/>
                <a:gd name="T9" fmla="*/ 37 h 37"/>
                <a:gd name="T10" fmla="*/ 38 w 38"/>
                <a:gd name="T11" fmla="*/ 14 h 37"/>
                <a:gd name="T12" fmla="*/ 30 w 38"/>
                <a:gd name="T13" fmla="*/ 0 h 37"/>
                <a:gd name="T14" fmla="*/ 17 w 38"/>
                <a:gd name="T15" fmla="*/ 12 h 37"/>
                <a:gd name="T16" fmla="*/ 6 w 38"/>
                <a:gd name="T1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7">
                  <a:moveTo>
                    <a:pt x="6" y="5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26" y="10"/>
                    <a:pt x="17" y="12"/>
                  </a:cubicBezTo>
                  <a:cubicBezTo>
                    <a:pt x="8" y="14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1" name="ïṣľïḍe">
              <a:extLst>
                <a:ext uri="{FF2B5EF4-FFF2-40B4-BE49-F238E27FC236}">
                  <a16:creationId xmlns:a16="http://schemas.microsoft.com/office/drawing/2014/main" id="{61AEA520-A02A-499C-838E-8EA413304524}"/>
                </a:ext>
              </a:extLst>
            </p:cNvPr>
            <p:cNvSpPr/>
            <p:nvPr/>
          </p:nvSpPr>
          <p:spPr bwMode="auto">
            <a:xfrm>
              <a:off x="5403851" y="3446463"/>
              <a:ext cx="84138" cy="511175"/>
            </a:xfrm>
            <a:custGeom>
              <a:avLst/>
              <a:gdLst>
                <a:gd name="T0" fmla="*/ 26 w 53"/>
                <a:gd name="T1" fmla="*/ 0 h 322"/>
                <a:gd name="T2" fmla="*/ 5 w 53"/>
                <a:gd name="T3" fmla="*/ 24 h 322"/>
                <a:gd name="T4" fmla="*/ 17 w 53"/>
                <a:gd name="T5" fmla="*/ 38 h 322"/>
                <a:gd name="T6" fmla="*/ 0 w 53"/>
                <a:gd name="T7" fmla="*/ 70 h 322"/>
                <a:gd name="T8" fmla="*/ 5 w 53"/>
                <a:gd name="T9" fmla="*/ 281 h 322"/>
                <a:gd name="T10" fmla="*/ 24 w 53"/>
                <a:gd name="T11" fmla="*/ 322 h 322"/>
                <a:gd name="T12" fmla="*/ 53 w 53"/>
                <a:gd name="T13" fmla="*/ 276 h 322"/>
                <a:gd name="T14" fmla="*/ 46 w 53"/>
                <a:gd name="T15" fmla="*/ 75 h 322"/>
                <a:gd name="T16" fmla="*/ 31 w 53"/>
                <a:gd name="T17" fmla="*/ 36 h 322"/>
                <a:gd name="T18" fmla="*/ 43 w 53"/>
                <a:gd name="T19" fmla="*/ 22 h 322"/>
                <a:gd name="T20" fmla="*/ 26 w 53"/>
                <a:gd name="T2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322">
                  <a:moveTo>
                    <a:pt x="26" y="0"/>
                  </a:moveTo>
                  <a:lnTo>
                    <a:pt x="5" y="24"/>
                  </a:lnTo>
                  <a:lnTo>
                    <a:pt x="17" y="38"/>
                  </a:lnTo>
                  <a:lnTo>
                    <a:pt x="0" y="70"/>
                  </a:lnTo>
                  <a:lnTo>
                    <a:pt x="5" y="281"/>
                  </a:lnTo>
                  <a:lnTo>
                    <a:pt x="24" y="322"/>
                  </a:lnTo>
                  <a:lnTo>
                    <a:pt x="53" y="276"/>
                  </a:lnTo>
                  <a:lnTo>
                    <a:pt x="46" y="75"/>
                  </a:lnTo>
                  <a:lnTo>
                    <a:pt x="31" y="36"/>
                  </a:lnTo>
                  <a:lnTo>
                    <a:pt x="43" y="2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2" name="iślîḍé">
              <a:extLst>
                <a:ext uri="{FF2B5EF4-FFF2-40B4-BE49-F238E27FC236}">
                  <a16:creationId xmlns:a16="http://schemas.microsoft.com/office/drawing/2014/main" id="{E3DDA4AA-E3AE-41B8-A241-FA00B642BF9A}"/>
                </a:ext>
              </a:extLst>
            </p:cNvPr>
            <p:cNvSpPr/>
            <p:nvPr/>
          </p:nvSpPr>
          <p:spPr bwMode="auto">
            <a:xfrm>
              <a:off x="5418138" y="3379788"/>
              <a:ext cx="396875" cy="693738"/>
            </a:xfrm>
            <a:custGeom>
              <a:avLst/>
              <a:gdLst>
                <a:gd name="T0" fmla="*/ 59 w 103"/>
                <a:gd name="T1" fmla="*/ 0 h 180"/>
                <a:gd name="T2" fmla="*/ 66 w 103"/>
                <a:gd name="T3" fmla="*/ 144 h 180"/>
                <a:gd name="T4" fmla="*/ 0 w 103"/>
                <a:gd name="T5" fmla="*/ 157 h 180"/>
                <a:gd name="T6" fmla="*/ 9 w 103"/>
                <a:gd name="T7" fmla="*/ 175 h 180"/>
                <a:gd name="T8" fmla="*/ 103 w 103"/>
                <a:gd name="T9" fmla="*/ 180 h 180"/>
                <a:gd name="T10" fmla="*/ 91 w 103"/>
                <a:gd name="T11" fmla="*/ 38 h 180"/>
                <a:gd name="T12" fmla="*/ 67 w 103"/>
                <a:gd name="T13" fmla="*/ 4 h 180"/>
                <a:gd name="T14" fmla="*/ 59 w 103"/>
                <a:gd name="T1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80">
                  <a:moveTo>
                    <a:pt x="59" y="0"/>
                  </a:moveTo>
                  <a:cubicBezTo>
                    <a:pt x="66" y="144"/>
                    <a:pt x="66" y="144"/>
                    <a:pt x="66" y="14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9" y="175"/>
                    <a:pt x="9" y="175"/>
                    <a:pt x="9" y="175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9" y="24"/>
                    <a:pt x="80" y="11"/>
                    <a:pt x="67" y="4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3" name="iṡlîḍè">
              <a:extLst>
                <a:ext uri="{FF2B5EF4-FFF2-40B4-BE49-F238E27FC236}">
                  <a16:creationId xmlns:a16="http://schemas.microsoft.com/office/drawing/2014/main" id="{0CE6EEDA-9E95-4AFB-AE9F-7174804C9CF2}"/>
                </a:ext>
              </a:extLst>
            </p:cNvPr>
            <p:cNvSpPr/>
            <p:nvPr/>
          </p:nvSpPr>
          <p:spPr bwMode="auto">
            <a:xfrm>
              <a:off x="5372101" y="3973513"/>
              <a:ext cx="96838" cy="84138"/>
            </a:xfrm>
            <a:custGeom>
              <a:avLst/>
              <a:gdLst>
                <a:gd name="T0" fmla="*/ 0 w 61"/>
                <a:gd name="T1" fmla="*/ 0 h 53"/>
                <a:gd name="T2" fmla="*/ 32 w 61"/>
                <a:gd name="T3" fmla="*/ 2 h 53"/>
                <a:gd name="T4" fmla="*/ 61 w 61"/>
                <a:gd name="T5" fmla="*/ 51 h 53"/>
                <a:gd name="T6" fmla="*/ 8 w 61"/>
                <a:gd name="T7" fmla="*/ 53 h 53"/>
                <a:gd name="T8" fmla="*/ 0 w 61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3">
                  <a:moveTo>
                    <a:pt x="0" y="0"/>
                  </a:moveTo>
                  <a:lnTo>
                    <a:pt x="32" y="2"/>
                  </a:lnTo>
                  <a:lnTo>
                    <a:pt x="61" y="51"/>
                  </a:lnTo>
                  <a:lnTo>
                    <a:pt x="8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4" name="i$ḷïďê">
              <a:extLst>
                <a:ext uri="{FF2B5EF4-FFF2-40B4-BE49-F238E27FC236}">
                  <a16:creationId xmlns:a16="http://schemas.microsoft.com/office/drawing/2014/main" id="{ED7B4397-5A6E-472F-8C55-D6072AE4FED8}"/>
                </a:ext>
              </a:extLst>
            </p:cNvPr>
            <p:cNvSpPr/>
            <p:nvPr/>
          </p:nvSpPr>
          <p:spPr bwMode="auto">
            <a:xfrm>
              <a:off x="4668838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5" name="îšḻïḑé">
              <a:extLst>
                <a:ext uri="{FF2B5EF4-FFF2-40B4-BE49-F238E27FC236}">
                  <a16:creationId xmlns:a16="http://schemas.microsoft.com/office/drawing/2014/main" id="{541F79E4-BF1F-4F10-8598-126B6D7948DF}"/>
                </a:ext>
              </a:extLst>
            </p:cNvPr>
            <p:cNvSpPr/>
            <p:nvPr/>
          </p:nvSpPr>
          <p:spPr bwMode="auto">
            <a:xfrm>
              <a:off x="4641851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6" name="iṧļiḍê">
              <a:extLst>
                <a:ext uri="{FF2B5EF4-FFF2-40B4-BE49-F238E27FC236}">
                  <a16:creationId xmlns:a16="http://schemas.microsoft.com/office/drawing/2014/main" id="{B1BD7E9D-06B6-4C41-9259-1037F50FEBC5}"/>
                </a:ext>
              </a:extLst>
            </p:cNvPr>
            <p:cNvSpPr/>
            <p:nvPr/>
          </p:nvSpPr>
          <p:spPr bwMode="auto">
            <a:xfrm>
              <a:off x="4910138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09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09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7" name="iṧľíde">
              <a:extLst>
                <a:ext uri="{FF2B5EF4-FFF2-40B4-BE49-F238E27FC236}">
                  <a16:creationId xmlns:a16="http://schemas.microsoft.com/office/drawing/2014/main" id="{77356040-3DE4-43AD-855F-15538C584042}"/>
                </a:ext>
              </a:extLst>
            </p:cNvPr>
            <p:cNvSpPr/>
            <p:nvPr/>
          </p:nvSpPr>
          <p:spPr bwMode="auto">
            <a:xfrm>
              <a:off x="5191126" y="2979738"/>
              <a:ext cx="355600" cy="215900"/>
            </a:xfrm>
            <a:custGeom>
              <a:avLst/>
              <a:gdLst>
                <a:gd name="T0" fmla="*/ 4 w 92"/>
                <a:gd name="T1" fmla="*/ 37 h 56"/>
                <a:gd name="T2" fmla="*/ 1 w 92"/>
                <a:gd name="T3" fmla="*/ 48 h 56"/>
                <a:gd name="T4" fmla="*/ 13 w 92"/>
                <a:gd name="T5" fmla="*/ 55 h 56"/>
                <a:gd name="T6" fmla="*/ 38 w 92"/>
                <a:gd name="T7" fmla="*/ 56 h 56"/>
                <a:gd name="T8" fmla="*/ 54 w 92"/>
                <a:gd name="T9" fmla="*/ 54 h 56"/>
                <a:gd name="T10" fmla="*/ 78 w 92"/>
                <a:gd name="T11" fmla="*/ 43 h 56"/>
                <a:gd name="T12" fmla="*/ 91 w 92"/>
                <a:gd name="T13" fmla="*/ 30 h 56"/>
                <a:gd name="T14" fmla="*/ 83 w 92"/>
                <a:gd name="T15" fmla="*/ 14 h 56"/>
                <a:gd name="T16" fmla="*/ 76 w 92"/>
                <a:gd name="T17" fmla="*/ 6 h 56"/>
                <a:gd name="T18" fmla="*/ 51 w 92"/>
                <a:gd name="T19" fmla="*/ 1 h 56"/>
                <a:gd name="T20" fmla="*/ 4 w 92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56">
                  <a:moveTo>
                    <a:pt x="4" y="37"/>
                  </a:moveTo>
                  <a:cubicBezTo>
                    <a:pt x="2" y="41"/>
                    <a:pt x="0" y="45"/>
                    <a:pt x="1" y="48"/>
                  </a:cubicBezTo>
                  <a:cubicBezTo>
                    <a:pt x="3" y="53"/>
                    <a:pt x="8" y="54"/>
                    <a:pt x="13" y="55"/>
                  </a:cubicBezTo>
                  <a:cubicBezTo>
                    <a:pt x="21" y="56"/>
                    <a:pt x="30" y="56"/>
                    <a:pt x="38" y="56"/>
                  </a:cubicBezTo>
                  <a:cubicBezTo>
                    <a:pt x="43" y="56"/>
                    <a:pt x="49" y="55"/>
                    <a:pt x="54" y="54"/>
                  </a:cubicBezTo>
                  <a:cubicBezTo>
                    <a:pt x="63" y="52"/>
                    <a:pt x="71" y="48"/>
                    <a:pt x="78" y="43"/>
                  </a:cubicBezTo>
                  <a:cubicBezTo>
                    <a:pt x="84" y="40"/>
                    <a:pt x="90" y="36"/>
                    <a:pt x="91" y="30"/>
                  </a:cubicBezTo>
                  <a:cubicBezTo>
                    <a:pt x="92" y="24"/>
                    <a:pt x="87" y="18"/>
                    <a:pt x="83" y="14"/>
                  </a:cubicBezTo>
                  <a:cubicBezTo>
                    <a:pt x="81" y="11"/>
                    <a:pt x="78" y="8"/>
                    <a:pt x="76" y="6"/>
                  </a:cubicBezTo>
                  <a:cubicBezTo>
                    <a:pt x="69" y="1"/>
                    <a:pt x="59" y="0"/>
                    <a:pt x="51" y="1"/>
                  </a:cubicBezTo>
                  <a:cubicBezTo>
                    <a:pt x="29" y="4"/>
                    <a:pt x="14" y="19"/>
                    <a:pt x="4" y="37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8" name="iṩļíḑè">
              <a:extLst>
                <a:ext uri="{FF2B5EF4-FFF2-40B4-BE49-F238E27FC236}">
                  <a16:creationId xmlns:a16="http://schemas.microsoft.com/office/drawing/2014/main" id="{6663D67C-E460-48F2-9F02-2D14BA323EB8}"/>
                </a:ext>
              </a:extLst>
            </p:cNvPr>
            <p:cNvSpPr/>
            <p:nvPr/>
          </p:nvSpPr>
          <p:spPr bwMode="auto">
            <a:xfrm>
              <a:off x="5461001" y="3068638"/>
              <a:ext cx="138113" cy="234950"/>
            </a:xfrm>
            <a:custGeom>
              <a:avLst/>
              <a:gdLst>
                <a:gd name="T0" fmla="*/ 11 w 36"/>
                <a:gd name="T1" fmla="*/ 30 h 61"/>
                <a:gd name="T2" fmla="*/ 18 w 36"/>
                <a:gd name="T3" fmla="*/ 27 h 61"/>
                <a:gd name="T4" fmla="*/ 22 w 36"/>
                <a:gd name="T5" fmla="*/ 32 h 61"/>
                <a:gd name="T6" fmla="*/ 21 w 36"/>
                <a:gd name="T7" fmla="*/ 40 h 61"/>
                <a:gd name="T8" fmla="*/ 19 w 36"/>
                <a:gd name="T9" fmla="*/ 44 h 61"/>
                <a:gd name="T10" fmla="*/ 19 w 36"/>
                <a:gd name="T11" fmla="*/ 47 h 61"/>
                <a:gd name="T12" fmla="*/ 19 w 36"/>
                <a:gd name="T13" fmla="*/ 61 h 61"/>
                <a:gd name="T14" fmla="*/ 27 w 36"/>
                <a:gd name="T15" fmla="*/ 52 h 61"/>
                <a:gd name="T16" fmla="*/ 36 w 36"/>
                <a:gd name="T17" fmla="*/ 26 h 61"/>
                <a:gd name="T18" fmla="*/ 28 w 36"/>
                <a:gd name="T19" fmla="*/ 6 h 61"/>
                <a:gd name="T20" fmla="*/ 25 w 36"/>
                <a:gd name="T21" fmla="*/ 2 h 61"/>
                <a:gd name="T22" fmla="*/ 18 w 36"/>
                <a:gd name="T23" fmla="*/ 1 h 61"/>
                <a:gd name="T24" fmla="*/ 12 w 36"/>
                <a:gd name="T25" fmla="*/ 4 h 61"/>
                <a:gd name="T26" fmla="*/ 7 w 36"/>
                <a:gd name="T27" fmla="*/ 8 h 61"/>
                <a:gd name="T28" fmla="*/ 2 w 36"/>
                <a:gd name="T29" fmla="*/ 13 h 61"/>
                <a:gd name="T30" fmla="*/ 5 w 36"/>
                <a:gd name="T31" fmla="*/ 20 h 61"/>
                <a:gd name="T32" fmla="*/ 11 w 36"/>
                <a:gd name="T33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61">
                  <a:moveTo>
                    <a:pt x="11" y="30"/>
                  </a:moveTo>
                  <a:cubicBezTo>
                    <a:pt x="12" y="27"/>
                    <a:pt x="15" y="26"/>
                    <a:pt x="18" y="27"/>
                  </a:cubicBezTo>
                  <a:cubicBezTo>
                    <a:pt x="20" y="27"/>
                    <a:pt x="22" y="30"/>
                    <a:pt x="22" y="32"/>
                  </a:cubicBezTo>
                  <a:cubicBezTo>
                    <a:pt x="23" y="35"/>
                    <a:pt x="22" y="38"/>
                    <a:pt x="21" y="40"/>
                  </a:cubicBezTo>
                  <a:cubicBezTo>
                    <a:pt x="20" y="41"/>
                    <a:pt x="20" y="42"/>
                    <a:pt x="19" y="44"/>
                  </a:cubicBezTo>
                  <a:cubicBezTo>
                    <a:pt x="19" y="45"/>
                    <a:pt x="19" y="46"/>
                    <a:pt x="19" y="47"/>
                  </a:cubicBezTo>
                  <a:cubicBezTo>
                    <a:pt x="19" y="51"/>
                    <a:pt x="19" y="56"/>
                    <a:pt x="19" y="61"/>
                  </a:cubicBezTo>
                  <a:cubicBezTo>
                    <a:pt x="23" y="59"/>
                    <a:pt x="25" y="55"/>
                    <a:pt x="27" y="52"/>
                  </a:cubicBezTo>
                  <a:cubicBezTo>
                    <a:pt x="32" y="44"/>
                    <a:pt x="36" y="35"/>
                    <a:pt x="36" y="26"/>
                  </a:cubicBezTo>
                  <a:cubicBezTo>
                    <a:pt x="35" y="19"/>
                    <a:pt x="31" y="12"/>
                    <a:pt x="28" y="6"/>
                  </a:cubicBezTo>
                  <a:cubicBezTo>
                    <a:pt x="27" y="4"/>
                    <a:pt x="26" y="3"/>
                    <a:pt x="25" y="2"/>
                  </a:cubicBezTo>
                  <a:cubicBezTo>
                    <a:pt x="23" y="0"/>
                    <a:pt x="20" y="0"/>
                    <a:pt x="18" y="1"/>
                  </a:cubicBezTo>
                  <a:cubicBezTo>
                    <a:pt x="16" y="2"/>
                    <a:pt x="14" y="3"/>
                    <a:pt x="12" y="4"/>
                  </a:cubicBezTo>
                  <a:cubicBezTo>
                    <a:pt x="10" y="6"/>
                    <a:pt x="8" y="7"/>
                    <a:pt x="7" y="8"/>
                  </a:cubicBezTo>
                  <a:cubicBezTo>
                    <a:pt x="5" y="9"/>
                    <a:pt x="3" y="11"/>
                    <a:pt x="2" y="13"/>
                  </a:cubicBezTo>
                  <a:cubicBezTo>
                    <a:pt x="0" y="16"/>
                    <a:pt x="3" y="18"/>
                    <a:pt x="5" y="20"/>
                  </a:cubicBezTo>
                  <a:cubicBezTo>
                    <a:pt x="6" y="21"/>
                    <a:pt x="4" y="44"/>
                    <a:pt x="11" y="30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9" name="íṥḻiḑê">
              <a:extLst>
                <a:ext uri="{FF2B5EF4-FFF2-40B4-BE49-F238E27FC236}">
                  <a16:creationId xmlns:a16="http://schemas.microsoft.com/office/drawing/2014/main" id="{B28FB9B6-4D8D-4728-9B09-FCFC215885A7}"/>
                </a:ext>
              </a:extLst>
            </p:cNvPr>
            <p:cNvSpPr/>
            <p:nvPr/>
          </p:nvSpPr>
          <p:spPr bwMode="auto">
            <a:xfrm>
              <a:off x="5172076" y="3241675"/>
              <a:ext cx="96838" cy="92075"/>
            </a:xfrm>
            <a:custGeom>
              <a:avLst/>
              <a:gdLst>
                <a:gd name="T0" fmla="*/ 17 w 25"/>
                <a:gd name="T1" fmla="*/ 24 h 24"/>
                <a:gd name="T2" fmla="*/ 1 w 25"/>
                <a:gd name="T3" fmla="*/ 12 h 24"/>
                <a:gd name="T4" fmla="*/ 2 w 25"/>
                <a:gd name="T5" fmla="*/ 3 h 24"/>
                <a:gd name="T6" fmla="*/ 9 w 25"/>
                <a:gd name="T7" fmla="*/ 0 h 24"/>
                <a:gd name="T8" fmla="*/ 24 w 25"/>
                <a:gd name="T9" fmla="*/ 12 h 24"/>
                <a:gd name="T10" fmla="*/ 23 w 25"/>
                <a:gd name="T11" fmla="*/ 21 h 24"/>
                <a:gd name="T12" fmla="*/ 17 w 25"/>
                <a:gd name="T13" fmla="*/ 24 h 24"/>
                <a:gd name="T14" fmla="*/ 9 w 25"/>
                <a:gd name="T15" fmla="*/ 2 h 24"/>
                <a:gd name="T16" fmla="*/ 3 w 25"/>
                <a:gd name="T17" fmla="*/ 4 h 24"/>
                <a:gd name="T18" fmla="*/ 3 w 25"/>
                <a:gd name="T19" fmla="*/ 12 h 24"/>
                <a:gd name="T20" fmla="*/ 17 w 25"/>
                <a:gd name="T21" fmla="*/ 22 h 24"/>
                <a:gd name="T22" fmla="*/ 22 w 25"/>
                <a:gd name="T23" fmla="*/ 20 h 24"/>
                <a:gd name="T24" fmla="*/ 22 w 25"/>
                <a:gd name="T25" fmla="*/ 12 h 24"/>
                <a:gd name="T26" fmla="*/ 9 w 25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4">
                  <a:moveTo>
                    <a:pt x="17" y="24"/>
                  </a:moveTo>
                  <a:cubicBezTo>
                    <a:pt x="10" y="24"/>
                    <a:pt x="3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3" y="1"/>
                    <a:pt x="6" y="0"/>
                    <a:pt x="9" y="0"/>
                  </a:cubicBezTo>
                  <a:cubicBezTo>
                    <a:pt x="15" y="0"/>
                    <a:pt x="22" y="5"/>
                    <a:pt x="24" y="12"/>
                  </a:cubicBezTo>
                  <a:cubicBezTo>
                    <a:pt x="25" y="15"/>
                    <a:pt x="25" y="19"/>
                    <a:pt x="23" y="21"/>
                  </a:cubicBezTo>
                  <a:cubicBezTo>
                    <a:pt x="22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6" y="2"/>
                    <a:pt x="4" y="3"/>
                    <a:pt x="3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1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3" y="18"/>
                    <a:pt x="23" y="15"/>
                    <a:pt x="22" y="12"/>
                  </a:cubicBezTo>
                  <a:cubicBezTo>
                    <a:pt x="20" y="7"/>
                    <a:pt x="14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0" name="îşḷîḋé">
              <a:extLst>
                <a:ext uri="{FF2B5EF4-FFF2-40B4-BE49-F238E27FC236}">
                  <a16:creationId xmlns:a16="http://schemas.microsoft.com/office/drawing/2014/main" id="{F48E2F98-3D8C-48E4-837D-CBB448F062C5}"/>
                </a:ext>
              </a:extLst>
            </p:cNvPr>
            <p:cNvSpPr/>
            <p:nvPr/>
          </p:nvSpPr>
          <p:spPr bwMode="auto">
            <a:xfrm>
              <a:off x="5291138" y="3241675"/>
              <a:ext cx="101600" cy="92075"/>
            </a:xfrm>
            <a:custGeom>
              <a:avLst/>
              <a:gdLst>
                <a:gd name="T0" fmla="*/ 17 w 26"/>
                <a:gd name="T1" fmla="*/ 24 h 24"/>
                <a:gd name="T2" fmla="*/ 1 w 26"/>
                <a:gd name="T3" fmla="*/ 12 h 24"/>
                <a:gd name="T4" fmla="*/ 2 w 26"/>
                <a:gd name="T5" fmla="*/ 3 h 24"/>
                <a:gd name="T6" fmla="*/ 9 w 26"/>
                <a:gd name="T7" fmla="*/ 0 h 24"/>
                <a:gd name="T8" fmla="*/ 25 w 26"/>
                <a:gd name="T9" fmla="*/ 12 h 24"/>
                <a:gd name="T10" fmla="*/ 24 w 26"/>
                <a:gd name="T11" fmla="*/ 21 h 24"/>
                <a:gd name="T12" fmla="*/ 17 w 26"/>
                <a:gd name="T13" fmla="*/ 24 h 24"/>
                <a:gd name="T14" fmla="*/ 9 w 26"/>
                <a:gd name="T15" fmla="*/ 2 h 24"/>
                <a:gd name="T16" fmla="*/ 4 w 26"/>
                <a:gd name="T17" fmla="*/ 4 h 24"/>
                <a:gd name="T18" fmla="*/ 3 w 26"/>
                <a:gd name="T19" fmla="*/ 12 h 24"/>
                <a:gd name="T20" fmla="*/ 17 w 26"/>
                <a:gd name="T21" fmla="*/ 22 h 24"/>
                <a:gd name="T22" fmla="*/ 22 w 26"/>
                <a:gd name="T23" fmla="*/ 20 h 24"/>
                <a:gd name="T24" fmla="*/ 23 w 26"/>
                <a:gd name="T25" fmla="*/ 12 h 24"/>
                <a:gd name="T26" fmla="*/ 9 w 26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4">
                  <a:moveTo>
                    <a:pt x="17" y="24"/>
                  </a:moveTo>
                  <a:cubicBezTo>
                    <a:pt x="11" y="24"/>
                    <a:pt x="4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5" y="0"/>
                    <a:pt x="22" y="5"/>
                    <a:pt x="25" y="12"/>
                  </a:cubicBezTo>
                  <a:cubicBezTo>
                    <a:pt x="26" y="15"/>
                    <a:pt x="26" y="19"/>
                    <a:pt x="24" y="21"/>
                  </a:cubicBezTo>
                  <a:cubicBezTo>
                    <a:pt x="23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7" y="2"/>
                    <a:pt x="5" y="3"/>
                    <a:pt x="4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2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4" y="18"/>
                    <a:pt x="24" y="15"/>
                    <a:pt x="23" y="12"/>
                  </a:cubicBezTo>
                  <a:cubicBezTo>
                    <a:pt x="21" y="7"/>
                    <a:pt x="15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1" name="iśļîḑé">
              <a:extLst>
                <a:ext uri="{FF2B5EF4-FFF2-40B4-BE49-F238E27FC236}">
                  <a16:creationId xmlns:a16="http://schemas.microsoft.com/office/drawing/2014/main" id="{7EACCF46-F1AD-40BB-BDA8-EAE2197E9369}"/>
                </a:ext>
              </a:extLst>
            </p:cNvPr>
            <p:cNvSpPr/>
            <p:nvPr/>
          </p:nvSpPr>
          <p:spPr bwMode="auto">
            <a:xfrm>
              <a:off x="5995988" y="2795588"/>
              <a:ext cx="242888" cy="373063"/>
            </a:xfrm>
            <a:custGeom>
              <a:avLst/>
              <a:gdLst>
                <a:gd name="T0" fmla="*/ 8 w 63"/>
                <a:gd name="T1" fmla="*/ 28 h 97"/>
                <a:gd name="T2" fmla="*/ 10 w 63"/>
                <a:gd name="T3" fmla="*/ 50 h 97"/>
                <a:gd name="T4" fmla="*/ 2 w 63"/>
                <a:gd name="T5" fmla="*/ 66 h 97"/>
                <a:gd name="T6" fmla="*/ 6 w 63"/>
                <a:gd name="T7" fmla="*/ 86 h 97"/>
                <a:gd name="T8" fmla="*/ 19 w 63"/>
                <a:gd name="T9" fmla="*/ 97 h 97"/>
                <a:gd name="T10" fmla="*/ 26 w 63"/>
                <a:gd name="T11" fmla="*/ 94 h 97"/>
                <a:gd name="T12" fmla="*/ 43 w 63"/>
                <a:gd name="T13" fmla="*/ 86 h 97"/>
                <a:gd name="T14" fmla="*/ 49 w 63"/>
                <a:gd name="T15" fmla="*/ 82 h 97"/>
                <a:gd name="T16" fmla="*/ 55 w 63"/>
                <a:gd name="T17" fmla="*/ 71 h 97"/>
                <a:gd name="T18" fmla="*/ 62 w 63"/>
                <a:gd name="T19" fmla="*/ 35 h 97"/>
                <a:gd name="T20" fmla="*/ 43 w 63"/>
                <a:gd name="T21" fmla="*/ 5 h 97"/>
                <a:gd name="T22" fmla="*/ 12 w 63"/>
                <a:gd name="T23" fmla="*/ 6 h 97"/>
                <a:gd name="T24" fmla="*/ 10 w 63"/>
                <a:gd name="T25" fmla="*/ 14 h 97"/>
                <a:gd name="T26" fmla="*/ 8 w 63"/>
                <a:gd name="T27" fmla="*/ 2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" h="97">
                  <a:moveTo>
                    <a:pt x="8" y="28"/>
                  </a:moveTo>
                  <a:cubicBezTo>
                    <a:pt x="8" y="35"/>
                    <a:pt x="13" y="43"/>
                    <a:pt x="10" y="50"/>
                  </a:cubicBezTo>
                  <a:cubicBezTo>
                    <a:pt x="9" y="56"/>
                    <a:pt x="3" y="60"/>
                    <a:pt x="2" y="66"/>
                  </a:cubicBezTo>
                  <a:cubicBezTo>
                    <a:pt x="0" y="73"/>
                    <a:pt x="3" y="80"/>
                    <a:pt x="6" y="86"/>
                  </a:cubicBezTo>
                  <a:cubicBezTo>
                    <a:pt x="9" y="91"/>
                    <a:pt x="13" y="97"/>
                    <a:pt x="19" y="97"/>
                  </a:cubicBezTo>
                  <a:cubicBezTo>
                    <a:pt x="21" y="97"/>
                    <a:pt x="24" y="95"/>
                    <a:pt x="26" y="94"/>
                  </a:cubicBezTo>
                  <a:cubicBezTo>
                    <a:pt x="32" y="92"/>
                    <a:pt x="37" y="89"/>
                    <a:pt x="43" y="86"/>
                  </a:cubicBezTo>
                  <a:cubicBezTo>
                    <a:pt x="45" y="85"/>
                    <a:pt x="47" y="84"/>
                    <a:pt x="49" y="82"/>
                  </a:cubicBezTo>
                  <a:cubicBezTo>
                    <a:pt x="52" y="79"/>
                    <a:pt x="54" y="75"/>
                    <a:pt x="55" y="71"/>
                  </a:cubicBezTo>
                  <a:cubicBezTo>
                    <a:pt x="59" y="60"/>
                    <a:pt x="63" y="47"/>
                    <a:pt x="62" y="35"/>
                  </a:cubicBezTo>
                  <a:cubicBezTo>
                    <a:pt x="61" y="22"/>
                    <a:pt x="54" y="10"/>
                    <a:pt x="43" y="5"/>
                  </a:cubicBezTo>
                  <a:cubicBezTo>
                    <a:pt x="36" y="2"/>
                    <a:pt x="17" y="0"/>
                    <a:pt x="12" y="6"/>
                  </a:cubicBezTo>
                  <a:cubicBezTo>
                    <a:pt x="9" y="8"/>
                    <a:pt x="10" y="11"/>
                    <a:pt x="10" y="14"/>
                  </a:cubicBezTo>
                  <a:cubicBezTo>
                    <a:pt x="10" y="19"/>
                    <a:pt x="8" y="23"/>
                    <a:pt x="8" y="28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2" name="iṧḻíḑé">
              <a:extLst>
                <a:ext uri="{FF2B5EF4-FFF2-40B4-BE49-F238E27FC236}">
                  <a16:creationId xmlns:a16="http://schemas.microsoft.com/office/drawing/2014/main" id="{B0B209B4-D1AA-4DF8-AAD2-54BD7A109BFF}"/>
                </a:ext>
              </a:extLst>
            </p:cNvPr>
            <p:cNvSpPr/>
            <p:nvPr/>
          </p:nvSpPr>
          <p:spPr bwMode="auto">
            <a:xfrm>
              <a:off x="5854701" y="3044825"/>
              <a:ext cx="222250" cy="1004888"/>
            </a:xfrm>
            <a:custGeom>
              <a:avLst/>
              <a:gdLst>
                <a:gd name="T0" fmla="*/ 58 w 58"/>
                <a:gd name="T1" fmla="*/ 0 h 261"/>
                <a:gd name="T2" fmla="*/ 53 w 58"/>
                <a:gd name="T3" fmla="*/ 2 h 261"/>
                <a:gd name="T4" fmla="*/ 12 w 58"/>
                <a:gd name="T5" fmla="*/ 66 h 261"/>
                <a:gd name="T6" fmla="*/ 0 w 58"/>
                <a:gd name="T7" fmla="*/ 261 h 261"/>
                <a:gd name="T8" fmla="*/ 18 w 58"/>
                <a:gd name="T9" fmla="*/ 252 h 261"/>
                <a:gd name="T10" fmla="*/ 58 w 58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261">
                  <a:moveTo>
                    <a:pt x="58" y="0"/>
                  </a:moveTo>
                  <a:cubicBezTo>
                    <a:pt x="53" y="2"/>
                    <a:pt x="53" y="2"/>
                    <a:pt x="53" y="2"/>
                  </a:cubicBezTo>
                  <a:cubicBezTo>
                    <a:pt x="29" y="17"/>
                    <a:pt x="15" y="38"/>
                    <a:pt x="12" y="66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" y="252"/>
                    <a:pt x="18" y="252"/>
                    <a:pt x="18" y="252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3" name="ïŝ1îďè">
              <a:extLst>
                <a:ext uri="{FF2B5EF4-FFF2-40B4-BE49-F238E27FC236}">
                  <a16:creationId xmlns:a16="http://schemas.microsoft.com/office/drawing/2014/main" id="{77D3D777-C86B-4D9B-A1EA-25B5ADE6F459}"/>
                </a:ext>
              </a:extLst>
            </p:cNvPr>
            <p:cNvSpPr/>
            <p:nvPr/>
          </p:nvSpPr>
          <p:spPr bwMode="auto">
            <a:xfrm>
              <a:off x="5973763" y="3022600"/>
              <a:ext cx="561975" cy="1404938"/>
            </a:xfrm>
            <a:custGeom>
              <a:avLst/>
              <a:gdLst>
                <a:gd name="T0" fmla="*/ 146 w 146"/>
                <a:gd name="T1" fmla="*/ 5 h 365"/>
                <a:gd name="T2" fmla="*/ 50 w 146"/>
                <a:gd name="T3" fmla="*/ 1 h 365"/>
                <a:gd name="T4" fmla="*/ 20 w 146"/>
                <a:gd name="T5" fmla="*/ 6 h 365"/>
                <a:gd name="T6" fmla="*/ 8 w 146"/>
                <a:gd name="T7" fmla="*/ 11 h 365"/>
                <a:gd name="T8" fmla="*/ 29 w 146"/>
                <a:gd name="T9" fmla="*/ 114 h 365"/>
                <a:gd name="T10" fmla="*/ 29 w 146"/>
                <a:gd name="T11" fmla="*/ 114 h 365"/>
                <a:gd name="T12" fmla="*/ 1 w 146"/>
                <a:gd name="T13" fmla="*/ 224 h 365"/>
                <a:gd name="T14" fmla="*/ 13 w 146"/>
                <a:gd name="T15" fmla="*/ 365 h 365"/>
                <a:gd name="T16" fmla="*/ 120 w 146"/>
                <a:gd name="T17" fmla="*/ 365 h 365"/>
                <a:gd name="T18" fmla="*/ 134 w 146"/>
                <a:gd name="T19" fmla="*/ 217 h 365"/>
                <a:gd name="T20" fmla="*/ 118 w 146"/>
                <a:gd name="T21" fmla="*/ 128 h 365"/>
                <a:gd name="T22" fmla="*/ 112 w 146"/>
                <a:gd name="T23" fmla="*/ 115 h 365"/>
                <a:gd name="T24" fmla="*/ 146 w 146"/>
                <a:gd name="T25" fmla="*/ 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365">
                  <a:moveTo>
                    <a:pt x="146" y="5"/>
                  </a:moveTo>
                  <a:cubicBezTo>
                    <a:pt x="50" y="1"/>
                    <a:pt x="50" y="1"/>
                    <a:pt x="50" y="1"/>
                  </a:cubicBezTo>
                  <a:cubicBezTo>
                    <a:pt x="42" y="0"/>
                    <a:pt x="28" y="3"/>
                    <a:pt x="20" y="6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10" y="148"/>
                    <a:pt x="0" y="186"/>
                    <a:pt x="1" y="224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120" y="365"/>
                    <a:pt x="120" y="365"/>
                    <a:pt x="120" y="365"/>
                  </a:cubicBezTo>
                  <a:cubicBezTo>
                    <a:pt x="134" y="217"/>
                    <a:pt x="134" y="217"/>
                    <a:pt x="134" y="217"/>
                  </a:cubicBezTo>
                  <a:cubicBezTo>
                    <a:pt x="135" y="186"/>
                    <a:pt x="130" y="156"/>
                    <a:pt x="118" y="128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46" y="5"/>
                    <a:pt x="146" y="5"/>
                    <a:pt x="146" y="5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4" name="islíḍe">
              <a:extLst>
                <a:ext uri="{FF2B5EF4-FFF2-40B4-BE49-F238E27FC236}">
                  <a16:creationId xmlns:a16="http://schemas.microsoft.com/office/drawing/2014/main" id="{77E89D05-A27E-49A3-BE4E-ABFA9E374A64}"/>
                </a:ext>
              </a:extLst>
            </p:cNvPr>
            <p:cNvSpPr/>
            <p:nvPr/>
          </p:nvSpPr>
          <p:spPr bwMode="auto">
            <a:xfrm>
              <a:off x="6022976" y="2668588"/>
              <a:ext cx="354013" cy="411163"/>
            </a:xfrm>
            <a:custGeom>
              <a:avLst/>
              <a:gdLst>
                <a:gd name="T0" fmla="*/ 92 w 92"/>
                <a:gd name="T1" fmla="*/ 46 h 107"/>
                <a:gd name="T2" fmla="*/ 39 w 92"/>
                <a:gd name="T3" fmla="*/ 107 h 107"/>
                <a:gd name="T4" fmla="*/ 0 w 92"/>
                <a:gd name="T5" fmla="*/ 46 h 107"/>
                <a:gd name="T6" fmla="*/ 46 w 92"/>
                <a:gd name="T7" fmla="*/ 0 h 107"/>
                <a:gd name="T8" fmla="*/ 92 w 92"/>
                <a:gd name="T9" fmla="*/ 4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7">
                  <a:moveTo>
                    <a:pt x="92" y="46"/>
                  </a:moveTo>
                  <a:cubicBezTo>
                    <a:pt x="92" y="72"/>
                    <a:pt x="65" y="107"/>
                    <a:pt x="39" y="107"/>
                  </a:cubicBezTo>
                  <a:cubicBezTo>
                    <a:pt x="14" y="107"/>
                    <a:pt x="0" y="72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1" y="0"/>
                    <a:pt x="92" y="21"/>
                    <a:pt x="92" y="46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5" name="ïṧlîḓè">
              <a:extLst>
                <a:ext uri="{FF2B5EF4-FFF2-40B4-BE49-F238E27FC236}">
                  <a16:creationId xmlns:a16="http://schemas.microsoft.com/office/drawing/2014/main" id="{3C08CEA4-CE82-489A-9E86-66D933680328}"/>
                </a:ext>
              </a:extLst>
            </p:cNvPr>
            <p:cNvSpPr/>
            <p:nvPr/>
          </p:nvSpPr>
          <p:spPr bwMode="auto">
            <a:xfrm>
              <a:off x="6435726" y="3041650"/>
              <a:ext cx="384175" cy="623888"/>
            </a:xfrm>
            <a:custGeom>
              <a:avLst/>
              <a:gdLst>
                <a:gd name="T0" fmla="*/ 26 w 100"/>
                <a:gd name="T1" fmla="*/ 0 h 162"/>
                <a:gd name="T2" fmla="*/ 93 w 100"/>
                <a:gd name="T3" fmla="*/ 87 h 162"/>
                <a:gd name="T4" fmla="*/ 88 w 100"/>
                <a:gd name="T5" fmla="*/ 115 h 162"/>
                <a:gd name="T6" fmla="*/ 10 w 100"/>
                <a:gd name="T7" fmla="*/ 162 h 162"/>
                <a:gd name="T8" fmla="*/ 0 w 100"/>
                <a:gd name="T9" fmla="*/ 147 h 162"/>
                <a:gd name="T10" fmla="*/ 54 w 100"/>
                <a:gd name="T11" fmla="*/ 105 h 162"/>
                <a:gd name="T12" fmla="*/ 56 w 100"/>
                <a:gd name="T13" fmla="*/ 92 h 162"/>
                <a:gd name="T14" fmla="*/ 15 w 100"/>
                <a:gd name="T15" fmla="*/ 34 h 162"/>
                <a:gd name="T16" fmla="*/ 26 w 100"/>
                <a:gd name="T1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62">
                  <a:moveTo>
                    <a:pt x="26" y="0"/>
                  </a:moveTo>
                  <a:cubicBezTo>
                    <a:pt x="93" y="87"/>
                    <a:pt x="93" y="87"/>
                    <a:pt x="93" y="87"/>
                  </a:cubicBezTo>
                  <a:cubicBezTo>
                    <a:pt x="100" y="96"/>
                    <a:pt x="98" y="109"/>
                    <a:pt x="88" y="115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8" y="101"/>
                    <a:pt x="58" y="96"/>
                    <a:pt x="56" y="92"/>
                  </a:cubicBezTo>
                  <a:cubicBezTo>
                    <a:pt x="15" y="34"/>
                    <a:pt x="15" y="34"/>
                    <a:pt x="15" y="34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6" name="iṡļïḋê">
              <a:extLst>
                <a:ext uri="{FF2B5EF4-FFF2-40B4-BE49-F238E27FC236}">
                  <a16:creationId xmlns:a16="http://schemas.microsoft.com/office/drawing/2014/main" id="{C87F6011-9FDE-4313-981E-8354448E317A}"/>
                </a:ext>
              </a:extLst>
            </p:cNvPr>
            <p:cNvSpPr/>
            <p:nvPr/>
          </p:nvSpPr>
          <p:spPr bwMode="auto">
            <a:xfrm>
              <a:off x="5715001" y="4016375"/>
              <a:ext cx="207963" cy="65088"/>
            </a:xfrm>
            <a:custGeom>
              <a:avLst/>
              <a:gdLst>
                <a:gd name="T0" fmla="*/ 0 w 54"/>
                <a:gd name="T1" fmla="*/ 17 h 17"/>
                <a:gd name="T2" fmla="*/ 41 w 54"/>
                <a:gd name="T3" fmla="*/ 17 h 17"/>
                <a:gd name="T4" fmla="*/ 54 w 54"/>
                <a:gd name="T5" fmla="*/ 5 h 17"/>
                <a:gd name="T6" fmla="*/ 54 w 54"/>
                <a:gd name="T7" fmla="*/ 0 h 17"/>
                <a:gd name="T8" fmla="*/ 0 w 54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">
                  <a:moveTo>
                    <a:pt x="0" y="17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48" y="17"/>
                    <a:pt x="54" y="12"/>
                    <a:pt x="54" y="5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7" name="íṩḻiḋê">
              <a:extLst>
                <a:ext uri="{FF2B5EF4-FFF2-40B4-BE49-F238E27FC236}">
                  <a16:creationId xmlns:a16="http://schemas.microsoft.com/office/drawing/2014/main" id="{9EC6805F-1A71-4D31-835E-F40616BE218E}"/>
                </a:ext>
              </a:extLst>
            </p:cNvPr>
            <p:cNvSpPr/>
            <p:nvPr/>
          </p:nvSpPr>
          <p:spPr bwMode="auto">
            <a:xfrm>
              <a:off x="6149976" y="2925763"/>
              <a:ext cx="139700" cy="207963"/>
            </a:xfrm>
            <a:custGeom>
              <a:avLst/>
              <a:gdLst>
                <a:gd name="T0" fmla="*/ 0 w 36"/>
                <a:gd name="T1" fmla="*/ 11 h 54"/>
                <a:gd name="T2" fmla="*/ 11 w 36"/>
                <a:gd name="T3" fmla="*/ 41 h 54"/>
                <a:gd name="T4" fmla="*/ 25 w 36"/>
                <a:gd name="T5" fmla="*/ 51 h 54"/>
                <a:gd name="T6" fmla="*/ 28 w 36"/>
                <a:gd name="T7" fmla="*/ 1 h 54"/>
                <a:gd name="T8" fmla="*/ 0 w 36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4">
                  <a:moveTo>
                    <a:pt x="0" y="11"/>
                  </a:moveTo>
                  <a:cubicBezTo>
                    <a:pt x="0" y="9"/>
                    <a:pt x="11" y="41"/>
                    <a:pt x="11" y="41"/>
                  </a:cubicBezTo>
                  <a:cubicBezTo>
                    <a:pt x="11" y="41"/>
                    <a:pt x="14" y="54"/>
                    <a:pt x="25" y="51"/>
                  </a:cubicBezTo>
                  <a:cubicBezTo>
                    <a:pt x="36" y="48"/>
                    <a:pt x="29" y="1"/>
                    <a:pt x="28" y="1"/>
                  </a:cubicBezTo>
                  <a:cubicBezTo>
                    <a:pt x="26" y="0"/>
                    <a:pt x="1" y="13"/>
                    <a:pt x="0" y="1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8" name="ís1íḍê">
              <a:extLst>
                <a:ext uri="{FF2B5EF4-FFF2-40B4-BE49-F238E27FC236}">
                  <a16:creationId xmlns:a16="http://schemas.microsoft.com/office/drawing/2014/main" id="{64642389-AB89-4AD6-ACE2-194681C01586}"/>
                </a:ext>
              </a:extLst>
            </p:cNvPr>
            <p:cNvSpPr/>
            <p:nvPr/>
          </p:nvSpPr>
          <p:spPr bwMode="auto">
            <a:xfrm>
              <a:off x="5992813" y="2657475"/>
              <a:ext cx="357188" cy="273050"/>
            </a:xfrm>
            <a:custGeom>
              <a:avLst/>
              <a:gdLst>
                <a:gd name="T0" fmla="*/ 69 w 93"/>
                <a:gd name="T1" fmla="*/ 43 h 71"/>
                <a:gd name="T2" fmla="*/ 0 w 93"/>
                <a:gd name="T3" fmla="*/ 71 h 71"/>
                <a:gd name="T4" fmla="*/ 5 w 93"/>
                <a:gd name="T5" fmla="*/ 45 h 71"/>
                <a:gd name="T6" fmla="*/ 28 w 93"/>
                <a:gd name="T7" fmla="*/ 9 h 71"/>
                <a:gd name="T8" fmla="*/ 70 w 93"/>
                <a:gd name="T9" fmla="*/ 5 h 71"/>
                <a:gd name="T10" fmla="*/ 84 w 93"/>
                <a:gd name="T11" fmla="*/ 14 h 71"/>
                <a:gd name="T12" fmla="*/ 69 w 93"/>
                <a:gd name="T13" fmla="*/ 4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71">
                  <a:moveTo>
                    <a:pt x="69" y="43"/>
                  </a:moveTo>
                  <a:cubicBezTo>
                    <a:pt x="47" y="56"/>
                    <a:pt x="25" y="70"/>
                    <a:pt x="0" y="71"/>
                  </a:cubicBezTo>
                  <a:cubicBezTo>
                    <a:pt x="5" y="64"/>
                    <a:pt x="4" y="54"/>
                    <a:pt x="5" y="45"/>
                  </a:cubicBezTo>
                  <a:cubicBezTo>
                    <a:pt x="7" y="31"/>
                    <a:pt x="16" y="17"/>
                    <a:pt x="28" y="9"/>
                  </a:cubicBezTo>
                  <a:cubicBezTo>
                    <a:pt x="41" y="2"/>
                    <a:pt x="57" y="0"/>
                    <a:pt x="70" y="5"/>
                  </a:cubicBezTo>
                  <a:cubicBezTo>
                    <a:pt x="76" y="7"/>
                    <a:pt x="81" y="9"/>
                    <a:pt x="84" y="14"/>
                  </a:cubicBezTo>
                  <a:cubicBezTo>
                    <a:pt x="93" y="27"/>
                    <a:pt x="79" y="37"/>
                    <a:pt x="69" y="4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9" name="ïṧ1íḍe">
              <a:extLst>
                <a:ext uri="{FF2B5EF4-FFF2-40B4-BE49-F238E27FC236}">
                  <a16:creationId xmlns:a16="http://schemas.microsoft.com/office/drawing/2014/main" id="{03D7A275-49DE-4CD6-8ED9-5645041F155C}"/>
                </a:ext>
              </a:extLst>
            </p:cNvPr>
            <p:cNvSpPr/>
            <p:nvPr/>
          </p:nvSpPr>
          <p:spPr bwMode="auto">
            <a:xfrm>
              <a:off x="6235701" y="2711450"/>
              <a:ext cx="222250" cy="500063"/>
            </a:xfrm>
            <a:custGeom>
              <a:avLst/>
              <a:gdLst>
                <a:gd name="T0" fmla="*/ 4 w 58"/>
                <a:gd name="T1" fmla="*/ 81 h 130"/>
                <a:gd name="T2" fmla="*/ 10 w 58"/>
                <a:gd name="T3" fmla="*/ 101 h 130"/>
                <a:gd name="T4" fmla="*/ 9 w 58"/>
                <a:gd name="T5" fmla="*/ 114 h 130"/>
                <a:gd name="T6" fmla="*/ 5 w 58"/>
                <a:gd name="T7" fmla="*/ 130 h 130"/>
                <a:gd name="T8" fmla="*/ 25 w 58"/>
                <a:gd name="T9" fmla="*/ 120 h 130"/>
                <a:gd name="T10" fmla="*/ 53 w 58"/>
                <a:gd name="T11" fmla="*/ 47 h 130"/>
                <a:gd name="T12" fmla="*/ 46 w 58"/>
                <a:gd name="T13" fmla="*/ 24 h 130"/>
                <a:gd name="T14" fmla="*/ 38 w 58"/>
                <a:gd name="T15" fmla="*/ 8 h 130"/>
                <a:gd name="T16" fmla="*/ 23 w 58"/>
                <a:gd name="T17" fmla="*/ 0 h 130"/>
                <a:gd name="T18" fmla="*/ 5 w 58"/>
                <a:gd name="T19" fmla="*/ 10 h 130"/>
                <a:gd name="T20" fmla="*/ 0 w 58"/>
                <a:gd name="T21" fmla="*/ 24 h 130"/>
                <a:gd name="T22" fmla="*/ 6 w 58"/>
                <a:gd name="T23" fmla="*/ 48 h 130"/>
                <a:gd name="T24" fmla="*/ 23 w 58"/>
                <a:gd name="T25" fmla="*/ 54 h 130"/>
                <a:gd name="T26" fmla="*/ 11 w 58"/>
                <a:gd name="T27" fmla="*/ 69 h 130"/>
                <a:gd name="T28" fmla="*/ 4 w 58"/>
                <a:gd name="T29" fmla="*/ 8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130">
                  <a:moveTo>
                    <a:pt x="4" y="81"/>
                  </a:moveTo>
                  <a:cubicBezTo>
                    <a:pt x="5" y="88"/>
                    <a:pt x="10" y="94"/>
                    <a:pt x="10" y="101"/>
                  </a:cubicBezTo>
                  <a:cubicBezTo>
                    <a:pt x="11" y="105"/>
                    <a:pt x="10" y="110"/>
                    <a:pt x="9" y="114"/>
                  </a:cubicBezTo>
                  <a:cubicBezTo>
                    <a:pt x="8" y="120"/>
                    <a:pt x="6" y="125"/>
                    <a:pt x="5" y="130"/>
                  </a:cubicBezTo>
                  <a:cubicBezTo>
                    <a:pt x="13" y="129"/>
                    <a:pt x="19" y="125"/>
                    <a:pt x="25" y="120"/>
                  </a:cubicBezTo>
                  <a:cubicBezTo>
                    <a:pt x="47" y="103"/>
                    <a:pt x="58" y="74"/>
                    <a:pt x="53" y="47"/>
                  </a:cubicBezTo>
                  <a:cubicBezTo>
                    <a:pt x="52" y="39"/>
                    <a:pt x="49" y="32"/>
                    <a:pt x="46" y="24"/>
                  </a:cubicBezTo>
                  <a:cubicBezTo>
                    <a:pt x="44" y="19"/>
                    <a:pt x="42" y="13"/>
                    <a:pt x="38" y="8"/>
                  </a:cubicBezTo>
                  <a:cubicBezTo>
                    <a:pt x="34" y="4"/>
                    <a:pt x="29" y="0"/>
                    <a:pt x="23" y="0"/>
                  </a:cubicBezTo>
                  <a:cubicBezTo>
                    <a:pt x="16" y="0"/>
                    <a:pt x="9" y="5"/>
                    <a:pt x="5" y="10"/>
                  </a:cubicBezTo>
                  <a:cubicBezTo>
                    <a:pt x="2" y="14"/>
                    <a:pt x="0" y="19"/>
                    <a:pt x="0" y="24"/>
                  </a:cubicBezTo>
                  <a:cubicBezTo>
                    <a:pt x="0" y="29"/>
                    <a:pt x="2" y="46"/>
                    <a:pt x="6" y="48"/>
                  </a:cubicBezTo>
                  <a:cubicBezTo>
                    <a:pt x="12" y="44"/>
                    <a:pt x="21" y="47"/>
                    <a:pt x="23" y="54"/>
                  </a:cubicBezTo>
                  <a:cubicBezTo>
                    <a:pt x="26" y="63"/>
                    <a:pt x="17" y="65"/>
                    <a:pt x="11" y="69"/>
                  </a:cubicBezTo>
                  <a:cubicBezTo>
                    <a:pt x="4" y="73"/>
                    <a:pt x="2" y="73"/>
                    <a:pt x="4" y="81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0" name="íṣḻîḓê">
              <a:extLst>
                <a:ext uri="{FF2B5EF4-FFF2-40B4-BE49-F238E27FC236}">
                  <a16:creationId xmlns:a16="http://schemas.microsoft.com/office/drawing/2014/main" id="{2C26FC0C-26F0-487A-911B-D2773D5F728D}"/>
                </a:ext>
              </a:extLst>
            </p:cNvPr>
            <p:cNvSpPr/>
            <p:nvPr/>
          </p:nvSpPr>
          <p:spPr bwMode="auto">
            <a:xfrm>
              <a:off x="6230938" y="2857500"/>
              <a:ext cx="285750" cy="388938"/>
            </a:xfrm>
            <a:custGeom>
              <a:avLst/>
              <a:gdLst>
                <a:gd name="T0" fmla="*/ 54 w 74"/>
                <a:gd name="T1" fmla="*/ 13 h 101"/>
                <a:gd name="T2" fmla="*/ 68 w 74"/>
                <a:gd name="T3" fmla="*/ 23 h 101"/>
                <a:gd name="T4" fmla="*/ 72 w 74"/>
                <a:gd name="T5" fmla="*/ 38 h 101"/>
                <a:gd name="T6" fmla="*/ 65 w 74"/>
                <a:gd name="T7" fmla="*/ 46 h 101"/>
                <a:gd name="T8" fmla="*/ 61 w 74"/>
                <a:gd name="T9" fmla="*/ 56 h 101"/>
                <a:gd name="T10" fmla="*/ 64 w 74"/>
                <a:gd name="T11" fmla="*/ 62 h 101"/>
                <a:gd name="T12" fmla="*/ 69 w 74"/>
                <a:gd name="T13" fmla="*/ 79 h 101"/>
                <a:gd name="T14" fmla="*/ 61 w 74"/>
                <a:gd name="T15" fmla="*/ 91 h 101"/>
                <a:gd name="T16" fmla="*/ 46 w 74"/>
                <a:gd name="T17" fmla="*/ 93 h 101"/>
                <a:gd name="T18" fmla="*/ 38 w 74"/>
                <a:gd name="T19" fmla="*/ 92 h 101"/>
                <a:gd name="T20" fmla="*/ 16 w 74"/>
                <a:gd name="T21" fmla="*/ 100 h 101"/>
                <a:gd name="T22" fmla="*/ 5 w 74"/>
                <a:gd name="T23" fmla="*/ 96 h 101"/>
                <a:gd name="T24" fmla="*/ 1 w 74"/>
                <a:gd name="T25" fmla="*/ 84 h 101"/>
                <a:gd name="T26" fmla="*/ 14 w 74"/>
                <a:gd name="T27" fmla="*/ 68 h 101"/>
                <a:gd name="T28" fmla="*/ 26 w 74"/>
                <a:gd name="T29" fmla="*/ 51 h 101"/>
                <a:gd name="T30" fmla="*/ 25 w 74"/>
                <a:gd name="T31" fmla="*/ 35 h 101"/>
                <a:gd name="T32" fmla="*/ 35 w 74"/>
                <a:gd name="T33" fmla="*/ 15 h 101"/>
                <a:gd name="T34" fmla="*/ 41 w 74"/>
                <a:gd name="T35" fmla="*/ 0 h 101"/>
                <a:gd name="T36" fmla="*/ 54 w 74"/>
                <a:gd name="T37" fmla="*/ 1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101">
                  <a:moveTo>
                    <a:pt x="54" y="13"/>
                  </a:moveTo>
                  <a:cubicBezTo>
                    <a:pt x="59" y="16"/>
                    <a:pt x="64" y="19"/>
                    <a:pt x="68" y="23"/>
                  </a:cubicBezTo>
                  <a:cubicBezTo>
                    <a:pt x="72" y="27"/>
                    <a:pt x="74" y="33"/>
                    <a:pt x="72" y="38"/>
                  </a:cubicBezTo>
                  <a:cubicBezTo>
                    <a:pt x="71" y="41"/>
                    <a:pt x="68" y="44"/>
                    <a:pt x="65" y="46"/>
                  </a:cubicBezTo>
                  <a:cubicBezTo>
                    <a:pt x="63" y="49"/>
                    <a:pt x="61" y="52"/>
                    <a:pt x="61" y="56"/>
                  </a:cubicBezTo>
                  <a:cubicBezTo>
                    <a:pt x="61" y="58"/>
                    <a:pt x="63" y="60"/>
                    <a:pt x="64" y="62"/>
                  </a:cubicBezTo>
                  <a:cubicBezTo>
                    <a:pt x="67" y="67"/>
                    <a:pt x="70" y="73"/>
                    <a:pt x="69" y="79"/>
                  </a:cubicBezTo>
                  <a:cubicBezTo>
                    <a:pt x="69" y="84"/>
                    <a:pt x="65" y="88"/>
                    <a:pt x="61" y="91"/>
                  </a:cubicBezTo>
                  <a:cubicBezTo>
                    <a:pt x="56" y="93"/>
                    <a:pt x="51" y="94"/>
                    <a:pt x="46" y="93"/>
                  </a:cubicBezTo>
                  <a:cubicBezTo>
                    <a:pt x="43" y="93"/>
                    <a:pt x="41" y="92"/>
                    <a:pt x="38" y="92"/>
                  </a:cubicBezTo>
                  <a:cubicBezTo>
                    <a:pt x="30" y="92"/>
                    <a:pt x="24" y="99"/>
                    <a:pt x="16" y="100"/>
                  </a:cubicBezTo>
                  <a:cubicBezTo>
                    <a:pt x="12" y="101"/>
                    <a:pt x="8" y="99"/>
                    <a:pt x="5" y="96"/>
                  </a:cubicBezTo>
                  <a:cubicBezTo>
                    <a:pt x="2" y="93"/>
                    <a:pt x="0" y="88"/>
                    <a:pt x="1" y="84"/>
                  </a:cubicBezTo>
                  <a:cubicBezTo>
                    <a:pt x="2" y="77"/>
                    <a:pt x="8" y="72"/>
                    <a:pt x="14" y="68"/>
                  </a:cubicBezTo>
                  <a:cubicBezTo>
                    <a:pt x="20" y="63"/>
                    <a:pt x="26" y="58"/>
                    <a:pt x="26" y="51"/>
                  </a:cubicBezTo>
                  <a:cubicBezTo>
                    <a:pt x="27" y="46"/>
                    <a:pt x="25" y="41"/>
                    <a:pt x="25" y="35"/>
                  </a:cubicBezTo>
                  <a:cubicBezTo>
                    <a:pt x="26" y="28"/>
                    <a:pt x="33" y="22"/>
                    <a:pt x="35" y="15"/>
                  </a:cubicBezTo>
                  <a:cubicBezTo>
                    <a:pt x="36" y="11"/>
                    <a:pt x="34" y="0"/>
                    <a:pt x="41" y="0"/>
                  </a:cubicBezTo>
                  <a:cubicBezTo>
                    <a:pt x="46" y="1"/>
                    <a:pt x="50" y="10"/>
                    <a:pt x="54" y="1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1" name="íṥ1íde">
              <a:extLst>
                <a:ext uri="{FF2B5EF4-FFF2-40B4-BE49-F238E27FC236}">
                  <a16:creationId xmlns:a16="http://schemas.microsoft.com/office/drawing/2014/main" id="{03E57520-BBEF-4D98-AEED-10F89984EB14}"/>
                </a:ext>
              </a:extLst>
            </p:cNvPr>
            <p:cNvSpPr/>
            <p:nvPr/>
          </p:nvSpPr>
          <p:spPr bwMode="auto">
            <a:xfrm>
              <a:off x="6181726" y="2811463"/>
              <a:ext cx="65088" cy="127000"/>
            </a:xfrm>
            <a:custGeom>
              <a:avLst/>
              <a:gdLst>
                <a:gd name="T0" fmla="*/ 12 w 17"/>
                <a:gd name="T1" fmla="*/ 16 h 33"/>
                <a:gd name="T2" fmla="*/ 7 w 17"/>
                <a:gd name="T3" fmla="*/ 23 h 33"/>
                <a:gd name="T4" fmla="*/ 0 w 17"/>
                <a:gd name="T5" fmla="*/ 33 h 33"/>
                <a:gd name="T6" fmla="*/ 1 w 17"/>
                <a:gd name="T7" fmla="*/ 14 h 33"/>
                <a:gd name="T8" fmla="*/ 1 w 17"/>
                <a:gd name="T9" fmla="*/ 11 h 33"/>
                <a:gd name="T10" fmla="*/ 5 w 17"/>
                <a:gd name="T11" fmla="*/ 7 h 33"/>
                <a:gd name="T12" fmla="*/ 15 w 17"/>
                <a:gd name="T13" fmla="*/ 4 h 33"/>
                <a:gd name="T14" fmla="*/ 12 w 17"/>
                <a:gd name="T15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33">
                  <a:moveTo>
                    <a:pt x="12" y="16"/>
                  </a:moveTo>
                  <a:cubicBezTo>
                    <a:pt x="10" y="19"/>
                    <a:pt x="9" y="21"/>
                    <a:pt x="7" y="23"/>
                  </a:cubicBezTo>
                  <a:cubicBezTo>
                    <a:pt x="4" y="27"/>
                    <a:pt x="2" y="30"/>
                    <a:pt x="0" y="33"/>
                  </a:cubicBezTo>
                  <a:cubicBezTo>
                    <a:pt x="1" y="27"/>
                    <a:pt x="2" y="20"/>
                    <a:pt x="1" y="14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2" y="9"/>
                    <a:pt x="3" y="8"/>
                    <a:pt x="5" y="7"/>
                  </a:cubicBezTo>
                  <a:cubicBezTo>
                    <a:pt x="7" y="5"/>
                    <a:pt x="13" y="0"/>
                    <a:pt x="15" y="4"/>
                  </a:cubicBezTo>
                  <a:cubicBezTo>
                    <a:pt x="17" y="6"/>
                    <a:pt x="13" y="14"/>
                    <a:pt x="12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2" name="işľiḍè">
              <a:extLst>
                <a:ext uri="{FF2B5EF4-FFF2-40B4-BE49-F238E27FC236}">
                  <a16:creationId xmlns:a16="http://schemas.microsoft.com/office/drawing/2014/main" id="{C4EEF8C3-3D32-4EC5-BCBE-805DFC68DA95}"/>
                </a:ext>
              </a:extLst>
            </p:cNvPr>
            <p:cNvSpPr/>
            <p:nvPr/>
          </p:nvSpPr>
          <p:spPr bwMode="auto">
            <a:xfrm>
              <a:off x="6427788" y="3554413"/>
              <a:ext cx="57150" cy="84138"/>
            </a:xfrm>
            <a:custGeom>
              <a:avLst/>
              <a:gdLst>
                <a:gd name="T0" fmla="*/ 10 w 36"/>
                <a:gd name="T1" fmla="*/ 0 h 53"/>
                <a:gd name="T2" fmla="*/ 0 w 36"/>
                <a:gd name="T3" fmla="*/ 9 h 53"/>
                <a:gd name="T4" fmla="*/ 36 w 36"/>
                <a:gd name="T5" fmla="*/ 53 h 53"/>
                <a:gd name="T6" fmla="*/ 10 w 36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3">
                  <a:moveTo>
                    <a:pt x="10" y="0"/>
                  </a:moveTo>
                  <a:lnTo>
                    <a:pt x="0" y="9"/>
                  </a:lnTo>
                  <a:lnTo>
                    <a:pt x="36" y="5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3" name="î$ḷídè">
              <a:extLst>
                <a:ext uri="{FF2B5EF4-FFF2-40B4-BE49-F238E27FC236}">
                  <a16:creationId xmlns:a16="http://schemas.microsoft.com/office/drawing/2014/main" id="{47F77B56-8483-456C-87CB-79C613230ADA}"/>
                </a:ext>
              </a:extLst>
            </p:cNvPr>
            <p:cNvSpPr/>
            <p:nvPr/>
          </p:nvSpPr>
          <p:spPr bwMode="auto">
            <a:xfrm>
              <a:off x="6881813" y="3341688"/>
              <a:ext cx="812800" cy="788988"/>
            </a:xfrm>
            <a:custGeom>
              <a:avLst/>
              <a:gdLst>
                <a:gd name="T0" fmla="*/ 211 w 211"/>
                <a:gd name="T1" fmla="*/ 203 h 205"/>
                <a:gd name="T2" fmla="*/ 201 w 211"/>
                <a:gd name="T3" fmla="*/ 10 h 205"/>
                <a:gd name="T4" fmla="*/ 137 w 211"/>
                <a:gd name="T5" fmla="*/ 0 h 205"/>
                <a:gd name="T6" fmla="*/ 105 w 211"/>
                <a:gd name="T7" fmla="*/ 7 h 205"/>
                <a:gd name="T8" fmla="*/ 81 w 211"/>
                <a:gd name="T9" fmla="*/ 27 h 205"/>
                <a:gd name="T10" fmla="*/ 0 w 211"/>
                <a:gd name="T11" fmla="*/ 183 h 205"/>
                <a:gd name="T12" fmla="*/ 50 w 211"/>
                <a:gd name="T13" fmla="*/ 187 h 205"/>
                <a:gd name="T14" fmla="*/ 66 w 211"/>
                <a:gd name="T15" fmla="*/ 168 h 205"/>
                <a:gd name="T16" fmla="*/ 58 w 211"/>
                <a:gd name="T17" fmla="*/ 156 h 205"/>
                <a:gd name="T18" fmla="*/ 88 w 211"/>
                <a:gd name="T19" fmla="*/ 84 h 205"/>
                <a:gd name="T20" fmla="*/ 88 w 211"/>
                <a:gd name="T21" fmla="*/ 205 h 205"/>
                <a:gd name="T22" fmla="*/ 211 w 211"/>
                <a:gd name="T23" fmla="*/ 20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205">
                  <a:moveTo>
                    <a:pt x="211" y="203"/>
                  </a:move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152" y="0"/>
                    <a:pt x="137" y="0"/>
                  </a:cubicBezTo>
                  <a:cubicBezTo>
                    <a:pt x="129" y="0"/>
                    <a:pt x="115" y="4"/>
                    <a:pt x="105" y="7"/>
                  </a:cubicBezTo>
                  <a:cubicBezTo>
                    <a:pt x="94" y="11"/>
                    <a:pt x="86" y="18"/>
                    <a:pt x="81" y="27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66" y="168"/>
                    <a:pt x="66" y="168"/>
                    <a:pt x="66" y="168"/>
                  </a:cubicBezTo>
                  <a:cubicBezTo>
                    <a:pt x="58" y="156"/>
                    <a:pt x="58" y="156"/>
                    <a:pt x="58" y="156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205"/>
                    <a:pt x="88" y="205"/>
                    <a:pt x="88" y="205"/>
                  </a:cubicBezTo>
                  <a:cubicBezTo>
                    <a:pt x="211" y="203"/>
                    <a:pt x="211" y="203"/>
                    <a:pt x="211" y="203"/>
                  </a:cubicBezTo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4" name="ïṡľíḓê">
              <a:extLst>
                <a:ext uri="{FF2B5EF4-FFF2-40B4-BE49-F238E27FC236}">
                  <a16:creationId xmlns:a16="http://schemas.microsoft.com/office/drawing/2014/main" id="{E5125C8E-B5E2-43C0-A950-C7F813918566}"/>
                </a:ext>
              </a:extLst>
            </p:cNvPr>
            <p:cNvSpPr/>
            <p:nvPr/>
          </p:nvSpPr>
          <p:spPr bwMode="auto">
            <a:xfrm>
              <a:off x="7308851" y="2984500"/>
              <a:ext cx="361950" cy="365125"/>
            </a:xfrm>
            <a:custGeom>
              <a:avLst/>
              <a:gdLst>
                <a:gd name="T0" fmla="*/ 94 w 94"/>
                <a:gd name="T1" fmla="*/ 48 h 95"/>
                <a:gd name="T2" fmla="*/ 46 w 94"/>
                <a:gd name="T3" fmla="*/ 95 h 95"/>
                <a:gd name="T4" fmla="*/ 13 w 94"/>
                <a:gd name="T5" fmla="*/ 70 h 95"/>
                <a:gd name="T6" fmla="*/ 0 w 94"/>
                <a:gd name="T7" fmla="*/ 48 h 95"/>
                <a:gd name="T8" fmla="*/ 46 w 94"/>
                <a:gd name="T9" fmla="*/ 0 h 95"/>
                <a:gd name="T10" fmla="*/ 94 w 94"/>
                <a:gd name="T11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5">
                  <a:moveTo>
                    <a:pt x="94" y="48"/>
                  </a:moveTo>
                  <a:cubicBezTo>
                    <a:pt x="94" y="74"/>
                    <a:pt x="72" y="95"/>
                    <a:pt x="46" y="95"/>
                  </a:cubicBezTo>
                  <a:cubicBezTo>
                    <a:pt x="31" y="95"/>
                    <a:pt x="21" y="80"/>
                    <a:pt x="13" y="70"/>
                  </a:cubicBezTo>
                  <a:cubicBezTo>
                    <a:pt x="6" y="62"/>
                    <a:pt x="0" y="59"/>
                    <a:pt x="0" y="48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2" y="0"/>
                    <a:pt x="94" y="21"/>
                    <a:pt x="94" y="48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5" name="íşḻíḑé">
              <a:extLst>
                <a:ext uri="{FF2B5EF4-FFF2-40B4-BE49-F238E27FC236}">
                  <a16:creationId xmlns:a16="http://schemas.microsoft.com/office/drawing/2014/main" id="{FE321704-7E87-403D-8EFC-EBEA04521A3F}"/>
                </a:ext>
              </a:extLst>
            </p:cNvPr>
            <p:cNvSpPr/>
            <p:nvPr/>
          </p:nvSpPr>
          <p:spPr bwMode="auto">
            <a:xfrm>
              <a:off x="6427788" y="3568700"/>
              <a:ext cx="773113" cy="512763"/>
            </a:xfrm>
            <a:custGeom>
              <a:avLst/>
              <a:gdLst>
                <a:gd name="T0" fmla="*/ 487 w 487"/>
                <a:gd name="T1" fmla="*/ 323 h 323"/>
                <a:gd name="T2" fmla="*/ 85 w 487"/>
                <a:gd name="T3" fmla="*/ 323 h 323"/>
                <a:gd name="T4" fmla="*/ 0 w 487"/>
                <a:gd name="T5" fmla="*/ 0 h 323"/>
                <a:gd name="T6" fmla="*/ 403 w 487"/>
                <a:gd name="T7" fmla="*/ 0 h 323"/>
                <a:gd name="T8" fmla="*/ 487 w 487"/>
                <a:gd name="T9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23">
                  <a:moveTo>
                    <a:pt x="487" y="323"/>
                  </a:moveTo>
                  <a:lnTo>
                    <a:pt x="85" y="323"/>
                  </a:lnTo>
                  <a:lnTo>
                    <a:pt x="0" y="0"/>
                  </a:lnTo>
                  <a:lnTo>
                    <a:pt x="403" y="0"/>
                  </a:lnTo>
                  <a:lnTo>
                    <a:pt x="487" y="32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6" name="ïṧļiḓê">
              <a:extLst>
                <a:ext uri="{FF2B5EF4-FFF2-40B4-BE49-F238E27FC236}">
                  <a16:creationId xmlns:a16="http://schemas.microsoft.com/office/drawing/2014/main" id="{6155BDDA-F27F-4888-B919-803B8FF29919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477 w 477"/>
                <a:gd name="T1" fmla="*/ 332 h 332"/>
                <a:gd name="T2" fmla="*/ 87 w 477"/>
                <a:gd name="T3" fmla="*/ 332 h 332"/>
                <a:gd name="T4" fmla="*/ 0 w 477"/>
                <a:gd name="T5" fmla="*/ 0 h 332"/>
                <a:gd name="T6" fmla="*/ 395 w 477"/>
                <a:gd name="T7" fmla="*/ 9 h 332"/>
                <a:gd name="T8" fmla="*/ 477 w 477"/>
                <a:gd name="T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332">
                  <a:moveTo>
                    <a:pt x="477" y="332"/>
                  </a:moveTo>
                  <a:lnTo>
                    <a:pt x="87" y="332"/>
                  </a:lnTo>
                  <a:lnTo>
                    <a:pt x="0" y="0"/>
                  </a:lnTo>
                  <a:lnTo>
                    <a:pt x="395" y="9"/>
                  </a:lnTo>
                  <a:lnTo>
                    <a:pt x="477" y="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7" name="îş1ïḍè">
              <a:extLst>
                <a:ext uri="{FF2B5EF4-FFF2-40B4-BE49-F238E27FC236}">
                  <a16:creationId xmlns:a16="http://schemas.microsoft.com/office/drawing/2014/main" id="{E63AFA97-8DE4-4832-8495-6FE45BFA94C8}"/>
                </a:ext>
              </a:extLst>
            </p:cNvPr>
            <p:cNvSpPr/>
            <p:nvPr/>
          </p:nvSpPr>
          <p:spPr bwMode="auto">
            <a:xfrm>
              <a:off x="6565901" y="4043363"/>
              <a:ext cx="439738" cy="38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8" name="íṣľîḓè">
              <a:extLst>
                <a:ext uri="{FF2B5EF4-FFF2-40B4-BE49-F238E27FC236}">
                  <a16:creationId xmlns:a16="http://schemas.microsoft.com/office/drawing/2014/main" id="{47380B55-C786-49D3-AFE9-5C213C8BAE64}"/>
                </a:ext>
              </a:extLst>
            </p:cNvPr>
            <p:cNvSpPr/>
            <p:nvPr/>
          </p:nvSpPr>
          <p:spPr bwMode="auto">
            <a:xfrm>
              <a:off x="6611938" y="3673475"/>
              <a:ext cx="420688" cy="288925"/>
            </a:xfrm>
            <a:custGeom>
              <a:avLst/>
              <a:gdLst>
                <a:gd name="T0" fmla="*/ 265 w 265"/>
                <a:gd name="T1" fmla="*/ 182 h 182"/>
                <a:gd name="T2" fmla="*/ 49 w 265"/>
                <a:gd name="T3" fmla="*/ 182 h 182"/>
                <a:gd name="T4" fmla="*/ 0 w 265"/>
                <a:gd name="T5" fmla="*/ 0 h 182"/>
                <a:gd name="T6" fmla="*/ 219 w 265"/>
                <a:gd name="T7" fmla="*/ 5 h 182"/>
                <a:gd name="T8" fmla="*/ 265 w 265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82">
                  <a:moveTo>
                    <a:pt x="265" y="182"/>
                  </a:moveTo>
                  <a:lnTo>
                    <a:pt x="49" y="182"/>
                  </a:lnTo>
                  <a:lnTo>
                    <a:pt x="0" y="0"/>
                  </a:lnTo>
                  <a:lnTo>
                    <a:pt x="219" y="5"/>
                  </a:lnTo>
                  <a:lnTo>
                    <a:pt x="265" y="182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9" name="íšļîḑè">
              <a:extLst>
                <a:ext uri="{FF2B5EF4-FFF2-40B4-BE49-F238E27FC236}">
                  <a16:creationId xmlns:a16="http://schemas.microsoft.com/office/drawing/2014/main" id="{0DA25043-221A-4226-A657-B8580D189767}"/>
                </a:ext>
              </a:extLst>
            </p:cNvPr>
            <p:cNvSpPr/>
            <p:nvPr/>
          </p:nvSpPr>
          <p:spPr bwMode="auto">
            <a:xfrm>
              <a:off x="6678613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0" name="íṧḷide">
              <a:extLst>
                <a:ext uri="{FF2B5EF4-FFF2-40B4-BE49-F238E27FC236}">
                  <a16:creationId xmlns:a16="http://schemas.microsoft.com/office/drawing/2014/main" id="{BE921E29-81A5-46C9-B66B-883542071120}"/>
                </a:ext>
              </a:extLst>
            </p:cNvPr>
            <p:cNvSpPr/>
            <p:nvPr/>
          </p:nvSpPr>
          <p:spPr bwMode="auto">
            <a:xfrm>
              <a:off x="6651626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1" name="íŝľïḋé">
              <a:extLst>
                <a:ext uri="{FF2B5EF4-FFF2-40B4-BE49-F238E27FC236}">
                  <a16:creationId xmlns:a16="http://schemas.microsoft.com/office/drawing/2014/main" id="{78755818-22EE-459B-A357-28F44E85C17A}"/>
                </a:ext>
              </a:extLst>
            </p:cNvPr>
            <p:cNvSpPr/>
            <p:nvPr/>
          </p:nvSpPr>
          <p:spPr bwMode="auto">
            <a:xfrm>
              <a:off x="7367588" y="3365500"/>
              <a:ext cx="168275" cy="188913"/>
            </a:xfrm>
            <a:custGeom>
              <a:avLst/>
              <a:gdLst>
                <a:gd name="T0" fmla="*/ 1 w 44"/>
                <a:gd name="T1" fmla="*/ 14 h 49"/>
                <a:gd name="T2" fmla="*/ 6 w 44"/>
                <a:gd name="T3" fmla="*/ 41 h 49"/>
                <a:gd name="T4" fmla="*/ 9 w 44"/>
                <a:gd name="T5" fmla="*/ 47 h 49"/>
                <a:gd name="T6" fmla="*/ 21 w 44"/>
                <a:gd name="T7" fmla="*/ 45 h 49"/>
                <a:gd name="T8" fmla="*/ 37 w 44"/>
                <a:gd name="T9" fmla="*/ 30 h 49"/>
                <a:gd name="T10" fmla="*/ 43 w 44"/>
                <a:gd name="T11" fmla="*/ 18 h 49"/>
                <a:gd name="T12" fmla="*/ 40 w 44"/>
                <a:gd name="T13" fmla="*/ 5 h 49"/>
                <a:gd name="T14" fmla="*/ 15 w 44"/>
                <a:gd name="T15" fmla="*/ 0 h 49"/>
                <a:gd name="T16" fmla="*/ 1 w 44"/>
                <a:gd name="T1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9">
                  <a:moveTo>
                    <a:pt x="1" y="14"/>
                  </a:moveTo>
                  <a:cubicBezTo>
                    <a:pt x="2" y="23"/>
                    <a:pt x="4" y="32"/>
                    <a:pt x="6" y="41"/>
                  </a:cubicBezTo>
                  <a:cubicBezTo>
                    <a:pt x="7" y="43"/>
                    <a:pt x="7" y="45"/>
                    <a:pt x="9" y="47"/>
                  </a:cubicBezTo>
                  <a:cubicBezTo>
                    <a:pt x="12" y="49"/>
                    <a:pt x="17" y="47"/>
                    <a:pt x="21" y="45"/>
                  </a:cubicBezTo>
                  <a:cubicBezTo>
                    <a:pt x="27" y="40"/>
                    <a:pt x="32" y="36"/>
                    <a:pt x="37" y="30"/>
                  </a:cubicBezTo>
                  <a:cubicBezTo>
                    <a:pt x="40" y="26"/>
                    <a:pt x="42" y="22"/>
                    <a:pt x="43" y="18"/>
                  </a:cubicBezTo>
                  <a:cubicBezTo>
                    <a:pt x="44" y="13"/>
                    <a:pt x="43" y="8"/>
                    <a:pt x="40" y="5"/>
                  </a:cubicBezTo>
                  <a:cubicBezTo>
                    <a:pt x="34" y="0"/>
                    <a:pt x="22" y="0"/>
                    <a:pt x="15" y="0"/>
                  </a:cubicBezTo>
                  <a:cubicBezTo>
                    <a:pt x="6" y="0"/>
                    <a:pt x="0" y="4"/>
                    <a:pt x="1" y="14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2" name="ïṩľïḓe">
              <a:extLst>
                <a:ext uri="{FF2B5EF4-FFF2-40B4-BE49-F238E27FC236}">
                  <a16:creationId xmlns:a16="http://schemas.microsoft.com/office/drawing/2014/main" id="{60F43354-9120-47B2-98F8-C03E28FB2631}"/>
                </a:ext>
              </a:extLst>
            </p:cNvPr>
            <p:cNvSpPr/>
            <p:nvPr/>
          </p:nvSpPr>
          <p:spPr bwMode="auto">
            <a:xfrm>
              <a:off x="6919913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10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10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3" name="ís1ide">
              <a:extLst>
                <a:ext uri="{FF2B5EF4-FFF2-40B4-BE49-F238E27FC236}">
                  <a16:creationId xmlns:a16="http://schemas.microsoft.com/office/drawing/2014/main" id="{378680CD-1A07-4C2C-90CE-878200737B1D}"/>
                </a:ext>
              </a:extLst>
            </p:cNvPr>
            <p:cNvSpPr/>
            <p:nvPr/>
          </p:nvSpPr>
          <p:spPr bwMode="auto">
            <a:xfrm>
              <a:off x="7405688" y="3246438"/>
              <a:ext cx="107950" cy="234950"/>
            </a:xfrm>
            <a:custGeom>
              <a:avLst/>
              <a:gdLst>
                <a:gd name="T0" fmla="*/ 3 w 28"/>
                <a:gd name="T1" fmla="*/ 4 h 61"/>
                <a:gd name="T2" fmla="*/ 0 w 28"/>
                <a:gd name="T3" fmla="*/ 44 h 61"/>
                <a:gd name="T4" fmla="*/ 12 w 28"/>
                <a:gd name="T5" fmla="*/ 58 h 61"/>
                <a:gd name="T6" fmla="*/ 23 w 28"/>
                <a:gd name="T7" fmla="*/ 47 h 61"/>
                <a:gd name="T8" fmla="*/ 28 w 28"/>
                <a:gd name="T9" fmla="*/ 0 h 61"/>
                <a:gd name="T10" fmla="*/ 3 w 28"/>
                <a:gd name="T11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61">
                  <a:moveTo>
                    <a:pt x="3" y="4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2" y="61"/>
                    <a:pt x="12" y="58"/>
                  </a:cubicBezTo>
                  <a:cubicBezTo>
                    <a:pt x="22" y="55"/>
                    <a:pt x="23" y="47"/>
                    <a:pt x="23" y="4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3" y="4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4" name="íš1îďé">
              <a:extLst>
                <a:ext uri="{FF2B5EF4-FFF2-40B4-BE49-F238E27FC236}">
                  <a16:creationId xmlns:a16="http://schemas.microsoft.com/office/drawing/2014/main" id="{54FFCAD1-EC8B-4FAD-BC3D-7FC40F7EF09B}"/>
                </a:ext>
              </a:extLst>
            </p:cNvPr>
            <p:cNvSpPr/>
            <p:nvPr/>
          </p:nvSpPr>
          <p:spPr bwMode="auto">
            <a:xfrm>
              <a:off x="7308851" y="2944813"/>
              <a:ext cx="377825" cy="185738"/>
            </a:xfrm>
            <a:custGeom>
              <a:avLst/>
              <a:gdLst>
                <a:gd name="T0" fmla="*/ 64 w 98"/>
                <a:gd name="T1" fmla="*/ 42 h 48"/>
                <a:gd name="T2" fmla="*/ 86 w 98"/>
                <a:gd name="T3" fmla="*/ 38 h 48"/>
                <a:gd name="T4" fmla="*/ 98 w 98"/>
                <a:gd name="T5" fmla="*/ 21 h 48"/>
                <a:gd name="T6" fmla="*/ 83 w 98"/>
                <a:gd name="T7" fmla="*/ 9 h 48"/>
                <a:gd name="T8" fmla="*/ 78 w 98"/>
                <a:gd name="T9" fmla="*/ 11 h 48"/>
                <a:gd name="T10" fmla="*/ 70 w 98"/>
                <a:gd name="T11" fmla="*/ 10 h 48"/>
                <a:gd name="T12" fmla="*/ 12 w 98"/>
                <a:gd name="T13" fmla="*/ 9 h 48"/>
                <a:gd name="T14" fmla="*/ 3 w 98"/>
                <a:gd name="T15" fmla="*/ 16 h 48"/>
                <a:gd name="T16" fmla="*/ 1 w 98"/>
                <a:gd name="T17" fmla="*/ 25 h 48"/>
                <a:gd name="T18" fmla="*/ 0 w 98"/>
                <a:gd name="T19" fmla="*/ 48 h 48"/>
                <a:gd name="T20" fmla="*/ 16 w 98"/>
                <a:gd name="T21" fmla="*/ 39 h 48"/>
                <a:gd name="T22" fmla="*/ 30 w 98"/>
                <a:gd name="T23" fmla="*/ 41 h 48"/>
                <a:gd name="T24" fmla="*/ 64 w 98"/>
                <a:gd name="T2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48">
                  <a:moveTo>
                    <a:pt x="64" y="42"/>
                  </a:moveTo>
                  <a:cubicBezTo>
                    <a:pt x="71" y="42"/>
                    <a:pt x="79" y="42"/>
                    <a:pt x="86" y="38"/>
                  </a:cubicBezTo>
                  <a:cubicBezTo>
                    <a:pt x="92" y="35"/>
                    <a:pt x="98" y="28"/>
                    <a:pt x="98" y="21"/>
                  </a:cubicBezTo>
                  <a:cubicBezTo>
                    <a:pt x="98" y="13"/>
                    <a:pt x="90" y="6"/>
                    <a:pt x="83" y="9"/>
                  </a:cubicBezTo>
                  <a:cubicBezTo>
                    <a:pt x="81" y="9"/>
                    <a:pt x="80" y="10"/>
                    <a:pt x="78" y="11"/>
                  </a:cubicBezTo>
                  <a:cubicBezTo>
                    <a:pt x="76" y="11"/>
                    <a:pt x="73" y="10"/>
                    <a:pt x="70" y="10"/>
                  </a:cubicBezTo>
                  <a:cubicBezTo>
                    <a:pt x="51" y="4"/>
                    <a:pt x="30" y="0"/>
                    <a:pt x="12" y="9"/>
                  </a:cubicBezTo>
                  <a:cubicBezTo>
                    <a:pt x="8" y="11"/>
                    <a:pt x="5" y="13"/>
                    <a:pt x="3" y="16"/>
                  </a:cubicBezTo>
                  <a:cubicBezTo>
                    <a:pt x="2" y="19"/>
                    <a:pt x="2" y="22"/>
                    <a:pt x="1" y="25"/>
                  </a:cubicBezTo>
                  <a:cubicBezTo>
                    <a:pt x="1" y="32"/>
                    <a:pt x="0" y="40"/>
                    <a:pt x="0" y="48"/>
                  </a:cubicBezTo>
                  <a:cubicBezTo>
                    <a:pt x="5" y="45"/>
                    <a:pt x="10" y="42"/>
                    <a:pt x="16" y="39"/>
                  </a:cubicBezTo>
                  <a:cubicBezTo>
                    <a:pt x="21" y="37"/>
                    <a:pt x="24" y="39"/>
                    <a:pt x="30" y="41"/>
                  </a:cubicBezTo>
                  <a:cubicBezTo>
                    <a:pt x="41" y="43"/>
                    <a:pt x="52" y="43"/>
                    <a:pt x="64" y="42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5" name="ïṩlíḑê">
              <a:extLst>
                <a:ext uri="{FF2B5EF4-FFF2-40B4-BE49-F238E27FC236}">
                  <a16:creationId xmlns:a16="http://schemas.microsoft.com/office/drawing/2014/main" id="{7357A26D-3279-4A19-A511-8B5685857633}"/>
                </a:ext>
              </a:extLst>
            </p:cNvPr>
            <p:cNvSpPr/>
            <p:nvPr/>
          </p:nvSpPr>
          <p:spPr bwMode="auto">
            <a:xfrm>
              <a:off x="7305676" y="3122613"/>
              <a:ext cx="53975" cy="134938"/>
            </a:xfrm>
            <a:custGeom>
              <a:avLst/>
              <a:gdLst>
                <a:gd name="T0" fmla="*/ 14 w 14"/>
                <a:gd name="T1" fmla="*/ 34 h 35"/>
                <a:gd name="T2" fmla="*/ 14 w 14"/>
                <a:gd name="T3" fmla="*/ 35 h 35"/>
                <a:gd name="T4" fmla="*/ 14 w 14"/>
                <a:gd name="T5" fmla="*/ 35 h 35"/>
                <a:gd name="T6" fmla="*/ 14 w 14"/>
                <a:gd name="T7" fmla="*/ 34 h 35"/>
                <a:gd name="T8" fmla="*/ 1 w 14"/>
                <a:gd name="T9" fmla="*/ 0 h 35"/>
                <a:gd name="T10" fmla="*/ 0 w 14"/>
                <a:gd name="T11" fmla="*/ 8 h 35"/>
                <a:gd name="T12" fmla="*/ 1 w 14"/>
                <a:gd name="T13" fmla="*/ 15 h 35"/>
                <a:gd name="T14" fmla="*/ 2 w 14"/>
                <a:gd name="T15" fmla="*/ 22 h 35"/>
                <a:gd name="T16" fmla="*/ 14 w 14"/>
                <a:gd name="T17" fmla="*/ 34 h 35"/>
                <a:gd name="T18" fmla="*/ 1 w 14"/>
                <a:gd name="T19" fmla="*/ 12 h 35"/>
                <a:gd name="T20" fmla="*/ 2 w 14"/>
                <a:gd name="T21" fmla="*/ 1 h 35"/>
                <a:gd name="T22" fmla="*/ 1 w 14"/>
                <a:gd name="T23" fmla="*/ 2 h 35"/>
                <a:gd name="T24" fmla="*/ 1 w 14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5">
                  <a:moveTo>
                    <a:pt x="14" y="34"/>
                  </a:move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4"/>
                    <a:pt x="14" y="34"/>
                    <a:pt x="14" y="34"/>
                  </a:cubicBezTo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0" y="10"/>
                    <a:pt x="1" y="13"/>
                    <a:pt x="1" y="15"/>
                  </a:cubicBezTo>
                  <a:cubicBezTo>
                    <a:pt x="1" y="17"/>
                    <a:pt x="1" y="19"/>
                    <a:pt x="2" y="22"/>
                  </a:cubicBezTo>
                  <a:cubicBezTo>
                    <a:pt x="5" y="26"/>
                    <a:pt x="9" y="29"/>
                    <a:pt x="14" y="34"/>
                  </a:cubicBezTo>
                  <a:cubicBezTo>
                    <a:pt x="7" y="26"/>
                    <a:pt x="1" y="23"/>
                    <a:pt x="1" y="12"/>
                  </a:cubicBezTo>
                  <a:cubicBezTo>
                    <a:pt x="1" y="8"/>
                    <a:pt x="1" y="5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</a:path>
              </a:pathLst>
            </a:custGeom>
            <a:solidFill>
              <a:srgbClr val="7B7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6" name="iṥḻïḑé">
              <a:extLst>
                <a:ext uri="{FF2B5EF4-FFF2-40B4-BE49-F238E27FC236}">
                  <a16:creationId xmlns:a16="http://schemas.microsoft.com/office/drawing/2014/main" id="{8079C439-6319-49EC-AB4D-6F3C59118D92}"/>
                </a:ext>
              </a:extLst>
            </p:cNvPr>
            <p:cNvSpPr/>
            <p:nvPr/>
          </p:nvSpPr>
          <p:spPr bwMode="auto">
            <a:xfrm>
              <a:off x="7308851" y="3092450"/>
              <a:ext cx="131763" cy="165100"/>
            </a:xfrm>
            <a:custGeom>
              <a:avLst/>
              <a:gdLst>
                <a:gd name="T0" fmla="*/ 20 w 34"/>
                <a:gd name="T1" fmla="*/ 0 h 43"/>
                <a:gd name="T2" fmla="*/ 16 w 34"/>
                <a:gd name="T3" fmla="*/ 1 h 43"/>
                <a:gd name="T4" fmla="*/ 1 w 34"/>
                <a:gd name="T5" fmla="*/ 9 h 43"/>
                <a:gd name="T6" fmla="*/ 0 w 34"/>
                <a:gd name="T7" fmla="*/ 20 h 43"/>
                <a:gd name="T8" fmla="*/ 13 w 34"/>
                <a:gd name="T9" fmla="*/ 42 h 43"/>
                <a:gd name="T10" fmla="*/ 13 w 34"/>
                <a:gd name="T11" fmla="*/ 42 h 43"/>
                <a:gd name="T12" fmla="*/ 13 w 34"/>
                <a:gd name="T13" fmla="*/ 43 h 43"/>
                <a:gd name="T14" fmla="*/ 27 w 34"/>
                <a:gd name="T15" fmla="*/ 15 h 43"/>
                <a:gd name="T16" fmla="*/ 34 w 34"/>
                <a:gd name="T17" fmla="*/ 3 h 43"/>
                <a:gd name="T18" fmla="*/ 30 w 34"/>
                <a:gd name="T19" fmla="*/ 3 h 43"/>
                <a:gd name="T20" fmla="*/ 20 w 34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43">
                  <a:moveTo>
                    <a:pt x="20" y="0"/>
                  </a:moveTo>
                  <a:cubicBezTo>
                    <a:pt x="19" y="0"/>
                    <a:pt x="17" y="1"/>
                    <a:pt x="16" y="1"/>
                  </a:cubicBezTo>
                  <a:cubicBezTo>
                    <a:pt x="11" y="4"/>
                    <a:pt x="6" y="7"/>
                    <a:pt x="1" y="9"/>
                  </a:cubicBezTo>
                  <a:cubicBezTo>
                    <a:pt x="0" y="13"/>
                    <a:pt x="0" y="16"/>
                    <a:pt x="0" y="20"/>
                  </a:cubicBezTo>
                  <a:cubicBezTo>
                    <a:pt x="0" y="31"/>
                    <a:pt x="6" y="34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ubicBezTo>
                    <a:pt x="18" y="35"/>
                    <a:pt x="25" y="16"/>
                    <a:pt x="27" y="15"/>
                  </a:cubicBezTo>
                  <a:cubicBezTo>
                    <a:pt x="28" y="13"/>
                    <a:pt x="33" y="7"/>
                    <a:pt x="34" y="3"/>
                  </a:cubicBezTo>
                  <a:cubicBezTo>
                    <a:pt x="33" y="3"/>
                    <a:pt x="31" y="3"/>
                    <a:pt x="30" y="3"/>
                  </a:cubicBezTo>
                  <a:cubicBezTo>
                    <a:pt x="26" y="2"/>
                    <a:pt x="23" y="0"/>
                    <a:pt x="20" y="0"/>
                  </a:cubicBezTo>
                </a:path>
              </a:pathLst>
            </a:custGeom>
            <a:solidFill>
              <a:srgbClr val="7B6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7" name="ïṡľïḓè">
              <a:extLst>
                <a:ext uri="{FF2B5EF4-FFF2-40B4-BE49-F238E27FC236}">
                  <a16:creationId xmlns:a16="http://schemas.microsoft.com/office/drawing/2014/main" id="{C9BB7ADE-9953-4A06-A8DD-3234D4F7503C}"/>
                </a:ext>
              </a:extLst>
            </p:cNvPr>
            <p:cNvSpPr/>
            <p:nvPr/>
          </p:nvSpPr>
          <p:spPr bwMode="auto">
            <a:xfrm>
              <a:off x="7308851" y="3057525"/>
              <a:ext cx="134938" cy="73025"/>
            </a:xfrm>
            <a:custGeom>
              <a:avLst/>
              <a:gdLst>
                <a:gd name="T0" fmla="*/ 16 w 35"/>
                <a:gd name="T1" fmla="*/ 0 h 19"/>
                <a:gd name="T2" fmla="*/ 5 w 35"/>
                <a:gd name="T3" fmla="*/ 4 h 19"/>
                <a:gd name="T4" fmla="*/ 0 w 35"/>
                <a:gd name="T5" fmla="*/ 17 h 19"/>
                <a:gd name="T6" fmla="*/ 0 w 35"/>
                <a:gd name="T7" fmla="*/ 19 h 19"/>
                <a:gd name="T8" fmla="*/ 1 w 35"/>
                <a:gd name="T9" fmla="*/ 18 h 19"/>
                <a:gd name="T10" fmla="*/ 16 w 35"/>
                <a:gd name="T11" fmla="*/ 10 h 19"/>
                <a:gd name="T12" fmla="*/ 20 w 35"/>
                <a:gd name="T13" fmla="*/ 9 h 19"/>
                <a:gd name="T14" fmla="*/ 30 w 35"/>
                <a:gd name="T15" fmla="*/ 12 h 19"/>
                <a:gd name="T16" fmla="*/ 34 w 35"/>
                <a:gd name="T17" fmla="*/ 12 h 19"/>
                <a:gd name="T18" fmla="*/ 34 w 35"/>
                <a:gd name="T19" fmla="*/ 9 h 19"/>
                <a:gd name="T20" fmla="*/ 19 w 35"/>
                <a:gd name="T21" fmla="*/ 1 h 19"/>
                <a:gd name="T22" fmla="*/ 16 w 35"/>
                <a:gd name="T2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">
                  <a:moveTo>
                    <a:pt x="16" y="0"/>
                  </a:moveTo>
                  <a:cubicBezTo>
                    <a:pt x="12" y="0"/>
                    <a:pt x="8" y="2"/>
                    <a:pt x="5" y="4"/>
                  </a:cubicBezTo>
                  <a:cubicBezTo>
                    <a:pt x="3" y="8"/>
                    <a:pt x="1" y="12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19"/>
                    <a:pt x="1" y="18"/>
                  </a:cubicBezTo>
                  <a:cubicBezTo>
                    <a:pt x="6" y="16"/>
                    <a:pt x="11" y="13"/>
                    <a:pt x="16" y="10"/>
                  </a:cubicBezTo>
                  <a:cubicBezTo>
                    <a:pt x="17" y="10"/>
                    <a:pt x="19" y="9"/>
                    <a:pt x="20" y="9"/>
                  </a:cubicBezTo>
                  <a:cubicBezTo>
                    <a:pt x="23" y="9"/>
                    <a:pt x="26" y="11"/>
                    <a:pt x="30" y="12"/>
                  </a:cubicBezTo>
                  <a:cubicBezTo>
                    <a:pt x="31" y="12"/>
                    <a:pt x="33" y="12"/>
                    <a:pt x="34" y="12"/>
                  </a:cubicBezTo>
                  <a:cubicBezTo>
                    <a:pt x="35" y="11"/>
                    <a:pt x="35" y="10"/>
                    <a:pt x="34" y="9"/>
                  </a:cubicBezTo>
                  <a:cubicBezTo>
                    <a:pt x="33" y="5"/>
                    <a:pt x="22" y="1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8" name="ïṡ1îḋé">
              <a:extLst>
                <a:ext uri="{FF2B5EF4-FFF2-40B4-BE49-F238E27FC236}">
                  <a16:creationId xmlns:a16="http://schemas.microsoft.com/office/drawing/2014/main" id="{91E865BC-B4B7-432E-8363-3D463EF003C3}"/>
                </a:ext>
              </a:extLst>
            </p:cNvPr>
            <p:cNvSpPr/>
            <p:nvPr/>
          </p:nvSpPr>
          <p:spPr bwMode="auto">
            <a:xfrm>
              <a:off x="7327901" y="3125788"/>
              <a:ext cx="88900" cy="107950"/>
            </a:xfrm>
            <a:custGeom>
              <a:avLst/>
              <a:gdLst>
                <a:gd name="T0" fmla="*/ 14 w 23"/>
                <a:gd name="T1" fmla="*/ 2 h 28"/>
                <a:gd name="T2" fmla="*/ 13 w 23"/>
                <a:gd name="T3" fmla="*/ 1 h 28"/>
                <a:gd name="T4" fmla="*/ 10 w 23"/>
                <a:gd name="T5" fmla="*/ 0 h 28"/>
                <a:gd name="T6" fmla="*/ 2 w 23"/>
                <a:gd name="T7" fmla="*/ 3 h 28"/>
                <a:gd name="T8" fmla="*/ 0 w 23"/>
                <a:gd name="T9" fmla="*/ 7 h 28"/>
                <a:gd name="T10" fmla="*/ 0 w 23"/>
                <a:gd name="T11" fmla="*/ 16 h 28"/>
                <a:gd name="T12" fmla="*/ 8 w 23"/>
                <a:gd name="T13" fmla="*/ 27 h 28"/>
                <a:gd name="T14" fmla="*/ 15 w 23"/>
                <a:gd name="T15" fmla="*/ 25 h 28"/>
                <a:gd name="T16" fmla="*/ 14 w 23"/>
                <a:gd name="T1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8">
                  <a:moveTo>
                    <a:pt x="14" y="2"/>
                  </a:moveTo>
                  <a:cubicBezTo>
                    <a:pt x="14" y="1"/>
                    <a:pt x="13" y="1"/>
                    <a:pt x="13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7" y="0"/>
                    <a:pt x="4" y="0"/>
                    <a:pt x="2" y="3"/>
                  </a:cubicBezTo>
                  <a:cubicBezTo>
                    <a:pt x="1" y="4"/>
                    <a:pt x="1" y="5"/>
                    <a:pt x="0" y="7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21"/>
                    <a:pt x="3" y="26"/>
                    <a:pt x="8" y="27"/>
                  </a:cubicBezTo>
                  <a:cubicBezTo>
                    <a:pt x="10" y="28"/>
                    <a:pt x="13" y="27"/>
                    <a:pt x="15" y="25"/>
                  </a:cubicBezTo>
                  <a:cubicBezTo>
                    <a:pt x="23" y="18"/>
                    <a:pt x="19" y="9"/>
                    <a:pt x="14" y="2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9" name="íṡļîḓe">
              <a:extLst>
                <a:ext uri="{FF2B5EF4-FFF2-40B4-BE49-F238E27FC236}">
                  <a16:creationId xmlns:a16="http://schemas.microsoft.com/office/drawing/2014/main" id="{73FDF44A-4B66-4F64-AAC5-231F532AB972}"/>
                </a:ext>
              </a:extLst>
            </p:cNvPr>
            <p:cNvSpPr/>
            <p:nvPr/>
          </p:nvSpPr>
          <p:spPr bwMode="auto">
            <a:xfrm>
              <a:off x="7375526" y="3160713"/>
              <a:ext cx="311150" cy="266700"/>
            </a:xfrm>
            <a:custGeom>
              <a:avLst/>
              <a:gdLst>
                <a:gd name="T0" fmla="*/ 62 w 81"/>
                <a:gd name="T1" fmla="*/ 18 h 69"/>
                <a:gd name="T2" fmla="*/ 70 w 81"/>
                <a:gd name="T3" fmla="*/ 17 h 69"/>
                <a:gd name="T4" fmla="*/ 75 w 81"/>
                <a:gd name="T5" fmla="*/ 22 h 69"/>
                <a:gd name="T6" fmla="*/ 74 w 81"/>
                <a:gd name="T7" fmla="*/ 26 h 69"/>
                <a:gd name="T8" fmla="*/ 76 w 81"/>
                <a:gd name="T9" fmla="*/ 37 h 69"/>
                <a:gd name="T10" fmla="*/ 76 w 81"/>
                <a:gd name="T11" fmla="*/ 61 h 69"/>
                <a:gd name="T12" fmla="*/ 55 w 81"/>
                <a:gd name="T13" fmla="*/ 69 h 69"/>
                <a:gd name="T14" fmla="*/ 3 w 81"/>
                <a:gd name="T15" fmla="*/ 29 h 69"/>
                <a:gd name="T16" fmla="*/ 3 w 81"/>
                <a:gd name="T17" fmla="*/ 5 h 69"/>
                <a:gd name="T18" fmla="*/ 8 w 81"/>
                <a:gd name="T19" fmla="*/ 1 h 69"/>
                <a:gd name="T20" fmla="*/ 23 w 81"/>
                <a:gd name="T21" fmla="*/ 22 h 69"/>
                <a:gd name="T22" fmla="*/ 62 w 81"/>
                <a:gd name="T23" fmla="*/ 1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69">
                  <a:moveTo>
                    <a:pt x="62" y="18"/>
                  </a:moveTo>
                  <a:cubicBezTo>
                    <a:pt x="65" y="17"/>
                    <a:pt x="67" y="17"/>
                    <a:pt x="70" y="17"/>
                  </a:cubicBezTo>
                  <a:cubicBezTo>
                    <a:pt x="72" y="18"/>
                    <a:pt x="74" y="20"/>
                    <a:pt x="75" y="22"/>
                  </a:cubicBezTo>
                  <a:cubicBezTo>
                    <a:pt x="75" y="24"/>
                    <a:pt x="74" y="25"/>
                    <a:pt x="74" y="26"/>
                  </a:cubicBezTo>
                  <a:cubicBezTo>
                    <a:pt x="73" y="30"/>
                    <a:pt x="75" y="33"/>
                    <a:pt x="76" y="37"/>
                  </a:cubicBezTo>
                  <a:cubicBezTo>
                    <a:pt x="79" y="45"/>
                    <a:pt x="81" y="54"/>
                    <a:pt x="76" y="61"/>
                  </a:cubicBezTo>
                  <a:cubicBezTo>
                    <a:pt x="72" y="67"/>
                    <a:pt x="63" y="69"/>
                    <a:pt x="55" y="69"/>
                  </a:cubicBezTo>
                  <a:cubicBezTo>
                    <a:pt x="32" y="68"/>
                    <a:pt x="10" y="51"/>
                    <a:pt x="3" y="29"/>
                  </a:cubicBezTo>
                  <a:cubicBezTo>
                    <a:pt x="1" y="21"/>
                    <a:pt x="0" y="13"/>
                    <a:pt x="3" y="5"/>
                  </a:cubicBezTo>
                  <a:cubicBezTo>
                    <a:pt x="3" y="3"/>
                    <a:pt x="5" y="0"/>
                    <a:pt x="8" y="1"/>
                  </a:cubicBezTo>
                  <a:cubicBezTo>
                    <a:pt x="9" y="10"/>
                    <a:pt x="15" y="18"/>
                    <a:pt x="23" y="22"/>
                  </a:cubicBezTo>
                  <a:cubicBezTo>
                    <a:pt x="37" y="30"/>
                    <a:pt x="49" y="21"/>
                    <a:pt x="62" y="18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0" name="ïṣḷîdê">
              <a:extLst>
                <a:ext uri="{FF2B5EF4-FFF2-40B4-BE49-F238E27FC236}">
                  <a16:creationId xmlns:a16="http://schemas.microsoft.com/office/drawing/2014/main" id="{2444D190-05B5-485F-B449-6A4C9A1E22B9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close/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1" name="íṥḻíďe">
              <a:extLst>
                <a:ext uri="{FF2B5EF4-FFF2-40B4-BE49-F238E27FC236}">
                  <a16:creationId xmlns:a16="http://schemas.microsoft.com/office/drawing/2014/main" id="{90D43D36-15A0-4766-9F58-E4C730265866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2" name="iśľídê">
              <a:extLst>
                <a:ext uri="{FF2B5EF4-FFF2-40B4-BE49-F238E27FC236}">
                  <a16:creationId xmlns:a16="http://schemas.microsoft.com/office/drawing/2014/main" id="{C900834B-325D-4CA6-B84E-FC1F35579709}"/>
                </a:ext>
              </a:extLst>
            </p:cNvPr>
            <p:cNvSpPr/>
            <p:nvPr/>
          </p:nvSpPr>
          <p:spPr bwMode="auto">
            <a:xfrm>
              <a:off x="6565901" y="4043363"/>
              <a:ext cx="901700" cy="38100"/>
            </a:xfrm>
            <a:custGeom>
              <a:avLst/>
              <a:gdLst>
                <a:gd name="T0" fmla="*/ 229 w 234"/>
                <a:gd name="T1" fmla="*/ 10 h 10"/>
                <a:gd name="T2" fmla="*/ 0 w 234"/>
                <a:gd name="T3" fmla="*/ 10 h 10"/>
                <a:gd name="T4" fmla="*/ 0 w 234"/>
                <a:gd name="T5" fmla="*/ 0 h 10"/>
                <a:gd name="T6" fmla="*/ 229 w 234"/>
                <a:gd name="T7" fmla="*/ 0 h 10"/>
                <a:gd name="T8" fmla="*/ 234 w 234"/>
                <a:gd name="T9" fmla="*/ 5 h 10"/>
                <a:gd name="T10" fmla="*/ 229 w 234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10">
                  <a:moveTo>
                    <a:pt x="229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31" y="0"/>
                    <a:pt x="234" y="3"/>
                    <a:pt x="234" y="5"/>
                  </a:cubicBezTo>
                  <a:cubicBezTo>
                    <a:pt x="234" y="8"/>
                    <a:pt x="231" y="10"/>
                    <a:pt x="22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3" name="ïṥ1ïḓé">
              <a:extLst>
                <a:ext uri="{FF2B5EF4-FFF2-40B4-BE49-F238E27FC236}">
                  <a16:creationId xmlns:a16="http://schemas.microsoft.com/office/drawing/2014/main" id="{DFE68B88-13BD-4616-9590-2AC95B12AD45}"/>
                </a:ext>
              </a:extLst>
            </p:cNvPr>
            <p:cNvSpPr/>
            <p:nvPr/>
          </p:nvSpPr>
          <p:spPr bwMode="auto">
            <a:xfrm>
              <a:off x="6565901" y="4043363"/>
              <a:ext cx="454025" cy="38100"/>
            </a:xfrm>
            <a:custGeom>
              <a:avLst/>
              <a:gdLst>
                <a:gd name="T0" fmla="*/ 113 w 118"/>
                <a:gd name="T1" fmla="*/ 10 h 10"/>
                <a:gd name="T2" fmla="*/ 0 w 118"/>
                <a:gd name="T3" fmla="*/ 10 h 10"/>
                <a:gd name="T4" fmla="*/ 0 w 118"/>
                <a:gd name="T5" fmla="*/ 0 h 10"/>
                <a:gd name="T6" fmla="*/ 113 w 118"/>
                <a:gd name="T7" fmla="*/ 0 h 10"/>
                <a:gd name="T8" fmla="*/ 118 w 118"/>
                <a:gd name="T9" fmla="*/ 5 h 10"/>
                <a:gd name="T10" fmla="*/ 113 w 118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0">
                  <a:moveTo>
                    <a:pt x="113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6" y="0"/>
                    <a:pt x="118" y="3"/>
                    <a:pt x="118" y="5"/>
                  </a:cubicBezTo>
                  <a:cubicBezTo>
                    <a:pt x="118" y="8"/>
                    <a:pt x="116" y="10"/>
                    <a:pt x="113" y="10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4" name="îṡ1îďè">
              <a:extLst>
                <a:ext uri="{FF2B5EF4-FFF2-40B4-BE49-F238E27FC236}">
                  <a16:creationId xmlns:a16="http://schemas.microsoft.com/office/drawing/2014/main" id="{6D780A30-85F7-4FFB-AE6F-6FF430375228}"/>
                </a:ext>
              </a:extLst>
            </p:cNvPr>
            <p:cNvSpPr/>
            <p:nvPr/>
          </p:nvSpPr>
          <p:spPr bwMode="auto">
            <a:xfrm>
              <a:off x="7089776" y="3379788"/>
              <a:ext cx="685800" cy="561975"/>
            </a:xfrm>
            <a:custGeom>
              <a:avLst/>
              <a:gdLst>
                <a:gd name="T0" fmla="*/ 147 w 178"/>
                <a:gd name="T1" fmla="*/ 0 h 146"/>
                <a:gd name="T2" fmla="*/ 106 w 178"/>
                <a:gd name="T3" fmla="*/ 110 h 146"/>
                <a:gd name="T4" fmla="*/ 0 w 178"/>
                <a:gd name="T5" fmla="*/ 124 h 146"/>
                <a:gd name="T6" fmla="*/ 4 w 178"/>
                <a:gd name="T7" fmla="*/ 146 h 146"/>
                <a:gd name="T8" fmla="*/ 140 w 178"/>
                <a:gd name="T9" fmla="*/ 141 h 146"/>
                <a:gd name="T10" fmla="*/ 176 w 178"/>
                <a:gd name="T11" fmla="*/ 45 h 146"/>
                <a:gd name="T12" fmla="*/ 177 w 178"/>
                <a:gd name="T13" fmla="*/ 30 h 146"/>
                <a:gd name="T14" fmla="*/ 155 w 178"/>
                <a:gd name="T15" fmla="*/ 4 h 146"/>
                <a:gd name="T16" fmla="*/ 147 w 178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146">
                  <a:moveTo>
                    <a:pt x="147" y="0"/>
                  </a:moveTo>
                  <a:cubicBezTo>
                    <a:pt x="106" y="110"/>
                    <a:pt x="106" y="110"/>
                    <a:pt x="106" y="11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0"/>
                    <a:pt x="178" y="35"/>
                    <a:pt x="177" y="30"/>
                  </a:cubicBezTo>
                  <a:cubicBezTo>
                    <a:pt x="173" y="19"/>
                    <a:pt x="166" y="10"/>
                    <a:pt x="155" y="4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5" name="íṣḷïďê">
              <a:extLst>
                <a:ext uri="{FF2B5EF4-FFF2-40B4-BE49-F238E27FC236}">
                  <a16:creationId xmlns:a16="http://schemas.microsoft.com/office/drawing/2014/main" id="{3C8A4025-FA98-45A7-9715-CE25386CBE4A}"/>
                </a:ext>
              </a:extLst>
            </p:cNvPr>
            <p:cNvSpPr/>
            <p:nvPr/>
          </p:nvSpPr>
          <p:spPr bwMode="auto">
            <a:xfrm>
              <a:off x="6859588" y="3741738"/>
              <a:ext cx="246063" cy="207963"/>
            </a:xfrm>
            <a:custGeom>
              <a:avLst/>
              <a:gdLst>
                <a:gd name="T0" fmla="*/ 60 w 64"/>
                <a:gd name="T1" fmla="*/ 30 h 54"/>
                <a:gd name="T2" fmla="*/ 3 w 64"/>
                <a:gd name="T3" fmla="*/ 0 h 54"/>
                <a:gd name="T4" fmla="*/ 4 w 64"/>
                <a:gd name="T5" fmla="*/ 8 h 54"/>
                <a:gd name="T6" fmla="*/ 23 w 64"/>
                <a:gd name="T7" fmla="*/ 23 h 54"/>
                <a:gd name="T8" fmla="*/ 23 w 64"/>
                <a:gd name="T9" fmla="*/ 31 h 54"/>
                <a:gd name="T10" fmla="*/ 59 w 64"/>
                <a:gd name="T11" fmla="*/ 52 h 54"/>
                <a:gd name="T12" fmla="*/ 64 w 64"/>
                <a:gd name="T13" fmla="*/ 52 h 54"/>
                <a:gd name="T14" fmla="*/ 60 w 64"/>
                <a:gd name="T15" fmla="*/ 3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54">
                  <a:moveTo>
                    <a:pt x="60" y="3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4"/>
                    <a:pt x="4" y="8"/>
                  </a:cubicBezTo>
                  <a:cubicBezTo>
                    <a:pt x="9" y="12"/>
                    <a:pt x="23" y="23"/>
                    <a:pt x="23" y="2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8" y="47"/>
                    <a:pt x="43" y="54"/>
                    <a:pt x="59" y="52"/>
                  </a:cubicBezTo>
                  <a:cubicBezTo>
                    <a:pt x="64" y="52"/>
                    <a:pt x="64" y="52"/>
                    <a:pt x="64" y="52"/>
                  </a:cubicBezTo>
                  <a:lnTo>
                    <a:pt x="60" y="3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6" name="ïśľîḑè">
              <a:extLst>
                <a:ext uri="{FF2B5EF4-FFF2-40B4-BE49-F238E27FC236}">
                  <a16:creationId xmlns:a16="http://schemas.microsoft.com/office/drawing/2014/main" id="{09F29A28-38E8-4D7F-9FC2-19EC46282CAE}"/>
                </a:ext>
              </a:extLst>
            </p:cNvPr>
            <p:cNvSpPr/>
            <p:nvPr/>
          </p:nvSpPr>
          <p:spPr bwMode="auto">
            <a:xfrm>
              <a:off x="7713663" y="4008438"/>
              <a:ext cx="277813" cy="73025"/>
            </a:xfrm>
            <a:custGeom>
              <a:avLst/>
              <a:gdLst>
                <a:gd name="T0" fmla="*/ 71 w 72"/>
                <a:gd name="T1" fmla="*/ 19 h 19"/>
                <a:gd name="T2" fmla="*/ 2 w 72"/>
                <a:gd name="T3" fmla="*/ 19 h 19"/>
                <a:gd name="T4" fmla="*/ 11 w 72"/>
                <a:gd name="T5" fmla="*/ 12 h 19"/>
                <a:gd name="T6" fmla="*/ 53 w 72"/>
                <a:gd name="T7" fmla="*/ 9 h 19"/>
                <a:gd name="T8" fmla="*/ 61 w 72"/>
                <a:gd name="T9" fmla="*/ 0 h 19"/>
                <a:gd name="T10" fmla="*/ 72 w 72"/>
                <a:gd name="T11" fmla="*/ 3 h 19"/>
                <a:gd name="T12" fmla="*/ 71 w 7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9">
                  <a:moveTo>
                    <a:pt x="71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3" y="9"/>
                    <a:pt x="53" y="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2" y="3"/>
                    <a:pt x="72" y="3"/>
                    <a:pt x="72" y="3"/>
                  </a:cubicBezTo>
                  <a:lnTo>
                    <a:pt x="71" y="19"/>
                  </a:lnTo>
                  <a:close/>
                </a:path>
              </a:pathLst>
            </a:custGeom>
            <a:solidFill>
              <a:srgbClr val="754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7" name="íśľïḑê">
              <a:extLst>
                <a:ext uri="{FF2B5EF4-FFF2-40B4-BE49-F238E27FC236}">
                  <a16:creationId xmlns:a16="http://schemas.microsoft.com/office/drawing/2014/main" id="{05D18FC7-E8C3-465F-A9F1-933C49D5C772}"/>
                </a:ext>
              </a:extLst>
            </p:cNvPr>
            <p:cNvSpPr/>
            <p:nvPr/>
          </p:nvSpPr>
          <p:spPr bwMode="auto">
            <a:xfrm>
              <a:off x="7921626" y="3176588"/>
              <a:ext cx="500063" cy="873125"/>
            </a:xfrm>
            <a:custGeom>
              <a:avLst/>
              <a:gdLst>
                <a:gd name="T0" fmla="*/ 73 w 130"/>
                <a:gd name="T1" fmla="*/ 26 h 227"/>
                <a:gd name="T2" fmla="*/ 0 w 130"/>
                <a:gd name="T3" fmla="*/ 222 h 227"/>
                <a:gd name="T4" fmla="*/ 18 w 130"/>
                <a:gd name="T5" fmla="*/ 227 h 227"/>
                <a:gd name="T6" fmla="*/ 130 w 130"/>
                <a:gd name="T7" fmla="*/ 36 h 227"/>
                <a:gd name="T8" fmla="*/ 107 w 130"/>
                <a:gd name="T9" fmla="*/ 12 h 227"/>
                <a:gd name="T10" fmla="*/ 73 w 130"/>
                <a:gd name="T11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227">
                  <a:moveTo>
                    <a:pt x="73" y="26"/>
                  </a:moveTo>
                  <a:cubicBezTo>
                    <a:pt x="0" y="222"/>
                    <a:pt x="0" y="222"/>
                    <a:pt x="0" y="222"/>
                  </a:cubicBezTo>
                  <a:cubicBezTo>
                    <a:pt x="18" y="227"/>
                    <a:pt x="18" y="227"/>
                    <a:pt x="18" y="227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26" y="23"/>
                    <a:pt x="107" y="12"/>
                  </a:cubicBezTo>
                  <a:cubicBezTo>
                    <a:pt x="88" y="0"/>
                    <a:pt x="73" y="26"/>
                    <a:pt x="73" y="26"/>
                  </a:cubicBezTo>
                </a:path>
              </a:pathLst>
            </a:custGeom>
            <a:solidFill>
              <a:srgbClr val="828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8" name="iSlïḓe">
              <a:extLst>
                <a:ext uri="{FF2B5EF4-FFF2-40B4-BE49-F238E27FC236}">
                  <a16:creationId xmlns:a16="http://schemas.microsoft.com/office/drawing/2014/main" id="{FB53EC67-812C-4E34-92DB-9ABFF036A2F0}"/>
                </a:ext>
              </a:extLst>
            </p:cNvPr>
            <p:cNvSpPr/>
            <p:nvPr/>
          </p:nvSpPr>
          <p:spPr bwMode="auto">
            <a:xfrm>
              <a:off x="7867651" y="2822575"/>
              <a:ext cx="373063" cy="473075"/>
            </a:xfrm>
            <a:custGeom>
              <a:avLst/>
              <a:gdLst>
                <a:gd name="T0" fmla="*/ 89 w 97"/>
                <a:gd name="T1" fmla="*/ 28 h 123"/>
                <a:gd name="T2" fmla="*/ 23 w 97"/>
                <a:gd name="T3" fmla="*/ 14 h 123"/>
                <a:gd name="T4" fmla="*/ 1 w 97"/>
                <a:gd name="T5" fmla="*/ 51 h 123"/>
                <a:gd name="T6" fmla="*/ 3 w 97"/>
                <a:gd name="T7" fmla="*/ 67 h 123"/>
                <a:gd name="T8" fmla="*/ 10 w 97"/>
                <a:gd name="T9" fmla="*/ 98 h 123"/>
                <a:gd name="T10" fmla="*/ 13 w 97"/>
                <a:gd name="T11" fmla="*/ 107 h 123"/>
                <a:gd name="T12" fmla="*/ 24 w 97"/>
                <a:gd name="T13" fmla="*/ 104 h 123"/>
                <a:gd name="T14" fmla="*/ 49 w 97"/>
                <a:gd name="T15" fmla="*/ 119 h 123"/>
                <a:gd name="T16" fmla="*/ 56 w 97"/>
                <a:gd name="T17" fmla="*/ 123 h 123"/>
                <a:gd name="T18" fmla="*/ 63 w 97"/>
                <a:gd name="T19" fmla="*/ 121 h 123"/>
                <a:gd name="T20" fmla="*/ 85 w 97"/>
                <a:gd name="T21" fmla="*/ 94 h 123"/>
                <a:gd name="T22" fmla="*/ 95 w 97"/>
                <a:gd name="T23" fmla="*/ 63 h 123"/>
                <a:gd name="T24" fmla="*/ 89 w 97"/>
                <a:gd name="T25" fmla="*/ 2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23">
                  <a:moveTo>
                    <a:pt x="89" y="28"/>
                  </a:moveTo>
                  <a:cubicBezTo>
                    <a:pt x="74" y="6"/>
                    <a:pt x="45" y="0"/>
                    <a:pt x="23" y="14"/>
                  </a:cubicBezTo>
                  <a:cubicBezTo>
                    <a:pt x="10" y="22"/>
                    <a:pt x="3" y="36"/>
                    <a:pt x="1" y="51"/>
                  </a:cubicBezTo>
                  <a:cubicBezTo>
                    <a:pt x="0" y="58"/>
                    <a:pt x="0" y="61"/>
                    <a:pt x="3" y="67"/>
                  </a:cubicBezTo>
                  <a:cubicBezTo>
                    <a:pt x="6" y="74"/>
                    <a:pt x="15" y="84"/>
                    <a:pt x="10" y="98"/>
                  </a:cubicBezTo>
                  <a:cubicBezTo>
                    <a:pt x="9" y="101"/>
                    <a:pt x="10" y="106"/>
                    <a:pt x="13" y="107"/>
                  </a:cubicBezTo>
                  <a:cubicBezTo>
                    <a:pt x="17" y="109"/>
                    <a:pt x="20" y="105"/>
                    <a:pt x="24" y="104"/>
                  </a:cubicBezTo>
                  <a:cubicBezTo>
                    <a:pt x="31" y="104"/>
                    <a:pt x="44" y="115"/>
                    <a:pt x="49" y="119"/>
                  </a:cubicBezTo>
                  <a:cubicBezTo>
                    <a:pt x="51" y="121"/>
                    <a:pt x="54" y="122"/>
                    <a:pt x="56" y="123"/>
                  </a:cubicBezTo>
                  <a:cubicBezTo>
                    <a:pt x="59" y="123"/>
                    <a:pt x="61" y="122"/>
                    <a:pt x="63" y="121"/>
                  </a:cubicBezTo>
                  <a:cubicBezTo>
                    <a:pt x="74" y="116"/>
                    <a:pt x="80" y="105"/>
                    <a:pt x="85" y="94"/>
                  </a:cubicBezTo>
                  <a:cubicBezTo>
                    <a:pt x="90" y="84"/>
                    <a:pt x="94" y="74"/>
                    <a:pt x="95" y="63"/>
                  </a:cubicBezTo>
                  <a:cubicBezTo>
                    <a:pt x="97" y="51"/>
                    <a:pt x="95" y="39"/>
                    <a:pt x="89" y="2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9" name="isḷiḋé">
              <a:extLst>
                <a:ext uri="{FF2B5EF4-FFF2-40B4-BE49-F238E27FC236}">
                  <a16:creationId xmlns:a16="http://schemas.microsoft.com/office/drawing/2014/main" id="{E548F70D-748A-4793-A1D3-BDCF3B152CF5}"/>
                </a:ext>
              </a:extLst>
            </p:cNvPr>
            <p:cNvSpPr/>
            <p:nvPr/>
          </p:nvSpPr>
          <p:spPr bwMode="auto">
            <a:xfrm>
              <a:off x="8072438" y="3014663"/>
              <a:ext cx="214313" cy="288925"/>
            </a:xfrm>
            <a:custGeom>
              <a:avLst/>
              <a:gdLst>
                <a:gd name="T0" fmla="*/ 34 w 56"/>
                <a:gd name="T1" fmla="*/ 70 h 75"/>
                <a:gd name="T2" fmla="*/ 41 w 56"/>
                <a:gd name="T3" fmla="*/ 74 h 75"/>
                <a:gd name="T4" fmla="*/ 45 w 56"/>
                <a:gd name="T5" fmla="*/ 72 h 75"/>
                <a:gd name="T6" fmla="*/ 53 w 56"/>
                <a:gd name="T7" fmla="*/ 66 h 75"/>
                <a:gd name="T8" fmla="*/ 56 w 56"/>
                <a:gd name="T9" fmla="*/ 60 h 75"/>
                <a:gd name="T10" fmla="*/ 55 w 56"/>
                <a:gd name="T11" fmla="*/ 57 h 75"/>
                <a:gd name="T12" fmla="*/ 37 w 56"/>
                <a:gd name="T13" fmla="*/ 26 h 75"/>
                <a:gd name="T14" fmla="*/ 33 w 56"/>
                <a:gd name="T15" fmla="*/ 10 h 75"/>
                <a:gd name="T16" fmla="*/ 22 w 56"/>
                <a:gd name="T17" fmla="*/ 0 h 75"/>
                <a:gd name="T18" fmla="*/ 13 w 56"/>
                <a:gd name="T19" fmla="*/ 4 h 75"/>
                <a:gd name="T20" fmla="*/ 1 w 56"/>
                <a:gd name="T21" fmla="*/ 31 h 75"/>
                <a:gd name="T22" fmla="*/ 15 w 56"/>
                <a:gd name="T23" fmla="*/ 54 h 75"/>
                <a:gd name="T24" fmla="*/ 34 w 56"/>
                <a:gd name="T25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34" y="70"/>
                  </a:moveTo>
                  <a:cubicBezTo>
                    <a:pt x="36" y="72"/>
                    <a:pt x="38" y="75"/>
                    <a:pt x="41" y="74"/>
                  </a:cubicBezTo>
                  <a:cubicBezTo>
                    <a:pt x="42" y="74"/>
                    <a:pt x="44" y="73"/>
                    <a:pt x="45" y="72"/>
                  </a:cubicBezTo>
                  <a:cubicBezTo>
                    <a:pt x="48" y="70"/>
                    <a:pt x="50" y="68"/>
                    <a:pt x="53" y="66"/>
                  </a:cubicBezTo>
                  <a:cubicBezTo>
                    <a:pt x="54" y="64"/>
                    <a:pt x="56" y="62"/>
                    <a:pt x="56" y="60"/>
                  </a:cubicBezTo>
                  <a:cubicBezTo>
                    <a:pt x="56" y="59"/>
                    <a:pt x="55" y="58"/>
                    <a:pt x="55" y="57"/>
                  </a:cubicBezTo>
                  <a:cubicBezTo>
                    <a:pt x="50" y="46"/>
                    <a:pt x="40" y="37"/>
                    <a:pt x="37" y="26"/>
                  </a:cubicBezTo>
                  <a:cubicBezTo>
                    <a:pt x="35" y="21"/>
                    <a:pt x="35" y="15"/>
                    <a:pt x="33" y="10"/>
                  </a:cubicBezTo>
                  <a:cubicBezTo>
                    <a:pt x="31" y="5"/>
                    <a:pt x="27" y="0"/>
                    <a:pt x="22" y="0"/>
                  </a:cubicBezTo>
                  <a:cubicBezTo>
                    <a:pt x="19" y="0"/>
                    <a:pt x="16" y="2"/>
                    <a:pt x="13" y="4"/>
                  </a:cubicBezTo>
                  <a:cubicBezTo>
                    <a:pt x="5" y="10"/>
                    <a:pt x="0" y="20"/>
                    <a:pt x="1" y="31"/>
                  </a:cubicBezTo>
                  <a:cubicBezTo>
                    <a:pt x="2" y="40"/>
                    <a:pt x="7" y="49"/>
                    <a:pt x="15" y="54"/>
                  </a:cubicBezTo>
                  <a:cubicBezTo>
                    <a:pt x="22" y="59"/>
                    <a:pt x="27" y="64"/>
                    <a:pt x="34" y="70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0" name="îŝļîdè">
              <a:extLst>
                <a:ext uri="{FF2B5EF4-FFF2-40B4-BE49-F238E27FC236}">
                  <a16:creationId xmlns:a16="http://schemas.microsoft.com/office/drawing/2014/main" id="{2E51D3A0-6EDD-47C7-8144-05E097975A3E}"/>
                </a:ext>
              </a:extLst>
            </p:cNvPr>
            <p:cNvSpPr/>
            <p:nvPr/>
          </p:nvSpPr>
          <p:spPr bwMode="auto">
            <a:xfrm>
              <a:off x="7883526" y="2822575"/>
              <a:ext cx="357188" cy="311150"/>
            </a:xfrm>
            <a:custGeom>
              <a:avLst/>
              <a:gdLst>
                <a:gd name="T0" fmla="*/ 19 w 93"/>
                <a:gd name="T1" fmla="*/ 14 h 81"/>
                <a:gd name="T2" fmla="*/ 0 w 93"/>
                <a:gd name="T3" fmla="*/ 38 h 81"/>
                <a:gd name="T4" fmla="*/ 39 w 93"/>
                <a:gd name="T5" fmla="*/ 29 h 81"/>
                <a:gd name="T6" fmla="*/ 60 w 93"/>
                <a:gd name="T7" fmla="*/ 69 h 81"/>
                <a:gd name="T8" fmla="*/ 87 w 93"/>
                <a:gd name="T9" fmla="*/ 81 h 81"/>
                <a:gd name="T10" fmla="*/ 91 w 93"/>
                <a:gd name="T11" fmla="*/ 63 h 81"/>
                <a:gd name="T12" fmla="*/ 85 w 93"/>
                <a:gd name="T13" fmla="*/ 28 h 81"/>
                <a:gd name="T14" fmla="*/ 19 w 93"/>
                <a:gd name="T15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81">
                  <a:moveTo>
                    <a:pt x="19" y="14"/>
                  </a:moveTo>
                  <a:cubicBezTo>
                    <a:pt x="10" y="20"/>
                    <a:pt x="4" y="28"/>
                    <a:pt x="0" y="38"/>
                  </a:cubicBezTo>
                  <a:cubicBezTo>
                    <a:pt x="9" y="43"/>
                    <a:pt x="32" y="33"/>
                    <a:pt x="39" y="29"/>
                  </a:cubicBezTo>
                  <a:cubicBezTo>
                    <a:pt x="38" y="45"/>
                    <a:pt x="47" y="61"/>
                    <a:pt x="60" y="69"/>
                  </a:cubicBezTo>
                  <a:cubicBezTo>
                    <a:pt x="69" y="74"/>
                    <a:pt x="79" y="76"/>
                    <a:pt x="87" y="81"/>
                  </a:cubicBezTo>
                  <a:cubicBezTo>
                    <a:pt x="89" y="75"/>
                    <a:pt x="91" y="69"/>
                    <a:pt x="91" y="63"/>
                  </a:cubicBezTo>
                  <a:cubicBezTo>
                    <a:pt x="93" y="51"/>
                    <a:pt x="91" y="39"/>
                    <a:pt x="85" y="28"/>
                  </a:cubicBezTo>
                  <a:cubicBezTo>
                    <a:pt x="70" y="6"/>
                    <a:pt x="41" y="0"/>
                    <a:pt x="19" y="14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1" name="í$ľîḋê">
              <a:extLst>
                <a:ext uri="{FF2B5EF4-FFF2-40B4-BE49-F238E27FC236}">
                  <a16:creationId xmlns:a16="http://schemas.microsoft.com/office/drawing/2014/main" id="{E50FF09C-C7F9-4EED-B101-70AB28DEA14B}"/>
                </a:ext>
              </a:extLst>
            </p:cNvPr>
            <p:cNvSpPr/>
            <p:nvPr/>
          </p:nvSpPr>
          <p:spPr bwMode="auto">
            <a:xfrm>
              <a:off x="8045451" y="2998788"/>
              <a:ext cx="111125" cy="134938"/>
            </a:xfrm>
            <a:custGeom>
              <a:avLst/>
              <a:gdLst>
                <a:gd name="T0" fmla="*/ 2 w 29"/>
                <a:gd name="T1" fmla="*/ 16 h 35"/>
                <a:gd name="T2" fmla="*/ 7 w 29"/>
                <a:gd name="T3" fmla="*/ 2 h 35"/>
                <a:gd name="T4" fmla="*/ 23 w 29"/>
                <a:gd name="T5" fmla="*/ 5 h 35"/>
                <a:gd name="T6" fmla="*/ 28 w 29"/>
                <a:gd name="T7" fmla="*/ 20 h 35"/>
                <a:gd name="T8" fmla="*/ 15 w 29"/>
                <a:gd name="T9" fmla="*/ 35 h 35"/>
                <a:gd name="T10" fmla="*/ 6 w 29"/>
                <a:gd name="T11" fmla="*/ 29 h 35"/>
                <a:gd name="T12" fmla="*/ 2 w 29"/>
                <a:gd name="T1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5">
                  <a:moveTo>
                    <a:pt x="2" y="16"/>
                  </a:moveTo>
                  <a:cubicBezTo>
                    <a:pt x="0" y="11"/>
                    <a:pt x="2" y="5"/>
                    <a:pt x="7" y="2"/>
                  </a:cubicBezTo>
                  <a:cubicBezTo>
                    <a:pt x="12" y="0"/>
                    <a:pt x="19" y="1"/>
                    <a:pt x="23" y="5"/>
                  </a:cubicBezTo>
                  <a:cubicBezTo>
                    <a:pt x="27" y="9"/>
                    <a:pt x="29" y="15"/>
                    <a:pt x="28" y="20"/>
                  </a:cubicBezTo>
                  <a:cubicBezTo>
                    <a:pt x="28" y="27"/>
                    <a:pt x="23" y="35"/>
                    <a:pt x="15" y="35"/>
                  </a:cubicBezTo>
                  <a:cubicBezTo>
                    <a:pt x="12" y="35"/>
                    <a:pt x="8" y="32"/>
                    <a:pt x="6" y="29"/>
                  </a:cubicBezTo>
                  <a:cubicBezTo>
                    <a:pt x="4" y="25"/>
                    <a:pt x="3" y="22"/>
                    <a:pt x="2" y="18"/>
                  </a:cubicBezTo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2" name="íśḻïḍè">
              <a:extLst>
                <a:ext uri="{FF2B5EF4-FFF2-40B4-BE49-F238E27FC236}">
                  <a16:creationId xmlns:a16="http://schemas.microsoft.com/office/drawing/2014/main" id="{B93903DC-AA33-40E0-A51B-CFAF5F552EA0}"/>
                </a:ext>
              </a:extLst>
            </p:cNvPr>
            <p:cNvSpPr/>
            <p:nvPr/>
          </p:nvSpPr>
          <p:spPr bwMode="auto">
            <a:xfrm>
              <a:off x="8167688" y="3130550"/>
              <a:ext cx="139700" cy="246063"/>
            </a:xfrm>
            <a:custGeom>
              <a:avLst/>
              <a:gdLst>
                <a:gd name="T0" fmla="*/ 85 w 88"/>
                <a:gd name="T1" fmla="*/ 39 h 155"/>
                <a:gd name="T2" fmla="*/ 51 w 88"/>
                <a:gd name="T3" fmla="*/ 0 h 155"/>
                <a:gd name="T4" fmla="*/ 0 w 88"/>
                <a:gd name="T5" fmla="*/ 94 h 155"/>
                <a:gd name="T6" fmla="*/ 20 w 88"/>
                <a:gd name="T7" fmla="*/ 155 h 155"/>
                <a:gd name="T8" fmla="*/ 88 w 88"/>
                <a:gd name="T9" fmla="*/ 77 h 155"/>
                <a:gd name="T10" fmla="*/ 85 w 88"/>
                <a:gd name="T11" fmla="*/ 3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55">
                  <a:moveTo>
                    <a:pt x="85" y="39"/>
                  </a:moveTo>
                  <a:lnTo>
                    <a:pt x="51" y="0"/>
                  </a:lnTo>
                  <a:lnTo>
                    <a:pt x="0" y="94"/>
                  </a:lnTo>
                  <a:lnTo>
                    <a:pt x="20" y="155"/>
                  </a:lnTo>
                  <a:lnTo>
                    <a:pt x="88" y="77"/>
                  </a:lnTo>
                  <a:lnTo>
                    <a:pt x="85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3" name="iṥḷiḓê">
              <a:extLst>
                <a:ext uri="{FF2B5EF4-FFF2-40B4-BE49-F238E27FC236}">
                  <a16:creationId xmlns:a16="http://schemas.microsoft.com/office/drawing/2014/main" id="{822D6E33-C202-4AEB-9BA9-5E1F23F899FD}"/>
                </a:ext>
              </a:extLst>
            </p:cNvPr>
            <p:cNvSpPr/>
            <p:nvPr/>
          </p:nvSpPr>
          <p:spPr bwMode="auto">
            <a:xfrm>
              <a:off x="8148638" y="3168650"/>
              <a:ext cx="704850" cy="839788"/>
            </a:xfrm>
            <a:custGeom>
              <a:avLst/>
              <a:gdLst>
                <a:gd name="T0" fmla="*/ 55 w 183"/>
                <a:gd name="T1" fmla="*/ 8 h 218"/>
                <a:gd name="T2" fmla="*/ 183 w 183"/>
                <a:gd name="T3" fmla="*/ 150 h 218"/>
                <a:gd name="T4" fmla="*/ 105 w 183"/>
                <a:gd name="T5" fmla="*/ 218 h 218"/>
                <a:gd name="T6" fmla="*/ 9 w 183"/>
                <a:gd name="T7" fmla="*/ 71 h 218"/>
                <a:gd name="T8" fmla="*/ 24 w 183"/>
                <a:gd name="T9" fmla="*/ 12 h 218"/>
                <a:gd name="T10" fmla="*/ 55 w 183"/>
                <a:gd name="T11" fmla="*/ 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218">
                  <a:moveTo>
                    <a:pt x="55" y="8"/>
                  </a:moveTo>
                  <a:cubicBezTo>
                    <a:pt x="183" y="150"/>
                    <a:pt x="183" y="150"/>
                    <a:pt x="183" y="150"/>
                  </a:cubicBezTo>
                  <a:cubicBezTo>
                    <a:pt x="105" y="218"/>
                    <a:pt x="105" y="218"/>
                    <a:pt x="105" y="218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0" y="57"/>
                    <a:pt x="14" y="26"/>
                    <a:pt x="24" y="12"/>
                  </a:cubicBezTo>
                  <a:cubicBezTo>
                    <a:pt x="31" y="2"/>
                    <a:pt x="46" y="0"/>
                    <a:pt x="55" y="8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4" name="ïṥḻîḓê">
              <a:extLst>
                <a:ext uri="{FF2B5EF4-FFF2-40B4-BE49-F238E27FC236}">
                  <a16:creationId xmlns:a16="http://schemas.microsoft.com/office/drawing/2014/main" id="{113D26D1-416C-403E-A764-925027D5DF63}"/>
                </a:ext>
              </a:extLst>
            </p:cNvPr>
            <p:cNvSpPr/>
            <p:nvPr/>
          </p:nvSpPr>
          <p:spPr bwMode="auto">
            <a:xfrm>
              <a:off x="8553451" y="3746500"/>
              <a:ext cx="354013" cy="1670050"/>
            </a:xfrm>
            <a:custGeom>
              <a:avLst/>
              <a:gdLst>
                <a:gd name="T0" fmla="*/ 177 w 223"/>
                <a:gd name="T1" fmla="*/ 1052 h 1052"/>
                <a:gd name="T2" fmla="*/ 94 w 223"/>
                <a:gd name="T3" fmla="*/ 584 h 1052"/>
                <a:gd name="T4" fmla="*/ 0 w 223"/>
                <a:gd name="T5" fmla="*/ 165 h 1052"/>
                <a:gd name="T6" fmla="*/ 189 w 223"/>
                <a:gd name="T7" fmla="*/ 0 h 1052"/>
                <a:gd name="T8" fmla="*/ 177 w 223"/>
                <a:gd name="T9" fmla="*/ 579 h 1052"/>
                <a:gd name="T10" fmla="*/ 223 w 223"/>
                <a:gd name="T11" fmla="*/ 1030 h 1052"/>
                <a:gd name="T12" fmla="*/ 177 w 223"/>
                <a:gd name="T13" fmla="*/ 1052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1052">
                  <a:moveTo>
                    <a:pt x="177" y="1052"/>
                  </a:moveTo>
                  <a:lnTo>
                    <a:pt x="94" y="584"/>
                  </a:lnTo>
                  <a:lnTo>
                    <a:pt x="0" y="165"/>
                  </a:lnTo>
                  <a:lnTo>
                    <a:pt x="189" y="0"/>
                  </a:lnTo>
                  <a:lnTo>
                    <a:pt x="177" y="579"/>
                  </a:lnTo>
                  <a:lnTo>
                    <a:pt x="223" y="1030"/>
                  </a:lnTo>
                  <a:lnTo>
                    <a:pt x="177" y="1052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5" name="iš1îďê">
              <a:extLst>
                <a:ext uri="{FF2B5EF4-FFF2-40B4-BE49-F238E27FC236}">
                  <a16:creationId xmlns:a16="http://schemas.microsoft.com/office/drawing/2014/main" id="{365B2C03-56D5-49B9-87DB-70B2FA8AF6AA}"/>
                </a:ext>
              </a:extLst>
            </p:cNvPr>
            <p:cNvSpPr/>
            <p:nvPr/>
          </p:nvSpPr>
          <p:spPr bwMode="auto">
            <a:xfrm>
              <a:off x="8529638" y="3746500"/>
              <a:ext cx="323850" cy="1693863"/>
            </a:xfrm>
            <a:custGeom>
              <a:avLst/>
              <a:gdLst>
                <a:gd name="T0" fmla="*/ 204 w 204"/>
                <a:gd name="T1" fmla="*/ 0 h 1067"/>
                <a:gd name="T2" fmla="*/ 49 w 204"/>
                <a:gd name="T3" fmla="*/ 1067 h 1067"/>
                <a:gd name="T4" fmla="*/ 0 w 204"/>
                <a:gd name="T5" fmla="*/ 1059 h 1067"/>
                <a:gd name="T6" fmla="*/ 15 w 204"/>
                <a:gd name="T7" fmla="*/ 165 h 1067"/>
                <a:gd name="T8" fmla="*/ 204 w 204"/>
                <a:gd name="T9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067">
                  <a:moveTo>
                    <a:pt x="204" y="0"/>
                  </a:moveTo>
                  <a:lnTo>
                    <a:pt x="49" y="1067"/>
                  </a:lnTo>
                  <a:lnTo>
                    <a:pt x="0" y="1059"/>
                  </a:lnTo>
                  <a:lnTo>
                    <a:pt x="15" y="165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6" name="îṧ1iḑè">
              <a:extLst>
                <a:ext uri="{FF2B5EF4-FFF2-40B4-BE49-F238E27FC236}">
                  <a16:creationId xmlns:a16="http://schemas.microsoft.com/office/drawing/2014/main" id="{3D5A5767-6235-4B62-9D03-40676A267CE9}"/>
                </a:ext>
              </a:extLst>
            </p:cNvPr>
            <p:cNvSpPr/>
            <p:nvPr/>
          </p:nvSpPr>
          <p:spPr bwMode="auto">
            <a:xfrm>
              <a:off x="8356601" y="5416550"/>
              <a:ext cx="246063" cy="80963"/>
            </a:xfrm>
            <a:custGeom>
              <a:avLst/>
              <a:gdLst>
                <a:gd name="T0" fmla="*/ 22 w 155"/>
                <a:gd name="T1" fmla="*/ 49 h 51"/>
                <a:gd name="T2" fmla="*/ 148 w 155"/>
                <a:gd name="T3" fmla="*/ 44 h 51"/>
                <a:gd name="T4" fmla="*/ 155 w 155"/>
                <a:gd name="T5" fmla="*/ 5 h 51"/>
                <a:gd name="T6" fmla="*/ 119 w 155"/>
                <a:gd name="T7" fmla="*/ 0 h 51"/>
                <a:gd name="T8" fmla="*/ 0 w 155"/>
                <a:gd name="T9" fmla="*/ 34 h 51"/>
                <a:gd name="T10" fmla="*/ 0 w 155"/>
                <a:gd name="T11" fmla="*/ 51 h 51"/>
                <a:gd name="T12" fmla="*/ 22 w 155"/>
                <a:gd name="T13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51">
                  <a:moveTo>
                    <a:pt x="22" y="49"/>
                  </a:moveTo>
                  <a:lnTo>
                    <a:pt x="148" y="44"/>
                  </a:lnTo>
                  <a:lnTo>
                    <a:pt x="155" y="5"/>
                  </a:lnTo>
                  <a:lnTo>
                    <a:pt x="119" y="0"/>
                  </a:lnTo>
                  <a:lnTo>
                    <a:pt x="0" y="34"/>
                  </a:lnTo>
                  <a:lnTo>
                    <a:pt x="0" y="51"/>
                  </a:lnTo>
                  <a:lnTo>
                    <a:pt x="22" y="4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7" name="îṩḷíḍè">
              <a:extLst>
                <a:ext uri="{FF2B5EF4-FFF2-40B4-BE49-F238E27FC236}">
                  <a16:creationId xmlns:a16="http://schemas.microsoft.com/office/drawing/2014/main" id="{CAFECD14-D951-481F-8037-A0ACC96550D5}"/>
                </a:ext>
              </a:extLst>
            </p:cNvPr>
            <p:cNvSpPr/>
            <p:nvPr/>
          </p:nvSpPr>
          <p:spPr bwMode="auto">
            <a:xfrm>
              <a:off x="8683626" y="5370513"/>
              <a:ext cx="231775" cy="80963"/>
            </a:xfrm>
            <a:custGeom>
              <a:avLst/>
              <a:gdLst>
                <a:gd name="T0" fmla="*/ 141 w 146"/>
                <a:gd name="T1" fmla="*/ 7 h 51"/>
                <a:gd name="T2" fmla="*/ 146 w 146"/>
                <a:gd name="T3" fmla="*/ 44 h 51"/>
                <a:gd name="T4" fmla="*/ 0 w 146"/>
                <a:gd name="T5" fmla="*/ 51 h 51"/>
                <a:gd name="T6" fmla="*/ 0 w 146"/>
                <a:gd name="T7" fmla="*/ 39 h 51"/>
                <a:gd name="T8" fmla="*/ 126 w 146"/>
                <a:gd name="T9" fmla="*/ 0 h 51"/>
                <a:gd name="T10" fmla="*/ 141 w 146"/>
                <a:gd name="T11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51">
                  <a:moveTo>
                    <a:pt x="141" y="7"/>
                  </a:moveTo>
                  <a:lnTo>
                    <a:pt x="146" y="44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126" y="0"/>
                  </a:lnTo>
                  <a:lnTo>
                    <a:pt x="141" y="7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8" name="iśḷídé">
              <a:extLst>
                <a:ext uri="{FF2B5EF4-FFF2-40B4-BE49-F238E27FC236}">
                  <a16:creationId xmlns:a16="http://schemas.microsoft.com/office/drawing/2014/main" id="{2838B5A0-5ECB-4760-8255-3B33BB67FE50}"/>
                </a:ext>
              </a:extLst>
            </p:cNvPr>
            <p:cNvSpPr/>
            <p:nvPr/>
          </p:nvSpPr>
          <p:spPr bwMode="auto">
            <a:xfrm>
              <a:off x="7616826" y="4008438"/>
              <a:ext cx="288925" cy="73025"/>
            </a:xfrm>
            <a:custGeom>
              <a:avLst/>
              <a:gdLst>
                <a:gd name="T0" fmla="*/ 70 w 75"/>
                <a:gd name="T1" fmla="*/ 19 h 19"/>
                <a:gd name="T2" fmla="*/ 2 w 75"/>
                <a:gd name="T3" fmla="*/ 19 h 19"/>
                <a:gd name="T4" fmla="*/ 11 w 75"/>
                <a:gd name="T5" fmla="*/ 12 h 19"/>
                <a:gd name="T6" fmla="*/ 55 w 75"/>
                <a:gd name="T7" fmla="*/ 9 h 19"/>
                <a:gd name="T8" fmla="*/ 60 w 75"/>
                <a:gd name="T9" fmla="*/ 0 h 19"/>
                <a:gd name="T10" fmla="*/ 75 w 75"/>
                <a:gd name="T11" fmla="*/ 6 h 19"/>
                <a:gd name="T12" fmla="*/ 70 w 75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9">
                  <a:moveTo>
                    <a:pt x="70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5" y="9"/>
                    <a:pt x="55" y="9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5" y="6"/>
                    <a:pt x="75" y="6"/>
                    <a:pt x="75" y="6"/>
                  </a:cubicBezTo>
                  <a:lnTo>
                    <a:pt x="70" y="19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9" name="ïṩ1ïḑé">
              <a:extLst>
                <a:ext uri="{FF2B5EF4-FFF2-40B4-BE49-F238E27FC236}">
                  <a16:creationId xmlns:a16="http://schemas.microsoft.com/office/drawing/2014/main" id="{77834067-B9DD-4B09-9C88-EE4BFC74D36F}"/>
                </a:ext>
              </a:extLst>
            </p:cNvPr>
            <p:cNvSpPr/>
            <p:nvPr/>
          </p:nvSpPr>
          <p:spPr bwMode="auto">
            <a:xfrm>
              <a:off x="7821613" y="3195638"/>
              <a:ext cx="623888" cy="847725"/>
            </a:xfrm>
            <a:custGeom>
              <a:avLst/>
              <a:gdLst>
                <a:gd name="T0" fmla="*/ 114 w 162"/>
                <a:gd name="T1" fmla="*/ 14 h 220"/>
                <a:gd name="T2" fmla="*/ 63 w 162"/>
                <a:gd name="T3" fmla="*/ 111 h 220"/>
                <a:gd name="T4" fmla="*/ 0 w 162"/>
                <a:gd name="T5" fmla="*/ 220 h 220"/>
                <a:gd name="T6" fmla="*/ 21 w 162"/>
                <a:gd name="T7" fmla="*/ 220 h 220"/>
                <a:gd name="T8" fmla="*/ 76 w 162"/>
                <a:gd name="T9" fmla="*/ 144 h 220"/>
                <a:gd name="T10" fmla="*/ 149 w 162"/>
                <a:gd name="T11" fmla="*/ 51 h 220"/>
                <a:gd name="T12" fmla="*/ 156 w 162"/>
                <a:gd name="T13" fmla="*/ 19 h 220"/>
                <a:gd name="T14" fmla="*/ 114 w 162"/>
                <a:gd name="T15" fmla="*/ 1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220">
                  <a:moveTo>
                    <a:pt x="114" y="14"/>
                  </a:moveTo>
                  <a:cubicBezTo>
                    <a:pt x="63" y="111"/>
                    <a:pt x="63" y="111"/>
                    <a:pt x="63" y="111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21" y="220"/>
                    <a:pt x="21" y="220"/>
                    <a:pt x="21" y="220"/>
                  </a:cubicBezTo>
                  <a:cubicBezTo>
                    <a:pt x="76" y="144"/>
                    <a:pt x="76" y="144"/>
                    <a:pt x="76" y="144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59" y="43"/>
                    <a:pt x="162" y="30"/>
                    <a:pt x="156" y="19"/>
                  </a:cubicBezTo>
                  <a:cubicBezTo>
                    <a:pt x="148" y="3"/>
                    <a:pt x="126" y="0"/>
                    <a:pt x="114" y="14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0" name="íŝľîḍè">
              <a:extLst>
                <a:ext uri="{FF2B5EF4-FFF2-40B4-BE49-F238E27FC236}">
                  <a16:creationId xmlns:a16="http://schemas.microsoft.com/office/drawing/2014/main" id="{34F546F2-1D93-4E57-93DD-CFCE5FAB54FA}"/>
                </a:ext>
              </a:extLst>
            </p:cNvPr>
            <p:cNvSpPr/>
            <p:nvPr/>
          </p:nvSpPr>
          <p:spPr bwMode="auto">
            <a:xfrm>
              <a:off x="5981701" y="4362450"/>
              <a:ext cx="276225" cy="823913"/>
            </a:xfrm>
            <a:custGeom>
              <a:avLst/>
              <a:gdLst>
                <a:gd name="T0" fmla="*/ 58 w 72"/>
                <a:gd name="T1" fmla="*/ 0 h 214"/>
                <a:gd name="T2" fmla="*/ 26 w 72"/>
                <a:gd name="T3" fmla="*/ 12 h 214"/>
                <a:gd name="T4" fmla="*/ 48 w 72"/>
                <a:gd name="T5" fmla="*/ 190 h 214"/>
                <a:gd name="T6" fmla="*/ 32 w 72"/>
                <a:gd name="T7" fmla="*/ 195 h 214"/>
                <a:gd name="T8" fmla="*/ 2 w 72"/>
                <a:gd name="T9" fmla="*/ 206 h 214"/>
                <a:gd name="T10" fmla="*/ 1 w 72"/>
                <a:gd name="T11" fmla="*/ 210 h 214"/>
                <a:gd name="T12" fmla="*/ 5 w 72"/>
                <a:gd name="T13" fmla="*/ 213 h 214"/>
                <a:gd name="T14" fmla="*/ 44 w 72"/>
                <a:gd name="T15" fmla="*/ 213 h 214"/>
                <a:gd name="T16" fmla="*/ 66 w 72"/>
                <a:gd name="T17" fmla="*/ 205 h 214"/>
                <a:gd name="T18" fmla="*/ 72 w 72"/>
                <a:gd name="T19" fmla="*/ 193 h 214"/>
                <a:gd name="T20" fmla="*/ 58 w 72"/>
                <a:gd name="T2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214">
                  <a:moveTo>
                    <a:pt x="58" y="0"/>
                  </a:moveTo>
                  <a:cubicBezTo>
                    <a:pt x="54" y="0"/>
                    <a:pt x="26" y="12"/>
                    <a:pt x="26" y="12"/>
                  </a:cubicBezTo>
                  <a:cubicBezTo>
                    <a:pt x="48" y="190"/>
                    <a:pt x="48" y="190"/>
                    <a:pt x="48" y="190"/>
                  </a:cubicBezTo>
                  <a:cubicBezTo>
                    <a:pt x="43" y="193"/>
                    <a:pt x="36" y="194"/>
                    <a:pt x="32" y="195"/>
                  </a:cubicBezTo>
                  <a:cubicBezTo>
                    <a:pt x="21" y="199"/>
                    <a:pt x="11" y="200"/>
                    <a:pt x="2" y="206"/>
                  </a:cubicBezTo>
                  <a:cubicBezTo>
                    <a:pt x="1" y="206"/>
                    <a:pt x="1" y="209"/>
                    <a:pt x="1" y="210"/>
                  </a:cubicBezTo>
                  <a:cubicBezTo>
                    <a:pt x="0" y="212"/>
                    <a:pt x="3" y="213"/>
                    <a:pt x="5" y="213"/>
                  </a:cubicBezTo>
                  <a:cubicBezTo>
                    <a:pt x="18" y="214"/>
                    <a:pt x="31" y="214"/>
                    <a:pt x="44" y="213"/>
                  </a:cubicBezTo>
                  <a:cubicBezTo>
                    <a:pt x="52" y="213"/>
                    <a:pt x="59" y="209"/>
                    <a:pt x="66" y="205"/>
                  </a:cubicBezTo>
                  <a:cubicBezTo>
                    <a:pt x="71" y="203"/>
                    <a:pt x="72" y="196"/>
                    <a:pt x="72" y="193"/>
                  </a:cubicBezTo>
                  <a:cubicBezTo>
                    <a:pt x="72" y="192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1" name="îṧľiḋé">
              <a:extLst>
                <a:ext uri="{FF2B5EF4-FFF2-40B4-BE49-F238E27FC236}">
                  <a16:creationId xmlns:a16="http://schemas.microsoft.com/office/drawing/2014/main" id="{C78D9076-DEAD-4633-82E8-37D5A5835FAD}"/>
                </a:ext>
              </a:extLst>
            </p:cNvPr>
            <p:cNvSpPr/>
            <p:nvPr/>
          </p:nvSpPr>
          <p:spPr bwMode="auto">
            <a:xfrm>
              <a:off x="5965826" y="5100638"/>
              <a:ext cx="296863" cy="115888"/>
            </a:xfrm>
            <a:custGeom>
              <a:avLst/>
              <a:gdLst>
                <a:gd name="T0" fmla="*/ 38 w 77"/>
                <a:gd name="T1" fmla="*/ 15 h 30"/>
                <a:gd name="T2" fmla="*/ 76 w 77"/>
                <a:gd name="T3" fmla="*/ 0 h 30"/>
                <a:gd name="T4" fmla="*/ 59 w 77"/>
                <a:gd name="T5" fmla="*/ 20 h 30"/>
                <a:gd name="T6" fmla="*/ 4 w 77"/>
                <a:gd name="T7" fmla="*/ 25 h 30"/>
                <a:gd name="T8" fmla="*/ 0 w 77"/>
                <a:gd name="T9" fmla="*/ 21 h 30"/>
                <a:gd name="T10" fmla="*/ 1 w 77"/>
                <a:gd name="T11" fmla="*/ 18 h 30"/>
                <a:gd name="T12" fmla="*/ 19 w 77"/>
                <a:gd name="T13" fmla="*/ 8 h 30"/>
                <a:gd name="T14" fmla="*/ 27 w 77"/>
                <a:gd name="T15" fmla="*/ 14 h 30"/>
                <a:gd name="T16" fmla="*/ 38 w 77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30">
                  <a:moveTo>
                    <a:pt x="38" y="15"/>
                  </a:moveTo>
                  <a:cubicBezTo>
                    <a:pt x="50" y="13"/>
                    <a:pt x="67" y="8"/>
                    <a:pt x="76" y="0"/>
                  </a:cubicBezTo>
                  <a:cubicBezTo>
                    <a:pt x="77" y="8"/>
                    <a:pt x="75" y="16"/>
                    <a:pt x="59" y="20"/>
                  </a:cubicBezTo>
                  <a:cubicBezTo>
                    <a:pt x="41" y="25"/>
                    <a:pt x="22" y="30"/>
                    <a:pt x="4" y="25"/>
                  </a:cubicBezTo>
                  <a:cubicBezTo>
                    <a:pt x="2" y="24"/>
                    <a:pt x="0" y="23"/>
                    <a:pt x="0" y="21"/>
                  </a:cubicBezTo>
                  <a:cubicBezTo>
                    <a:pt x="0" y="20"/>
                    <a:pt x="0" y="19"/>
                    <a:pt x="1" y="18"/>
                  </a:cubicBezTo>
                  <a:cubicBezTo>
                    <a:pt x="4" y="14"/>
                    <a:pt x="13" y="7"/>
                    <a:pt x="19" y="8"/>
                  </a:cubicBezTo>
                  <a:cubicBezTo>
                    <a:pt x="22" y="9"/>
                    <a:pt x="24" y="13"/>
                    <a:pt x="27" y="14"/>
                  </a:cubicBezTo>
                  <a:cubicBezTo>
                    <a:pt x="31" y="15"/>
                    <a:pt x="34" y="15"/>
                    <a:pt x="38" y="1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2" name="íşḻîḑe">
              <a:extLst>
                <a:ext uri="{FF2B5EF4-FFF2-40B4-BE49-F238E27FC236}">
                  <a16:creationId xmlns:a16="http://schemas.microsoft.com/office/drawing/2014/main" id="{0725991E-F1F2-4132-BAE9-45C45A801ED6}"/>
                </a:ext>
              </a:extLst>
            </p:cNvPr>
            <p:cNvSpPr/>
            <p:nvPr/>
          </p:nvSpPr>
          <p:spPr bwMode="auto">
            <a:xfrm>
              <a:off x="6281738" y="4362450"/>
              <a:ext cx="238125" cy="927100"/>
            </a:xfrm>
            <a:custGeom>
              <a:avLst/>
              <a:gdLst>
                <a:gd name="T0" fmla="*/ 46 w 62"/>
                <a:gd name="T1" fmla="*/ 193 h 241"/>
                <a:gd name="T2" fmla="*/ 32 w 62"/>
                <a:gd name="T3" fmla="*/ 0 h 241"/>
                <a:gd name="T4" fmla="*/ 0 w 62"/>
                <a:gd name="T5" fmla="*/ 12 h 241"/>
                <a:gd name="T6" fmla="*/ 22 w 62"/>
                <a:gd name="T7" fmla="*/ 190 h 241"/>
                <a:gd name="T8" fmla="*/ 34 w 62"/>
                <a:gd name="T9" fmla="*/ 218 h 241"/>
                <a:gd name="T10" fmla="*/ 56 w 62"/>
                <a:gd name="T11" fmla="*/ 240 h 241"/>
                <a:gd name="T12" fmla="*/ 59 w 62"/>
                <a:gd name="T13" fmla="*/ 240 h 241"/>
                <a:gd name="T14" fmla="*/ 60 w 62"/>
                <a:gd name="T15" fmla="*/ 238 h 241"/>
                <a:gd name="T16" fmla="*/ 57 w 62"/>
                <a:gd name="T17" fmla="*/ 222 h 241"/>
                <a:gd name="T18" fmla="*/ 46 w 62"/>
                <a:gd name="T19" fmla="*/ 193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41">
                  <a:moveTo>
                    <a:pt x="46" y="193"/>
                  </a:moveTo>
                  <a:cubicBezTo>
                    <a:pt x="46" y="192"/>
                    <a:pt x="35" y="0"/>
                    <a:pt x="32" y="0"/>
                  </a:cubicBezTo>
                  <a:cubicBezTo>
                    <a:pt x="28" y="0"/>
                    <a:pt x="0" y="12"/>
                    <a:pt x="0" y="1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00"/>
                    <a:pt x="29" y="209"/>
                    <a:pt x="34" y="218"/>
                  </a:cubicBezTo>
                  <a:cubicBezTo>
                    <a:pt x="40" y="227"/>
                    <a:pt x="47" y="235"/>
                    <a:pt x="56" y="240"/>
                  </a:cubicBezTo>
                  <a:cubicBezTo>
                    <a:pt x="57" y="240"/>
                    <a:pt x="58" y="241"/>
                    <a:pt x="59" y="240"/>
                  </a:cubicBezTo>
                  <a:cubicBezTo>
                    <a:pt x="60" y="240"/>
                    <a:pt x="60" y="239"/>
                    <a:pt x="60" y="238"/>
                  </a:cubicBezTo>
                  <a:cubicBezTo>
                    <a:pt x="62" y="233"/>
                    <a:pt x="59" y="227"/>
                    <a:pt x="57" y="222"/>
                  </a:cubicBezTo>
                  <a:cubicBezTo>
                    <a:pt x="53" y="213"/>
                    <a:pt x="47" y="203"/>
                    <a:pt x="46" y="19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3" name="iṥ1íḍè">
              <a:extLst>
                <a:ext uri="{FF2B5EF4-FFF2-40B4-BE49-F238E27FC236}">
                  <a16:creationId xmlns:a16="http://schemas.microsoft.com/office/drawing/2014/main" id="{8477FCE3-5535-427B-965C-33BCC6495D83}"/>
                </a:ext>
              </a:extLst>
            </p:cNvPr>
            <p:cNvSpPr/>
            <p:nvPr/>
          </p:nvSpPr>
          <p:spPr bwMode="auto">
            <a:xfrm>
              <a:off x="6357938" y="5105400"/>
              <a:ext cx="166688" cy="195263"/>
            </a:xfrm>
            <a:custGeom>
              <a:avLst/>
              <a:gdLst>
                <a:gd name="T0" fmla="*/ 8 w 43"/>
                <a:gd name="T1" fmla="*/ 24 h 51"/>
                <a:gd name="T2" fmla="*/ 31 w 43"/>
                <a:gd name="T3" fmla="*/ 50 h 51"/>
                <a:gd name="T4" fmla="*/ 37 w 43"/>
                <a:gd name="T5" fmla="*/ 51 h 51"/>
                <a:gd name="T6" fmla="*/ 42 w 43"/>
                <a:gd name="T7" fmla="*/ 45 h 51"/>
                <a:gd name="T8" fmla="*/ 42 w 43"/>
                <a:gd name="T9" fmla="*/ 37 h 51"/>
                <a:gd name="T10" fmla="*/ 37 w 43"/>
                <a:gd name="T11" fmla="*/ 26 h 51"/>
                <a:gd name="T12" fmla="*/ 35 w 43"/>
                <a:gd name="T13" fmla="*/ 24 h 51"/>
                <a:gd name="T14" fmla="*/ 31 w 43"/>
                <a:gd name="T15" fmla="*/ 26 h 51"/>
                <a:gd name="T16" fmla="*/ 22 w 43"/>
                <a:gd name="T17" fmla="*/ 26 h 51"/>
                <a:gd name="T18" fmla="*/ 15 w 43"/>
                <a:gd name="T19" fmla="*/ 19 h 51"/>
                <a:gd name="T20" fmla="*/ 1 w 43"/>
                <a:gd name="T21" fmla="*/ 0 h 51"/>
                <a:gd name="T22" fmla="*/ 8 w 43"/>
                <a:gd name="T23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51">
                  <a:moveTo>
                    <a:pt x="8" y="24"/>
                  </a:moveTo>
                  <a:cubicBezTo>
                    <a:pt x="13" y="34"/>
                    <a:pt x="20" y="45"/>
                    <a:pt x="31" y="50"/>
                  </a:cubicBezTo>
                  <a:cubicBezTo>
                    <a:pt x="33" y="50"/>
                    <a:pt x="35" y="51"/>
                    <a:pt x="37" y="51"/>
                  </a:cubicBezTo>
                  <a:cubicBezTo>
                    <a:pt x="39" y="50"/>
                    <a:pt x="41" y="48"/>
                    <a:pt x="42" y="45"/>
                  </a:cubicBezTo>
                  <a:cubicBezTo>
                    <a:pt x="43" y="43"/>
                    <a:pt x="42" y="40"/>
                    <a:pt x="42" y="37"/>
                  </a:cubicBezTo>
                  <a:cubicBezTo>
                    <a:pt x="41" y="33"/>
                    <a:pt x="39" y="29"/>
                    <a:pt x="37" y="26"/>
                  </a:cubicBezTo>
                  <a:cubicBezTo>
                    <a:pt x="36" y="25"/>
                    <a:pt x="36" y="24"/>
                    <a:pt x="35" y="24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8"/>
                    <a:pt x="25" y="27"/>
                    <a:pt x="22" y="26"/>
                  </a:cubicBezTo>
                  <a:cubicBezTo>
                    <a:pt x="19" y="24"/>
                    <a:pt x="17" y="21"/>
                    <a:pt x="15" y="19"/>
                  </a:cubicBezTo>
                  <a:cubicBezTo>
                    <a:pt x="11" y="13"/>
                    <a:pt x="7" y="3"/>
                    <a:pt x="1" y="0"/>
                  </a:cubicBezTo>
                  <a:cubicBezTo>
                    <a:pt x="0" y="8"/>
                    <a:pt x="4" y="17"/>
                    <a:pt x="8" y="24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4" name="išḻíḓè">
              <a:extLst>
                <a:ext uri="{FF2B5EF4-FFF2-40B4-BE49-F238E27FC236}">
                  <a16:creationId xmlns:a16="http://schemas.microsoft.com/office/drawing/2014/main" id="{5B2FE08F-D82A-4472-926C-5B4446AA024D}"/>
                </a:ext>
              </a:extLst>
            </p:cNvPr>
            <p:cNvSpPr/>
            <p:nvPr/>
          </p:nvSpPr>
          <p:spPr bwMode="auto">
            <a:xfrm>
              <a:off x="51609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5" name="ïṧ1îḓê">
              <a:extLst>
                <a:ext uri="{FF2B5EF4-FFF2-40B4-BE49-F238E27FC236}">
                  <a16:creationId xmlns:a16="http://schemas.microsoft.com/office/drawing/2014/main" id="{3291D644-2462-4540-9412-512C4FDCC229}"/>
                </a:ext>
              </a:extLst>
            </p:cNvPr>
            <p:cNvSpPr/>
            <p:nvPr/>
          </p:nvSpPr>
          <p:spPr bwMode="auto">
            <a:xfrm>
              <a:off x="5776913" y="5259388"/>
              <a:ext cx="104775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6" name="ïs1íḓé">
              <a:extLst>
                <a:ext uri="{FF2B5EF4-FFF2-40B4-BE49-F238E27FC236}">
                  <a16:creationId xmlns:a16="http://schemas.microsoft.com/office/drawing/2014/main" id="{5D35EA47-5AA1-4FF3-A137-531324B6748D}"/>
                </a:ext>
              </a:extLst>
            </p:cNvPr>
            <p:cNvSpPr/>
            <p:nvPr/>
          </p:nvSpPr>
          <p:spPr bwMode="auto">
            <a:xfrm>
              <a:off x="5457826" y="5259388"/>
              <a:ext cx="100013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7" name="is1iďe">
              <a:extLst>
                <a:ext uri="{FF2B5EF4-FFF2-40B4-BE49-F238E27FC236}">
                  <a16:creationId xmlns:a16="http://schemas.microsoft.com/office/drawing/2014/main" id="{F9C6DA5A-7ACE-4AAB-B110-E690DE19E458}"/>
                </a:ext>
              </a:extLst>
            </p:cNvPr>
            <p:cNvSpPr/>
            <p:nvPr/>
          </p:nvSpPr>
          <p:spPr bwMode="auto">
            <a:xfrm>
              <a:off x="5203826" y="4654550"/>
              <a:ext cx="327025" cy="654050"/>
            </a:xfrm>
            <a:custGeom>
              <a:avLst/>
              <a:gdLst>
                <a:gd name="T0" fmla="*/ 4 w 85"/>
                <a:gd name="T1" fmla="*/ 170 h 170"/>
                <a:gd name="T2" fmla="*/ 4 w 85"/>
                <a:gd name="T3" fmla="*/ 163 h 170"/>
                <a:gd name="T4" fmla="*/ 12 w 85"/>
                <a:gd name="T5" fmla="*/ 145 h 170"/>
                <a:gd name="T6" fmla="*/ 30 w 85"/>
                <a:gd name="T7" fmla="*/ 137 h 170"/>
                <a:gd name="T8" fmla="*/ 85 w 85"/>
                <a:gd name="T9" fmla="*/ 137 h 170"/>
                <a:gd name="T10" fmla="*/ 85 w 85"/>
                <a:gd name="T11" fmla="*/ 0 h 170"/>
                <a:gd name="T12" fmla="*/ 81 w 85"/>
                <a:gd name="T13" fmla="*/ 0 h 170"/>
                <a:gd name="T14" fmla="*/ 81 w 85"/>
                <a:gd name="T15" fmla="*/ 133 h 170"/>
                <a:gd name="T16" fmla="*/ 30 w 85"/>
                <a:gd name="T17" fmla="*/ 133 h 170"/>
                <a:gd name="T18" fmla="*/ 0 w 85"/>
                <a:gd name="T19" fmla="*/ 163 h 170"/>
                <a:gd name="T20" fmla="*/ 0 w 85"/>
                <a:gd name="T21" fmla="*/ 170 h 170"/>
                <a:gd name="T22" fmla="*/ 4 w 85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2" y="145"/>
                  </a:cubicBezTo>
                  <a:cubicBezTo>
                    <a:pt x="17" y="140"/>
                    <a:pt x="23" y="137"/>
                    <a:pt x="30" y="137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4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8" name="îśḻïḓe">
              <a:extLst>
                <a:ext uri="{FF2B5EF4-FFF2-40B4-BE49-F238E27FC236}">
                  <a16:creationId xmlns:a16="http://schemas.microsoft.com/office/drawing/2014/main" id="{A3BF9434-4085-4864-9D92-7D7A8864857B}"/>
                </a:ext>
              </a:extLst>
            </p:cNvPr>
            <p:cNvSpPr/>
            <p:nvPr/>
          </p:nvSpPr>
          <p:spPr bwMode="auto">
            <a:xfrm>
              <a:off x="5507038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2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1" y="137"/>
                    <a:pt x="68" y="140"/>
                    <a:pt x="72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9" name="îšliḍé">
              <a:extLst>
                <a:ext uri="{FF2B5EF4-FFF2-40B4-BE49-F238E27FC236}">
                  <a16:creationId xmlns:a16="http://schemas.microsoft.com/office/drawing/2014/main" id="{F6ED7D0D-DD12-4756-AA71-8B6C71DA3525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0" name="îś1iḋè">
              <a:extLst>
                <a:ext uri="{FF2B5EF4-FFF2-40B4-BE49-F238E27FC236}">
                  <a16:creationId xmlns:a16="http://schemas.microsoft.com/office/drawing/2014/main" id="{0324FDB6-3AC0-4746-A871-051B32B0B567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1" name="îṧlïḓè">
              <a:extLst>
                <a:ext uri="{FF2B5EF4-FFF2-40B4-BE49-F238E27FC236}">
                  <a16:creationId xmlns:a16="http://schemas.microsoft.com/office/drawing/2014/main" id="{83C76F34-B0DC-4313-91CF-C3DDD4A1F0B5}"/>
                </a:ext>
              </a:extLst>
            </p:cNvPr>
            <p:cNvSpPr/>
            <p:nvPr/>
          </p:nvSpPr>
          <p:spPr bwMode="auto">
            <a:xfrm>
              <a:off x="5453063" y="4913313"/>
              <a:ext cx="112713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2" name="iṧḷîḍè">
              <a:extLst>
                <a:ext uri="{FF2B5EF4-FFF2-40B4-BE49-F238E27FC236}">
                  <a16:creationId xmlns:a16="http://schemas.microsoft.com/office/drawing/2014/main" id="{D1217F95-19B9-4677-BFD1-275A3ABE1FDC}"/>
                </a:ext>
              </a:extLst>
            </p:cNvPr>
            <p:cNvSpPr/>
            <p:nvPr/>
          </p:nvSpPr>
          <p:spPr bwMode="auto">
            <a:xfrm>
              <a:off x="5472113" y="4659313"/>
              <a:ext cx="74613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3" name="íSḻïḓè">
              <a:extLst>
                <a:ext uri="{FF2B5EF4-FFF2-40B4-BE49-F238E27FC236}">
                  <a16:creationId xmlns:a16="http://schemas.microsoft.com/office/drawing/2014/main" id="{DD4786D8-C1E9-4661-8CCB-814022BF0A5B}"/>
                </a:ext>
              </a:extLst>
            </p:cNvPr>
            <p:cNvSpPr/>
            <p:nvPr/>
          </p:nvSpPr>
          <p:spPr bwMode="auto">
            <a:xfrm>
              <a:off x="712470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4" name="íS1ïďê">
              <a:extLst>
                <a:ext uri="{FF2B5EF4-FFF2-40B4-BE49-F238E27FC236}">
                  <a16:creationId xmlns:a16="http://schemas.microsoft.com/office/drawing/2014/main" id="{715E849A-BCD1-4D6A-94C4-D87A7513A593}"/>
                </a:ext>
              </a:extLst>
            </p:cNvPr>
            <p:cNvSpPr/>
            <p:nvPr/>
          </p:nvSpPr>
          <p:spPr bwMode="auto">
            <a:xfrm>
              <a:off x="774065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5" name="îṧļîḑè">
              <a:extLst>
                <a:ext uri="{FF2B5EF4-FFF2-40B4-BE49-F238E27FC236}">
                  <a16:creationId xmlns:a16="http://schemas.microsoft.com/office/drawing/2014/main" id="{02765C9F-205F-46C6-9820-410309AD4AFB}"/>
                </a:ext>
              </a:extLst>
            </p:cNvPr>
            <p:cNvSpPr/>
            <p:nvPr/>
          </p:nvSpPr>
          <p:spPr bwMode="auto">
            <a:xfrm>
              <a:off x="74215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6" name="íşḻîḑe">
              <a:extLst>
                <a:ext uri="{FF2B5EF4-FFF2-40B4-BE49-F238E27FC236}">
                  <a16:creationId xmlns:a16="http://schemas.microsoft.com/office/drawing/2014/main" id="{10B8FD4D-FA34-4B42-AC22-84F291B5CAE0}"/>
                </a:ext>
              </a:extLst>
            </p:cNvPr>
            <p:cNvSpPr/>
            <p:nvPr/>
          </p:nvSpPr>
          <p:spPr bwMode="auto">
            <a:xfrm>
              <a:off x="7170738" y="4654550"/>
              <a:ext cx="323850" cy="654050"/>
            </a:xfrm>
            <a:custGeom>
              <a:avLst/>
              <a:gdLst>
                <a:gd name="T0" fmla="*/ 4 w 84"/>
                <a:gd name="T1" fmla="*/ 170 h 170"/>
                <a:gd name="T2" fmla="*/ 4 w 84"/>
                <a:gd name="T3" fmla="*/ 163 h 170"/>
                <a:gd name="T4" fmla="*/ 11 w 84"/>
                <a:gd name="T5" fmla="*/ 145 h 170"/>
                <a:gd name="T6" fmla="*/ 30 w 84"/>
                <a:gd name="T7" fmla="*/ 137 h 170"/>
                <a:gd name="T8" fmla="*/ 84 w 84"/>
                <a:gd name="T9" fmla="*/ 137 h 170"/>
                <a:gd name="T10" fmla="*/ 84 w 84"/>
                <a:gd name="T11" fmla="*/ 0 h 170"/>
                <a:gd name="T12" fmla="*/ 80 w 84"/>
                <a:gd name="T13" fmla="*/ 0 h 170"/>
                <a:gd name="T14" fmla="*/ 80 w 84"/>
                <a:gd name="T15" fmla="*/ 133 h 170"/>
                <a:gd name="T16" fmla="*/ 30 w 84"/>
                <a:gd name="T17" fmla="*/ 133 h 170"/>
                <a:gd name="T18" fmla="*/ 0 w 84"/>
                <a:gd name="T19" fmla="*/ 163 h 170"/>
                <a:gd name="T20" fmla="*/ 0 w 84"/>
                <a:gd name="T21" fmla="*/ 170 h 170"/>
                <a:gd name="T22" fmla="*/ 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1" y="145"/>
                  </a:cubicBezTo>
                  <a:cubicBezTo>
                    <a:pt x="16" y="140"/>
                    <a:pt x="22" y="137"/>
                    <a:pt x="30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3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7" name="ïṧļíḓê">
              <a:extLst>
                <a:ext uri="{FF2B5EF4-FFF2-40B4-BE49-F238E27FC236}">
                  <a16:creationId xmlns:a16="http://schemas.microsoft.com/office/drawing/2014/main" id="{E0A16B12-6F54-46D9-8375-21AB2F99E2B0}"/>
                </a:ext>
              </a:extLst>
            </p:cNvPr>
            <p:cNvSpPr/>
            <p:nvPr/>
          </p:nvSpPr>
          <p:spPr bwMode="auto">
            <a:xfrm>
              <a:off x="7470776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3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2" y="137"/>
                    <a:pt x="68" y="140"/>
                    <a:pt x="73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8" name="íšľiḑè">
              <a:extLst>
                <a:ext uri="{FF2B5EF4-FFF2-40B4-BE49-F238E27FC236}">
                  <a16:creationId xmlns:a16="http://schemas.microsoft.com/office/drawing/2014/main" id="{0E3D5814-6473-45CB-9C7D-F775C92DD598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9" name="îšļîḑe">
              <a:extLst>
                <a:ext uri="{FF2B5EF4-FFF2-40B4-BE49-F238E27FC236}">
                  <a16:creationId xmlns:a16="http://schemas.microsoft.com/office/drawing/2014/main" id="{E90805FE-513A-4F17-B105-50D45FE26386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0" name="iṥḻíḋe">
              <a:extLst>
                <a:ext uri="{FF2B5EF4-FFF2-40B4-BE49-F238E27FC236}">
                  <a16:creationId xmlns:a16="http://schemas.microsoft.com/office/drawing/2014/main" id="{8C83EEC9-AD8A-41B5-8584-41C288E47082}"/>
                </a:ext>
              </a:extLst>
            </p:cNvPr>
            <p:cNvSpPr/>
            <p:nvPr/>
          </p:nvSpPr>
          <p:spPr bwMode="auto">
            <a:xfrm>
              <a:off x="7416801" y="4913313"/>
              <a:ext cx="115888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1" name="ïṩ1ídé">
              <a:extLst>
                <a:ext uri="{FF2B5EF4-FFF2-40B4-BE49-F238E27FC236}">
                  <a16:creationId xmlns:a16="http://schemas.microsoft.com/office/drawing/2014/main" id="{22AC1988-7C65-468C-AE9E-74E4CFF797D9}"/>
                </a:ext>
              </a:extLst>
            </p:cNvPr>
            <p:cNvSpPr/>
            <p:nvPr/>
          </p:nvSpPr>
          <p:spPr bwMode="auto">
            <a:xfrm>
              <a:off x="7435851" y="4659313"/>
              <a:ext cx="73025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2" name="íṣļîďê">
              <a:extLst>
                <a:ext uri="{FF2B5EF4-FFF2-40B4-BE49-F238E27FC236}">
                  <a16:creationId xmlns:a16="http://schemas.microsoft.com/office/drawing/2014/main" id="{E0794F88-D0FC-4B41-A484-91F7E7B7DFD6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solidFill>
              <a:srgbClr val="BCB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3" name="ïşliḑe">
              <a:extLst>
                <a:ext uri="{FF2B5EF4-FFF2-40B4-BE49-F238E27FC236}">
                  <a16:creationId xmlns:a16="http://schemas.microsoft.com/office/drawing/2014/main" id="{1D68DD4A-05BA-444A-B5D2-4AF157CCCD1E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4" name="íṣ1íďê">
              <a:extLst>
                <a:ext uri="{FF2B5EF4-FFF2-40B4-BE49-F238E27FC236}">
                  <a16:creationId xmlns:a16="http://schemas.microsoft.com/office/drawing/2014/main" id="{E0742A76-FE36-4D5D-968E-BCD65CE10826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5" name="ïşľîḑê">
              <a:extLst>
                <a:ext uri="{FF2B5EF4-FFF2-40B4-BE49-F238E27FC236}">
                  <a16:creationId xmlns:a16="http://schemas.microsoft.com/office/drawing/2014/main" id="{6101791C-4598-4D65-A865-DF17EA4554B3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6" name="íṣļîḑè">
              <a:extLst>
                <a:ext uri="{FF2B5EF4-FFF2-40B4-BE49-F238E27FC236}">
                  <a16:creationId xmlns:a16="http://schemas.microsoft.com/office/drawing/2014/main" id="{E6A9E174-EAD2-4872-9729-B8AC2D2732A7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7" name="ïsḷïḑê">
              <a:extLst>
                <a:ext uri="{FF2B5EF4-FFF2-40B4-BE49-F238E27FC236}">
                  <a16:creationId xmlns:a16="http://schemas.microsoft.com/office/drawing/2014/main" id="{423AFE84-0369-43DA-941E-AB3B71038302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8" name="ïş1îḑé">
              <a:extLst>
                <a:ext uri="{FF2B5EF4-FFF2-40B4-BE49-F238E27FC236}">
                  <a16:creationId xmlns:a16="http://schemas.microsoft.com/office/drawing/2014/main" id="{00628DF1-2A8C-40F1-BB66-795A430E9E88}"/>
                </a:ext>
              </a:extLst>
            </p:cNvPr>
            <p:cNvSpPr/>
            <p:nvPr/>
          </p:nvSpPr>
          <p:spPr bwMode="auto">
            <a:xfrm>
              <a:off x="4252913" y="4081463"/>
              <a:ext cx="3822700" cy="95250"/>
            </a:xfrm>
            <a:prstGeom prst="rect">
              <a:avLst/>
            </a:pr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38" name="Text Placeholder 2">
            <a:extLst>
              <a:ext uri="{FF2B5EF4-FFF2-40B4-BE49-F238E27FC236}">
                <a16:creationId xmlns:a16="http://schemas.microsoft.com/office/drawing/2014/main" id="{B4FFF681-50D5-44E8-A1B0-7F2D1CE33CD2}"/>
              </a:ext>
            </a:extLst>
          </p:cNvPr>
          <p:cNvSpPr txBox="1">
            <a:spLocks/>
          </p:cNvSpPr>
          <p:nvPr userDrawn="1"/>
        </p:nvSpPr>
        <p:spPr>
          <a:xfrm>
            <a:off x="1741475" y="6489441"/>
            <a:ext cx="8709049" cy="411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54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3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09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86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6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40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1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 err="1">
                <a:solidFill>
                  <a:srgbClr val="0461D6"/>
                </a:solidFill>
              </a:rPr>
              <a:t>Universitas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Berwawasan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Konservasi</a:t>
            </a:r>
            <a:r>
              <a:rPr lang="en-US" sz="1200" i="1" dirty="0">
                <a:solidFill>
                  <a:srgbClr val="0461D6"/>
                </a:solidFill>
              </a:rPr>
              <a:t> dan </a:t>
            </a:r>
            <a:r>
              <a:rPr lang="en-US" sz="1200" i="1" dirty="0" err="1">
                <a:solidFill>
                  <a:srgbClr val="0461D6"/>
                </a:solidFill>
              </a:rPr>
              <a:t>Bereputasi</a:t>
            </a:r>
            <a:r>
              <a:rPr lang="en-US" sz="1200" i="1" dirty="0">
                <a:solidFill>
                  <a:srgbClr val="0461D6"/>
                </a:solidFill>
              </a:rPr>
              <a:t> </a:t>
            </a:r>
            <a:r>
              <a:rPr lang="en-US" sz="1200" i="1" dirty="0" err="1">
                <a:solidFill>
                  <a:srgbClr val="0461D6"/>
                </a:solidFill>
              </a:rPr>
              <a:t>Internasional</a:t>
            </a:r>
            <a:endParaRPr lang="en-US" sz="1200" i="1" dirty="0">
              <a:solidFill>
                <a:srgbClr val="0461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>
            <a:extLst>
              <a:ext uri="{FF2B5EF4-FFF2-40B4-BE49-F238E27FC236}">
                <a16:creationId xmlns:a16="http://schemas.microsoft.com/office/drawing/2014/main" id="{D7DAAA1D-9058-4CB2-9773-9B8527A94342}"/>
              </a:ext>
            </a:extLst>
          </p:cNvPr>
          <p:cNvSpPr/>
          <p:nvPr userDrawn="1"/>
        </p:nvSpPr>
        <p:spPr>
          <a:xfrm rot="5400000">
            <a:off x="4657725" y="-674181"/>
            <a:ext cx="2876550" cy="12192000"/>
          </a:xfrm>
          <a:prstGeom prst="triangle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1616800" y="1119828"/>
            <a:ext cx="3312130" cy="1260068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16800" y="3316939"/>
            <a:ext cx="3312130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5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13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616800" y="3020668"/>
            <a:ext cx="3312130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grpSp>
        <p:nvGrpSpPr>
          <p:cNvPr id="1025" name="组合 102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C3ACB940-705A-42C3-BA55-F15695310CB9}"/>
              </a:ext>
            </a:extLst>
          </p:cNvPr>
          <p:cNvGrpSpPr/>
          <p:nvPr userDrawn="1"/>
        </p:nvGrpSpPr>
        <p:grpSpPr>
          <a:xfrm flipH="1">
            <a:off x="3839040" y="2514931"/>
            <a:ext cx="7286160" cy="4343069"/>
            <a:chOff x="2840038" y="1609725"/>
            <a:chExt cx="6626226" cy="3949701"/>
          </a:xfrm>
        </p:grpSpPr>
        <p:sp>
          <p:nvSpPr>
            <p:cNvPr id="1026" name="íṧ1ïḍè">
              <a:extLst>
                <a:ext uri="{FF2B5EF4-FFF2-40B4-BE49-F238E27FC236}">
                  <a16:creationId xmlns:a16="http://schemas.microsoft.com/office/drawing/2014/main" id="{DB8AF915-B973-4D21-A1F5-78F8A781099B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solidFill>
              <a:schemeClr val="bg2">
                <a:alpha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7" name="iṥlíďê">
              <a:extLst>
                <a:ext uri="{FF2B5EF4-FFF2-40B4-BE49-F238E27FC236}">
                  <a16:creationId xmlns:a16="http://schemas.microsoft.com/office/drawing/2014/main" id="{94BF03E5-7755-49CA-90C7-D18FF2F54FD5}"/>
                </a:ext>
              </a:extLst>
            </p:cNvPr>
            <p:cNvSpPr/>
            <p:nvPr/>
          </p:nvSpPr>
          <p:spPr bwMode="auto">
            <a:xfrm>
              <a:off x="6296026" y="1609725"/>
              <a:ext cx="2660650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8" name="íŝ1îḋé">
              <a:extLst>
                <a:ext uri="{FF2B5EF4-FFF2-40B4-BE49-F238E27FC236}">
                  <a16:creationId xmlns:a16="http://schemas.microsoft.com/office/drawing/2014/main" id="{5D8BF938-68C6-4924-9E85-E8BEBF690808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solidFill>
              <a:srgbClr val="FFFFFF">
                <a:alpha val="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9" name="îṩḷíḓê">
              <a:extLst>
                <a:ext uri="{FF2B5EF4-FFF2-40B4-BE49-F238E27FC236}">
                  <a16:creationId xmlns:a16="http://schemas.microsoft.com/office/drawing/2014/main" id="{7972D969-B231-4BF0-BCD1-4FC37C3E3348}"/>
                </a:ext>
              </a:extLst>
            </p:cNvPr>
            <p:cNvSpPr/>
            <p:nvPr/>
          </p:nvSpPr>
          <p:spPr bwMode="auto">
            <a:xfrm>
              <a:off x="3408363" y="1609725"/>
              <a:ext cx="2665413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0" name="iŝ1ïḑé">
              <a:extLst>
                <a:ext uri="{FF2B5EF4-FFF2-40B4-BE49-F238E27FC236}">
                  <a16:creationId xmlns:a16="http://schemas.microsoft.com/office/drawing/2014/main" id="{A3D74763-B4E5-49C7-82AB-B6C5799582B6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  <a:close/>
                </a:path>
              </a:pathLst>
            </a:custGeom>
            <a:solidFill>
              <a:srgbClr val="EFF2F7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1" name="ïşļiḍè">
              <a:extLst>
                <a:ext uri="{FF2B5EF4-FFF2-40B4-BE49-F238E27FC236}">
                  <a16:creationId xmlns:a16="http://schemas.microsoft.com/office/drawing/2014/main" id="{0884ABA3-4533-417B-B4B1-F175E1083047}"/>
                </a:ext>
              </a:extLst>
            </p:cNvPr>
            <p:cNvSpPr/>
            <p:nvPr/>
          </p:nvSpPr>
          <p:spPr bwMode="auto">
            <a:xfrm>
              <a:off x="6296026" y="2182813"/>
              <a:ext cx="2660650" cy="1593850"/>
            </a:xfrm>
            <a:custGeom>
              <a:avLst/>
              <a:gdLst>
                <a:gd name="T0" fmla="*/ 1676 w 1676"/>
                <a:gd name="T1" fmla="*/ 112 h 1004"/>
                <a:gd name="T2" fmla="*/ 1499 w 1676"/>
                <a:gd name="T3" fmla="*/ 112 h 1004"/>
                <a:gd name="T4" fmla="*/ 1499 w 1676"/>
                <a:gd name="T5" fmla="*/ 456 h 1004"/>
                <a:gd name="T6" fmla="*/ 1279 w 1676"/>
                <a:gd name="T7" fmla="*/ 456 h 1004"/>
                <a:gd name="T8" fmla="*/ 1279 w 1676"/>
                <a:gd name="T9" fmla="*/ 553 h 1004"/>
                <a:gd name="T10" fmla="*/ 1097 w 1676"/>
                <a:gd name="T11" fmla="*/ 553 h 1004"/>
                <a:gd name="T12" fmla="*/ 1097 w 1676"/>
                <a:gd name="T13" fmla="*/ 32 h 1004"/>
                <a:gd name="T14" fmla="*/ 881 w 1676"/>
                <a:gd name="T15" fmla="*/ 32 h 1004"/>
                <a:gd name="T16" fmla="*/ 881 w 1676"/>
                <a:gd name="T17" fmla="*/ 679 h 1004"/>
                <a:gd name="T18" fmla="*/ 675 w 1676"/>
                <a:gd name="T19" fmla="*/ 679 h 1004"/>
                <a:gd name="T20" fmla="*/ 675 w 1676"/>
                <a:gd name="T21" fmla="*/ 114 h 1004"/>
                <a:gd name="T22" fmla="*/ 512 w 1676"/>
                <a:gd name="T23" fmla="*/ 114 h 1004"/>
                <a:gd name="T24" fmla="*/ 512 w 1676"/>
                <a:gd name="T25" fmla="*/ 580 h 1004"/>
                <a:gd name="T26" fmla="*/ 471 w 1676"/>
                <a:gd name="T27" fmla="*/ 580 h 1004"/>
                <a:gd name="T28" fmla="*/ 471 w 1676"/>
                <a:gd name="T29" fmla="*/ 483 h 1004"/>
                <a:gd name="T30" fmla="*/ 260 w 1676"/>
                <a:gd name="T31" fmla="*/ 483 h 1004"/>
                <a:gd name="T32" fmla="*/ 260 w 1676"/>
                <a:gd name="T33" fmla="*/ 677 h 1004"/>
                <a:gd name="T34" fmla="*/ 180 w 1676"/>
                <a:gd name="T35" fmla="*/ 677 h 1004"/>
                <a:gd name="T36" fmla="*/ 180 w 1676"/>
                <a:gd name="T37" fmla="*/ 0 h 1004"/>
                <a:gd name="T38" fmla="*/ 0 w 1676"/>
                <a:gd name="T39" fmla="*/ 0 h 1004"/>
                <a:gd name="T40" fmla="*/ 0 w 1676"/>
                <a:gd name="T41" fmla="*/ 553 h 1004"/>
                <a:gd name="T42" fmla="*/ 0 w 1676"/>
                <a:gd name="T43" fmla="*/ 553 h 1004"/>
                <a:gd name="T44" fmla="*/ 0 w 1676"/>
                <a:gd name="T45" fmla="*/ 1004 h 1004"/>
                <a:gd name="T46" fmla="*/ 1676 w 1676"/>
                <a:gd name="T47" fmla="*/ 1004 h 1004"/>
                <a:gd name="T48" fmla="*/ 1676 w 1676"/>
                <a:gd name="T49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6" h="1004">
                  <a:moveTo>
                    <a:pt x="1676" y="112"/>
                  </a:moveTo>
                  <a:lnTo>
                    <a:pt x="1499" y="112"/>
                  </a:lnTo>
                  <a:lnTo>
                    <a:pt x="1499" y="456"/>
                  </a:lnTo>
                  <a:lnTo>
                    <a:pt x="1279" y="456"/>
                  </a:lnTo>
                  <a:lnTo>
                    <a:pt x="1279" y="553"/>
                  </a:lnTo>
                  <a:lnTo>
                    <a:pt x="1097" y="553"/>
                  </a:lnTo>
                  <a:lnTo>
                    <a:pt x="1097" y="32"/>
                  </a:lnTo>
                  <a:lnTo>
                    <a:pt x="881" y="32"/>
                  </a:lnTo>
                  <a:lnTo>
                    <a:pt x="881" y="679"/>
                  </a:lnTo>
                  <a:lnTo>
                    <a:pt x="675" y="679"/>
                  </a:lnTo>
                  <a:lnTo>
                    <a:pt x="675" y="114"/>
                  </a:lnTo>
                  <a:lnTo>
                    <a:pt x="512" y="114"/>
                  </a:lnTo>
                  <a:lnTo>
                    <a:pt x="512" y="580"/>
                  </a:lnTo>
                  <a:lnTo>
                    <a:pt x="471" y="580"/>
                  </a:lnTo>
                  <a:lnTo>
                    <a:pt x="471" y="483"/>
                  </a:lnTo>
                  <a:lnTo>
                    <a:pt x="260" y="483"/>
                  </a:lnTo>
                  <a:lnTo>
                    <a:pt x="260" y="677"/>
                  </a:lnTo>
                  <a:lnTo>
                    <a:pt x="180" y="677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0" y="1004"/>
                  </a:lnTo>
                  <a:lnTo>
                    <a:pt x="1676" y="1004"/>
                  </a:lnTo>
                  <a:lnTo>
                    <a:pt x="1676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2" name="îśḷídê">
              <a:extLst>
                <a:ext uri="{FF2B5EF4-FFF2-40B4-BE49-F238E27FC236}">
                  <a16:creationId xmlns:a16="http://schemas.microsoft.com/office/drawing/2014/main" id="{979775B1-B85B-427D-A835-195AB4BE1597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  <a:close/>
                </a:path>
              </a:pathLst>
            </a:custGeom>
            <a:solidFill>
              <a:srgbClr val="EFF2F7">
                <a:alpha val="19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3" name="íṩ1íḍè">
              <a:extLst>
                <a:ext uri="{FF2B5EF4-FFF2-40B4-BE49-F238E27FC236}">
                  <a16:creationId xmlns:a16="http://schemas.microsoft.com/office/drawing/2014/main" id="{90923386-21D5-4667-BD80-E6F8AC84ABA6}"/>
                </a:ext>
              </a:extLst>
            </p:cNvPr>
            <p:cNvSpPr/>
            <p:nvPr/>
          </p:nvSpPr>
          <p:spPr bwMode="auto">
            <a:xfrm>
              <a:off x="3408363" y="2182813"/>
              <a:ext cx="2665413" cy="1593850"/>
            </a:xfrm>
            <a:custGeom>
              <a:avLst/>
              <a:gdLst>
                <a:gd name="T0" fmla="*/ 1679 w 1679"/>
                <a:gd name="T1" fmla="*/ 112 h 1004"/>
                <a:gd name="T2" fmla="*/ 1536 w 1679"/>
                <a:gd name="T3" fmla="*/ 112 h 1004"/>
                <a:gd name="T4" fmla="*/ 1536 w 1679"/>
                <a:gd name="T5" fmla="*/ 456 h 1004"/>
                <a:gd name="T6" fmla="*/ 1315 w 1679"/>
                <a:gd name="T7" fmla="*/ 456 h 1004"/>
                <a:gd name="T8" fmla="*/ 1315 w 1679"/>
                <a:gd name="T9" fmla="*/ 553 h 1004"/>
                <a:gd name="T10" fmla="*/ 1136 w 1679"/>
                <a:gd name="T11" fmla="*/ 553 h 1004"/>
                <a:gd name="T12" fmla="*/ 1136 w 1679"/>
                <a:gd name="T13" fmla="*/ 32 h 1004"/>
                <a:gd name="T14" fmla="*/ 920 w 1679"/>
                <a:gd name="T15" fmla="*/ 32 h 1004"/>
                <a:gd name="T16" fmla="*/ 920 w 1679"/>
                <a:gd name="T17" fmla="*/ 679 h 1004"/>
                <a:gd name="T18" fmla="*/ 711 w 1679"/>
                <a:gd name="T19" fmla="*/ 679 h 1004"/>
                <a:gd name="T20" fmla="*/ 711 w 1679"/>
                <a:gd name="T21" fmla="*/ 114 h 1004"/>
                <a:gd name="T22" fmla="*/ 549 w 1679"/>
                <a:gd name="T23" fmla="*/ 114 h 1004"/>
                <a:gd name="T24" fmla="*/ 549 w 1679"/>
                <a:gd name="T25" fmla="*/ 580 h 1004"/>
                <a:gd name="T26" fmla="*/ 507 w 1679"/>
                <a:gd name="T27" fmla="*/ 580 h 1004"/>
                <a:gd name="T28" fmla="*/ 507 w 1679"/>
                <a:gd name="T29" fmla="*/ 483 h 1004"/>
                <a:gd name="T30" fmla="*/ 296 w 1679"/>
                <a:gd name="T31" fmla="*/ 483 h 1004"/>
                <a:gd name="T32" fmla="*/ 296 w 1679"/>
                <a:gd name="T33" fmla="*/ 677 h 1004"/>
                <a:gd name="T34" fmla="*/ 219 w 1679"/>
                <a:gd name="T35" fmla="*/ 677 h 1004"/>
                <a:gd name="T36" fmla="*/ 219 w 1679"/>
                <a:gd name="T37" fmla="*/ 0 h 1004"/>
                <a:gd name="T38" fmla="*/ 0 w 1679"/>
                <a:gd name="T39" fmla="*/ 0 h 1004"/>
                <a:gd name="T40" fmla="*/ 0 w 1679"/>
                <a:gd name="T41" fmla="*/ 820 h 1004"/>
                <a:gd name="T42" fmla="*/ 0 w 1679"/>
                <a:gd name="T43" fmla="*/ 1004 h 1004"/>
                <a:gd name="T44" fmla="*/ 1679 w 1679"/>
                <a:gd name="T45" fmla="*/ 1004 h 1004"/>
                <a:gd name="T46" fmla="*/ 1679 w 1679"/>
                <a:gd name="T47" fmla="*/ 112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9" h="1004">
                  <a:moveTo>
                    <a:pt x="1679" y="112"/>
                  </a:moveTo>
                  <a:lnTo>
                    <a:pt x="1536" y="112"/>
                  </a:lnTo>
                  <a:lnTo>
                    <a:pt x="1536" y="456"/>
                  </a:lnTo>
                  <a:lnTo>
                    <a:pt x="1315" y="456"/>
                  </a:lnTo>
                  <a:lnTo>
                    <a:pt x="1315" y="553"/>
                  </a:lnTo>
                  <a:lnTo>
                    <a:pt x="1136" y="553"/>
                  </a:lnTo>
                  <a:lnTo>
                    <a:pt x="1136" y="32"/>
                  </a:lnTo>
                  <a:lnTo>
                    <a:pt x="920" y="32"/>
                  </a:lnTo>
                  <a:lnTo>
                    <a:pt x="920" y="679"/>
                  </a:lnTo>
                  <a:lnTo>
                    <a:pt x="711" y="679"/>
                  </a:lnTo>
                  <a:lnTo>
                    <a:pt x="711" y="114"/>
                  </a:lnTo>
                  <a:lnTo>
                    <a:pt x="549" y="114"/>
                  </a:lnTo>
                  <a:lnTo>
                    <a:pt x="549" y="580"/>
                  </a:lnTo>
                  <a:lnTo>
                    <a:pt x="507" y="580"/>
                  </a:lnTo>
                  <a:lnTo>
                    <a:pt x="507" y="483"/>
                  </a:lnTo>
                  <a:lnTo>
                    <a:pt x="296" y="483"/>
                  </a:lnTo>
                  <a:lnTo>
                    <a:pt x="296" y="677"/>
                  </a:lnTo>
                  <a:lnTo>
                    <a:pt x="219" y="677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820"/>
                  </a:lnTo>
                  <a:lnTo>
                    <a:pt x="0" y="1004"/>
                  </a:lnTo>
                  <a:lnTo>
                    <a:pt x="1679" y="1004"/>
                  </a:lnTo>
                  <a:lnTo>
                    <a:pt x="1679" y="1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4" name="ï$lîde">
              <a:extLst>
                <a:ext uri="{FF2B5EF4-FFF2-40B4-BE49-F238E27FC236}">
                  <a16:creationId xmlns:a16="http://schemas.microsoft.com/office/drawing/2014/main" id="{23CE77D8-A128-4098-8662-61B343A128C2}"/>
                </a:ext>
              </a:extLst>
            </p:cNvPr>
            <p:cNvSpPr/>
            <p:nvPr/>
          </p:nvSpPr>
          <p:spPr bwMode="auto">
            <a:xfrm>
              <a:off x="2986088" y="3865563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2 h 270"/>
                <a:gd name="T4" fmla="*/ 82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4"/>
                    <a:pt x="41" y="192"/>
                  </a:cubicBezTo>
                  <a:cubicBezTo>
                    <a:pt x="82" y="270"/>
                    <a:pt x="82" y="270"/>
                    <a:pt x="82" y="270"/>
                  </a:cubicBezTo>
                  <a:cubicBezTo>
                    <a:pt x="82" y="270"/>
                    <a:pt x="93" y="75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5" name="işḻiḓé">
              <a:extLst>
                <a:ext uri="{FF2B5EF4-FFF2-40B4-BE49-F238E27FC236}">
                  <a16:creationId xmlns:a16="http://schemas.microsoft.com/office/drawing/2014/main" id="{CCFEF101-690B-4214-843D-5B0F08F32DFD}"/>
                </a:ext>
              </a:extLst>
            </p:cNvPr>
            <p:cNvSpPr/>
            <p:nvPr/>
          </p:nvSpPr>
          <p:spPr bwMode="auto">
            <a:xfrm>
              <a:off x="3078163" y="4816475"/>
              <a:ext cx="457200" cy="461963"/>
            </a:xfrm>
            <a:custGeom>
              <a:avLst/>
              <a:gdLst>
                <a:gd name="T0" fmla="*/ 4 w 119"/>
                <a:gd name="T1" fmla="*/ 52 h 120"/>
                <a:gd name="T2" fmla="*/ 17 w 119"/>
                <a:gd name="T3" fmla="*/ 92 h 120"/>
                <a:gd name="T4" fmla="*/ 49 w 119"/>
                <a:gd name="T5" fmla="*/ 119 h 120"/>
                <a:gd name="T6" fmla="*/ 68 w 119"/>
                <a:gd name="T7" fmla="*/ 120 h 120"/>
                <a:gd name="T8" fmla="*/ 89 w 119"/>
                <a:gd name="T9" fmla="*/ 116 h 120"/>
                <a:gd name="T10" fmla="*/ 104 w 119"/>
                <a:gd name="T11" fmla="*/ 94 h 120"/>
                <a:gd name="T12" fmla="*/ 116 w 119"/>
                <a:gd name="T13" fmla="*/ 48 h 120"/>
                <a:gd name="T14" fmla="*/ 115 w 119"/>
                <a:gd name="T15" fmla="*/ 22 h 120"/>
                <a:gd name="T16" fmla="*/ 84 w 119"/>
                <a:gd name="T17" fmla="*/ 5 h 120"/>
                <a:gd name="T18" fmla="*/ 17 w 119"/>
                <a:gd name="T19" fmla="*/ 8 h 120"/>
                <a:gd name="T20" fmla="*/ 4 w 119"/>
                <a:gd name="T21" fmla="*/ 5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0">
                  <a:moveTo>
                    <a:pt x="4" y="52"/>
                  </a:moveTo>
                  <a:cubicBezTo>
                    <a:pt x="7" y="66"/>
                    <a:pt x="10" y="80"/>
                    <a:pt x="17" y="92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0"/>
                    <a:pt x="62" y="120"/>
                    <a:pt x="68" y="120"/>
                  </a:cubicBezTo>
                  <a:cubicBezTo>
                    <a:pt x="75" y="120"/>
                    <a:pt x="83" y="120"/>
                    <a:pt x="89" y="116"/>
                  </a:cubicBezTo>
                  <a:cubicBezTo>
                    <a:pt x="97" y="111"/>
                    <a:pt x="101" y="102"/>
                    <a:pt x="104" y="94"/>
                  </a:cubicBezTo>
                  <a:cubicBezTo>
                    <a:pt x="110" y="79"/>
                    <a:pt x="114" y="64"/>
                    <a:pt x="116" y="48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1"/>
                    <a:pt x="36" y="0"/>
                    <a:pt x="17" y="8"/>
                  </a:cubicBezTo>
                  <a:cubicBezTo>
                    <a:pt x="0" y="15"/>
                    <a:pt x="1" y="36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6" name="iṡ1íḍê">
              <a:extLst>
                <a:ext uri="{FF2B5EF4-FFF2-40B4-BE49-F238E27FC236}">
                  <a16:creationId xmlns:a16="http://schemas.microsoft.com/office/drawing/2014/main" id="{C69CEC62-0600-4DC0-9F63-BB8291F13F81}"/>
                </a:ext>
              </a:extLst>
            </p:cNvPr>
            <p:cNvSpPr/>
            <p:nvPr/>
          </p:nvSpPr>
          <p:spPr bwMode="auto">
            <a:xfrm>
              <a:off x="3078163" y="4843463"/>
              <a:ext cx="373063" cy="65088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6 h 17"/>
                <a:gd name="T6" fmla="*/ 87 w 97"/>
                <a:gd name="T7" fmla="*/ 3 h 17"/>
                <a:gd name="T8" fmla="*/ 27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5"/>
                    <a:pt x="93" y="9"/>
                  </a:cubicBezTo>
                  <a:cubicBezTo>
                    <a:pt x="95" y="8"/>
                    <a:pt x="97" y="7"/>
                    <a:pt x="96" y="6"/>
                  </a:cubicBezTo>
                  <a:cubicBezTo>
                    <a:pt x="95" y="4"/>
                    <a:pt x="90" y="3"/>
                    <a:pt x="87" y="3"/>
                  </a:cubicBezTo>
                  <a:cubicBezTo>
                    <a:pt x="67" y="1"/>
                    <a:pt x="46" y="0"/>
                    <a:pt x="27" y="3"/>
                  </a:cubicBezTo>
                  <a:cubicBezTo>
                    <a:pt x="0" y="8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7" name="íślïḋe">
              <a:extLst>
                <a:ext uri="{FF2B5EF4-FFF2-40B4-BE49-F238E27FC236}">
                  <a16:creationId xmlns:a16="http://schemas.microsoft.com/office/drawing/2014/main" id="{302B0BFD-1806-4947-A31C-BC8290F4E17F}"/>
                </a:ext>
              </a:extLst>
            </p:cNvPr>
            <p:cNvSpPr/>
            <p:nvPr/>
          </p:nvSpPr>
          <p:spPr bwMode="auto">
            <a:xfrm>
              <a:off x="3186113" y="3757613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0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0" y="298"/>
                  </a:cubicBezTo>
                  <a:cubicBezTo>
                    <a:pt x="30" y="298"/>
                    <a:pt x="50" y="103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8" name="i$lïdè">
              <a:extLst>
                <a:ext uri="{FF2B5EF4-FFF2-40B4-BE49-F238E27FC236}">
                  <a16:creationId xmlns:a16="http://schemas.microsoft.com/office/drawing/2014/main" id="{BA0B3925-F7B8-4DE8-8DE4-1160DFDA9140}"/>
                </a:ext>
              </a:extLst>
            </p:cNvPr>
            <p:cNvSpPr/>
            <p:nvPr/>
          </p:nvSpPr>
          <p:spPr bwMode="auto">
            <a:xfrm>
              <a:off x="3213101" y="3941763"/>
              <a:ext cx="261938" cy="955675"/>
            </a:xfrm>
            <a:custGeom>
              <a:avLst/>
              <a:gdLst>
                <a:gd name="T0" fmla="*/ 20 w 68"/>
                <a:gd name="T1" fmla="*/ 248 h 248"/>
                <a:gd name="T2" fmla="*/ 27 w 68"/>
                <a:gd name="T3" fmla="*/ 248 h 248"/>
                <a:gd name="T4" fmla="*/ 52 w 68"/>
                <a:gd name="T5" fmla="*/ 0 h 248"/>
                <a:gd name="T6" fmla="*/ 13 w 68"/>
                <a:gd name="T7" fmla="*/ 225 h 248"/>
                <a:gd name="T8" fmla="*/ 20 w 6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8">
                  <a:moveTo>
                    <a:pt x="20" y="248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37" y="205"/>
                    <a:pt x="68" y="65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5"/>
                    <a:pt x="18" y="243"/>
                    <a:pt x="20" y="248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9" name="ïšlîďè">
              <a:extLst>
                <a:ext uri="{FF2B5EF4-FFF2-40B4-BE49-F238E27FC236}">
                  <a16:creationId xmlns:a16="http://schemas.microsoft.com/office/drawing/2014/main" id="{70260930-AD2B-4391-857F-E9A844848D02}"/>
                </a:ext>
              </a:extLst>
            </p:cNvPr>
            <p:cNvSpPr/>
            <p:nvPr/>
          </p:nvSpPr>
          <p:spPr bwMode="auto">
            <a:xfrm>
              <a:off x="8915401" y="3892550"/>
              <a:ext cx="357188" cy="1039813"/>
            </a:xfrm>
            <a:custGeom>
              <a:avLst/>
              <a:gdLst>
                <a:gd name="T0" fmla="*/ 26 w 93"/>
                <a:gd name="T1" fmla="*/ 0 h 270"/>
                <a:gd name="T2" fmla="*/ 41 w 93"/>
                <a:gd name="T3" fmla="*/ 193 h 270"/>
                <a:gd name="T4" fmla="*/ 83 w 93"/>
                <a:gd name="T5" fmla="*/ 270 h 270"/>
                <a:gd name="T6" fmla="*/ 26 w 93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270">
                  <a:moveTo>
                    <a:pt x="26" y="0"/>
                  </a:moveTo>
                  <a:cubicBezTo>
                    <a:pt x="26" y="0"/>
                    <a:pt x="0" y="115"/>
                    <a:pt x="41" y="193"/>
                  </a:cubicBezTo>
                  <a:cubicBezTo>
                    <a:pt x="83" y="270"/>
                    <a:pt x="83" y="270"/>
                    <a:pt x="83" y="270"/>
                  </a:cubicBezTo>
                  <a:cubicBezTo>
                    <a:pt x="83" y="270"/>
                    <a:pt x="93" y="76"/>
                    <a:pt x="26" y="0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0" name="îsḻídè">
              <a:extLst>
                <a:ext uri="{FF2B5EF4-FFF2-40B4-BE49-F238E27FC236}">
                  <a16:creationId xmlns:a16="http://schemas.microsoft.com/office/drawing/2014/main" id="{FAB35F42-B9DA-4865-B508-F7B98BCDC9B8}"/>
                </a:ext>
              </a:extLst>
            </p:cNvPr>
            <p:cNvSpPr/>
            <p:nvPr/>
          </p:nvSpPr>
          <p:spPr bwMode="auto">
            <a:xfrm>
              <a:off x="9007476" y="4843463"/>
              <a:ext cx="458788" cy="465138"/>
            </a:xfrm>
            <a:custGeom>
              <a:avLst/>
              <a:gdLst>
                <a:gd name="T0" fmla="*/ 4 w 119"/>
                <a:gd name="T1" fmla="*/ 52 h 121"/>
                <a:gd name="T2" fmla="*/ 17 w 119"/>
                <a:gd name="T3" fmla="*/ 93 h 121"/>
                <a:gd name="T4" fmla="*/ 49 w 119"/>
                <a:gd name="T5" fmla="*/ 119 h 121"/>
                <a:gd name="T6" fmla="*/ 68 w 119"/>
                <a:gd name="T7" fmla="*/ 121 h 121"/>
                <a:gd name="T8" fmla="*/ 89 w 119"/>
                <a:gd name="T9" fmla="*/ 116 h 121"/>
                <a:gd name="T10" fmla="*/ 104 w 119"/>
                <a:gd name="T11" fmla="*/ 94 h 121"/>
                <a:gd name="T12" fmla="*/ 116 w 119"/>
                <a:gd name="T13" fmla="*/ 49 h 121"/>
                <a:gd name="T14" fmla="*/ 115 w 119"/>
                <a:gd name="T15" fmla="*/ 22 h 121"/>
                <a:gd name="T16" fmla="*/ 84 w 119"/>
                <a:gd name="T17" fmla="*/ 5 h 121"/>
                <a:gd name="T18" fmla="*/ 17 w 119"/>
                <a:gd name="T19" fmla="*/ 8 h 121"/>
                <a:gd name="T20" fmla="*/ 4 w 119"/>
                <a:gd name="T21" fmla="*/ 5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21">
                  <a:moveTo>
                    <a:pt x="4" y="52"/>
                  </a:moveTo>
                  <a:cubicBezTo>
                    <a:pt x="7" y="66"/>
                    <a:pt x="10" y="80"/>
                    <a:pt x="17" y="93"/>
                  </a:cubicBezTo>
                  <a:cubicBezTo>
                    <a:pt x="24" y="105"/>
                    <a:pt x="35" y="116"/>
                    <a:pt x="49" y="119"/>
                  </a:cubicBezTo>
                  <a:cubicBezTo>
                    <a:pt x="55" y="121"/>
                    <a:pt x="62" y="121"/>
                    <a:pt x="68" y="121"/>
                  </a:cubicBezTo>
                  <a:cubicBezTo>
                    <a:pt x="75" y="121"/>
                    <a:pt x="83" y="120"/>
                    <a:pt x="89" y="116"/>
                  </a:cubicBezTo>
                  <a:cubicBezTo>
                    <a:pt x="97" y="112"/>
                    <a:pt x="101" y="103"/>
                    <a:pt x="104" y="94"/>
                  </a:cubicBezTo>
                  <a:cubicBezTo>
                    <a:pt x="110" y="79"/>
                    <a:pt x="114" y="64"/>
                    <a:pt x="116" y="49"/>
                  </a:cubicBezTo>
                  <a:cubicBezTo>
                    <a:pt x="118" y="40"/>
                    <a:pt x="119" y="30"/>
                    <a:pt x="115" y="22"/>
                  </a:cubicBezTo>
                  <a:cubicBezTo>
                    <a:pt x="109" y="11"/>
                    <a:pt x="96" y="7"/>
                    <a:pt x="84" y="5"/>
                  </a:cubicBezTo>
                  <a:cubicBezTo>
                    <a:pt x="64" y="2"/>
                    <a:pt x="36" y="0"/>
                    <a:pt x="17" y="8"/>
                  </a:cubicBezTo>
                  <a:cubicBezTo>
                    <a:pt x="0" y="15"/>
                    <a:pt x="1" y="37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1" name="íṡļïḋê">
              <a:extLst>
                <a:ext uri="{FF2B5EF4-FFF2-40B4-BE49-F238E27FC236}">
                  <a16:creationId xmlns:a16="http://schemas.microsoft.com/office/drawing/2014/main" id="{EED00329-5AD6-4B91-A3B8-6E30E12FACB4}"/>
                </a:ext>
              </a:extLst>
            </p:cNvPr>
            <p:cNvSpPr/>
            <p:nvPr/>
          </p:nvSpPr>
          <p:spPr bwMode="auto">
            <a:xfrm>
              <a:off x="9007476" y="4873625"/>
              <a:ext cx="373063" cy="66675"/>
            </a:xfrm>
            <a:custGeom>
              <a:avLst/>
              <a:gdLst>
                <a:gd name="T0" fmla="*/ 50 w 97"/>
                <a:gd name="T1" fmla="*/ 16 h 17"/>
                <a:gd name="T2" fmla="*/ 93 w 97"/>
                <a:gd name="T3" fmla="*/ 9 h 17"/>
                <a:gd name="T4" fmla="*/ 96 w 97"/>
                <a:gd name="T5" fmla="*/ 5 h 17"/>
                <a:gd name="T6" fmla="*/ 87 w 97"/>
                <a:gd name="T7" fmla="*/ 2 h 17"/>
                <a:gd name="T8" fmla="*/ 28 w 97"/>
                <a:gd name="T9" fmla="*/ 3 h 17"/>
                <a:gd name="T10" fmla="*/ 50 w 97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7">
                  <a:moveTo>
                    <a:pt x="50" y="16"/>
                  </a:moveTo>
                  <a:cubicBezTo>
                    <a:pt x="66" y="17"/>
                    <a:pt x="83" y="14"/>
                    <a:pt x="93" y="9"/>
                  </a:cubicBezTo>
                  <a:cubicBezTo>
                    <a:pt x="95" y="8"/>
                    <a:pt x="97" y="6"/>
                    <a:pt x="96" y="5"/>
                  </a:cubicBezTo>
                  <a:cubicBezTo>
                    <a:pt x="95" y="3"/>
                    <a:pt x="90" y="3"/>
                    <a:pt x="87" y="2"/>
                  </a:cubicBezTo>
                  <a:cubicBezTo>
                    <a:pt x="67" y="0"/>
                    <a:pt x="46" y="0"/>
                    <a:pt x="28" y="3"/>
                  </a:cubicBezTo>
                  <a:cubicBezTo>
                    <a:pt x="0" y="7"/>
                    <a:pt x="35" y="15"/>
                    <a:pt x="50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2" name="ïšḻiďe">
              <a:extLst>
                <a:ext uri="{FF2B5EF4-FFF2-40B4-BE49-F238E27FC236}">
                  <a16:creationId xmlns:a16="http://schemas.microsoft.com/office/drawing/2014/main" id="{4EBD05E7-30A6-47A3-BC60-AD585E2F3D95}"/>
                </a:ext>
              </a:extLst>
            </p:cNvPr>
            <p:cNvSpPr/>
            <p:nvPr/>
          </p:nvSpPr>
          <p:spPr bwMode="auto">
            <a:xfrm>
              <a:off x="9115426" y="3784600"/>
              <a:ext cx="192088" cy="1147763"/>
            </a:xfrm>
            <a:custGeom>
              <a:avLst/>
              <a:gdLst>
                <a:gd name="T0" fmla="*/ 13 w 50"/>
                <a:gd name="T1" fmla="*/ 0 h 298"/>
                <a:gd name="T2" fmla="*/ 31 w 50"/>
                <a:gd name="T3" fmla="*/ 298 h 298"/>
                <a:gd name="T4" fmla="*/ 13 w 50"/>
                <a:gd name="T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98">
                  <a:moveTo>
                    <a:pt x="13" y="0"/>
                  </a:moveTo>
                  <a:cubicBezTo>
                    <a:pt x="13" y="0"/>
                    <a:pt x="0" y="218"/>
                    <a:pt x="31" y="298"/>
                  </a:cubicBezTo>
                  <a:cubicBezTo>
                    <a:pt x="31" y="298"/>
                    <a:pt x="50" y="104"/>
                    <a:pt x="13" y="0"/>
                  </a:cubicBezTo>
                  <a:close/>
                </a:path>
              </a:pathLst>
            </a:custGeom>
            <a:solidFill>
              <a:srgbClr val="63A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3" name="íş1iḓê">
              <a:extLst>
                <a:ext uri="{FF2B5EF4-FFF2-40B4-BE49-F238E27FC236}">
                  <a16:creationId xmlns:a16="http://schemas.microsoft.com/office/drawing/2014/main" id="{5ACC1ADB-5246-45B5-A6D0-37ED4D59B401}"/>
                </a:ext>
              </a:extLst>
            </p:cNvPr>
            <p:cNvSpPr/>
            <p:nvPr/>
          </p:nvSpPr>
          <p:spPr bwMode="auto">
            <a:xfrm>
              <a:off x="9142413" y="3968750"/>
              <a:ext cx="261938" cy="958850"/>
            </a:xfrm>
            <a:custGeom>
              <a:avLst/>
              <a:gdLst>
                <a:gd name="T0" fmla="*/ 20 w 68"/>
                <a:gd name="T1" fmla="*/ 249 h 249"/>
                <a:gd name="T2" fmla="*/ 27 w 68"/>
                <a:gd name="T3" fmla="*/ 249 h 249"/>
                <a:gd name="T4" fmla="*/ 52 w 68"/>
                <a:gd name="T5" fmla="*/ 0 h 249"/>
                <a:gd name="T6" fmla="*/ 13 w 68"/>
                <a:gd name="T7" fmla="*/ 225 h 249"/>
                <a:gd name="T8" fmla="*/ 20 w 68"/>
                <a:gd name="T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49">
                  <a:moveTo>
                    <a:pt x="20" y="249"/>
                  </a:moveTo>
                  <a:cubicBezTo>
                    <a:pt x="27" y="249"/>
                    <a:pt x="27" y="249"/>
                    <a:pt x="27" y="249"/>
                  </a:cubicBezTo>
                  <a:cubicBezTo>
                    <a:pt x="37" y="206"/>
                    <a:pt x="68" y="66"/>
                    <a:pt x="52" y="0"/>
                  </a:cubicBezTo>
                  <a:cubicBezTo>
                    <a:pt x="52" y="0"/>
                    <a:pt x="0" y="184"/>
                    <a:pt x="13" y="225"/>
                  </a:cubicBezTo>
                  <a:cubicBezTo>
                    <a:pt x="16" y="236"/>
                    <a:pt x="18" y="243"/>
                    <a:pt x="20" y="249"/>
                  </a:cubicBezTo>
                  <a:close/>
                </a:path>
              </a:pathLst>
            </a:custGeom>
            <a:solidFill>
              <a:srgbClr val="5BB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4" name="iṡľiḍê">
              <a:extLst>
                <a:ext uri="{FF2B5EF4-FFF2-40B4-BE49-F238E27FC236}">
                  <a16:creationId xmlns:a16="http://schemas.microsoft.com/office/drawing/2014/main" id="{B46BBFF1-2532-45F5-B241-05D62044357C}"/>
                </a:ext>
              </a:extLst>
            </p:cNvPr>
            <p:cNvSpPr/>
            <p:nvPr/>
          </p:nvSpPr>
          <p:spPr bwMode="auto">
            <a:xfrm>
              <a:off x="3971926" y="2752725"/>
              <a:ext cx="473075" cy="312738"/>
            </a:xfrm>
            <a:custGeom>
              <a:avLst/>
              <a:gdLst>
                <a:gd name="T0" fmla="*/ 0 w 123"/>
                <a:gd name="T1" fmla="*/ 37 h 81"/>
                <a:gd name="T2" fmla="*/ 71 w 123"/>
                <a:gd name="T3" fmla="*/ 49 h 81"/>
                <a:gd name="T4" fmla="*/ 37 w 123"/>
                <a:gd name="T5" fmla="*/ 18 h 81"/>
                <a:gd name="T6" fmla="*/ 53 w 123"/>
                <a:gd name="T7" fmla="*/ 0 h 81"/>
                <a:gd name="T8" fmla="*/ 115 w 123"/>
                <a:gd name="T9" fmla="*/ 55 h 81"/>
                <a:gd name="T10" fmla="*/ 105 w 123"/>
                <a:gd name="T11" fmla="*/ 79 h 81"/>
                <a:gd name="T12" fmla="*/ 19 w 123"/>
                <a:gd name="T13" fmla="*/ 81 h 81"/>
                <a:gd name="T14" fmla="*/ 0 w 123"/>
                <a:gd name="T15" fmla="*/ 3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81">
                  <a:moveTo>
                    <a:pt x="0" y="37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23" y="64"/>
                    <a:pt x="117" y="78"/>
                    <a:pt x="105" y="79"/>
                  </a:cubicBezTo>
                  <a:cubicBezTo>
                    <a:pt x="19" y="81"/>
                    <a:pt x="19" y="81"/>
                    <a:pt x="19" y="81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5" name="îṣḻîḑê">
              <a:extLst>
                <a:ext uri="{FF2B5EF4-FFF2-40B4-BE49-F238E27FC236}">
                  <a16:creationId xmlns:a16="http://schemas.microsoft.com/office/drawing/2014/main" id="{F7BBAEC6-6185-4747-A30A-8DC36A836D47}"/>
                </a:ext>
              </a:extLst>
            </p:cNvPr>
            <p:cNvSpPr/>
            <p:nvPr/>
          </p:nvSpPr>
          <p:spPr bwMode="auto">
            <a:xfrm>
              <a:off x="3648076" y="3565525"/>
              <a:ext cx="434975" cy="1824038"/>
            </a:xfrm>
            <a:custGeom>
              <a:avLst/>
              <a:gdLst>
                <a:gd name="T0" fmla="*/ 274 w 274"/>
                <a:gd name="T1" fmla="*/ 19 h 1149"/>
                <a:gd name="T2" fmla="*/ 271 w 274"/>
                <a:gd name="T3" fmla="*/ 1144 h 1149"/>
                <a:gd name="T4" fmla="*/ 213 w 274"/>
                <a:gd name="T5" fmla="*/ 1149 h 1149"/>
                <a:gd name="T6" fmla="*/ 172 w 274"/>
                <a:gd name="T7" fmla="*/ 194 h 1149"/>
                <a:gd name="T8" fmla="*/ 116 w 274"/>
                <a:gd name="T9" fmla="*/ 199 h 1149"/>
                <a:gd name="T10" fmla="*/ 60 w 274"/>
                <a:gd name="T11" fmla="*/ 1140 h 1149"/>
                <a:gd name="T12" fmla="*/ 0 w 274"/>
                <a:gd name="T13" fmla="*/ 1137 h 1149"/>
                <a:gd name="T14" fmla="*/ 7 w 274"/>
                <a:gd name="T15" fmla="*/ 0 h 1149"/>
                <a:gd name="T16" fmla="*/ 274 w 274"/>
                <a:gd name="T17" fmla="*/ 1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1149">
                  <a:moveTo>
                    <a:pt x="274" y="19"/>
                  </a:moveTo>
                  <a:lnTo>
                    <a:pt x="271" y="1144"/>
                  </a:lnTo>
                  <a:lnTo>
                    <a:pt x="213" y="1149"/>
                  </a:lnTo>
                  <a:lnTo>
                    <a:pt x="172" y="194"/>
                  </a:lnTo>
                  <a:lnTo>
                    <a:pt x="116" y="199"/>
                  </a:lnTo>
                  <a:lnTo>
                    <a:pt x="60" y="1140"/>
                  </a:lnTo>
                  <a:lnTo>
                    <a:pt x="0" y="1137"/>
                  </a:lnTo>
                  <a:lnTo>
                    <a:pt x="7" y="0"/>
                  </a:lnTo>
                  <a:lnTo>
                    <a:pt x="274" y="1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6" name="íSḻîdê">
              <a:extLst>
                <a:ext uri="{FF2B5EF4-FFF2-40B4-BE49-F238E27FC236}">
                  <a16:creationId xmlns:a16="http://schemas.microsoft.com/office/drawing/2014/main" id="{F79900FF-2659-475D-BC5D-CCAC9A925C61}"/>
                </a:ext>
              </a:extLst>
            </p:cNvPr>
            <p:cNvSpPr/>
            <p:nvPr/>
          </p:nvSpPr>
          <p:spPr bwMode="auto">
            <a:xfrm>
              <a:off x="3567113" y="2879725"/>
              <a:ext cx="527050" cy="774700"/>
            </a:xfrm>
            <a:custGeom>
              <a:avLst/>
              <a:gdLst>
                <a:gd name="T0" fmla="*/ 105 w 137"/>
                <a:gd name="T1" fmla="*/ 4 h 201"/>
                <a:gd name="T2" fmla="*/ 23 w 137"/>
                <a:gd name="T3" fmla="*/ 1 h 201"/>
                <a:gd name="T4" fmla="*/ 0 w 137"/>
                <a:gd name="T5" fmla="*/ 10 h 201"/>
                <a:gd name="T6" fmla="*/ 24 w 137"/>
                <a:gd name="T7" fmla="*/ 198 h 201"/>
                <a:gd name="T8" fmla="*/ 137 w 137"/>
                <a:gd name="T9" fmla="*/ 201 h 201"/>
                <a:gd name="T10" fmla="*/ 126 w 137"/>
                <a:gd name="T11" fmla="*/ 28 h 201"/>
                <a:gd name="T12" fmla="*/ 105 w 137"/>
                <a:gd name="T13" fmla="*/ 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201">
                  <a:moveTo>
                    <a:pt x="105" y="4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14" y="0"/>
                    <a:pt x="6" y="4"/>
                    <a:pt x="0" y="10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137" y="201"/>
                    <a:pt x="137" y="201"/>
                    <a:pt x="137" y="201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6" y="28"/>
                    <a:pt x="108" y="4"/>
                    <a:pt x="105" y="4"/>
                  </a:cubicBez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7" name="iṩľiḑé">
              <a:extLst>
                <a:ext uri="{FF2B5EF4-FFF2-40B4-BE49-F238E27FC236}">
                  <a16:creationId xmlns:a16="http://schemas.microsoft.com/office/drawing/2014/main" id="{342153A3-24C6-461C-88A4-A810C0B81E4B}"/>
                </a:ext>
              </a:extLst>
            </p:cNvPr>
            <p:cNvSpPr/>
            <p:nvPr/>
          </p:nvSpPr>
          <p:spPr bwMode="auto">
            <a:xfrm>
              <a:off x="4067176" y="2695575"/>
              <a:ext cx="146050" cy="161925"/>
            </a:xfrm>
            <a:custGeom>
              <a:avLst/>
              <a:gdLst>
                <a:gd name="T0" fmla="*/ 12 w 38"/>
                <a:gd name="T1" fmla="*/ 16 h 42"/>
                <a:gd name="T2" fmla="*/ 0 w 38"/>
                <a:gd name="T3" fmla="*/ 29 h 42"/>
                <a:gd name="T4" fmla="*/ 8 w 38"/>
                <a:gd name="T5" fmla="*/ 40 h 42"/>
                <a:gd name="T6" fmla="*/ 22 w 38"/>
                <a:gd name="T7" fmla="*/ 39 h 42"/>
                <a:gd name="T8" fmla="*/ 37 w 38"/>
                <a:gd name="T9" fmla="*/ 21 h 42"/>
                <a:gd name="T10" fmla="*/ 29 w 38"/>
                <a:gd name="T11" fmla="*/ 2 h 42"/>
                <a:gd name="T12" fmla="*/ 12 w 38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2" y="16"/>
                  </a:moveTo>
                  <a:cubicBezTo>
                    <a:pt x="7" y="20"/>
                    <a:pt x="1" y="23"/>
                    <a:pt x="0" y="29"/>
                  </a:cubicBezTo>
                  <a:cubicBezTo>
                    <a:pt x="0" y="34"/>
                    <a:pt x="3" y="39"/>
                    <a:pt x="8" y="40"/>
                  </a:cubicBezTo>
                  <a:cubicBezTo>
                    <a:pt x="13" y="42"/>
                    <a:pt x="18" y="41"/>
                    <a:pt x="22" y="39"/>
                  </a:cubicBezTo>
                  <a:cubicBezTo>
                    <a:pt x="30" y="36"/>
                    <a:pt x="36" y="29"/>
                    <a:pt x="37" y="21"/>
                  </a:cubicBezTo>
                  <a:cubicBezTo>
                    <a:pt x="38" y="16"/>
                    <a:pt x="36" y="4"/>
                    <a:pt x="29" y="2"/>
                  </a:cubicBezTo>
                  <a:cubicBezTo>
                    <a:pt x="21" y="0"/>
                    <a:pt x="17" y="12"/>
                    <a:pt x="1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8" name="ïślïḋé">
              <a:extLst>
                <a:ext uri="{FF2B5EF4-FFF2-40B4-BE49-F238E27FC236}">
                  <a16:creationId xmlns:a16="http://schemas.microsoft.com/office/drawing/2014/main" id="{8BF1C296-A7D2-454A-9991-F37BFC7F8CD2}"/>
                </a:ext>
              </a:extLst>
            </p:cNvPr>
            <p:cNvSpPr/>
            <p:nvPr/>
          </p:nvSpPr>
          <p:spPr bwMode="auto">
            <a:xfrm>
              <a:off x="3467101" y="5370513"/>
              <a:ext cx="276225" cy="69850"/>
            </a:xfrm>
            <a:custGeom>
              <a:avLst/>
              <a:gdLst>
                <a:gd name="T0" fmla="*/ 114 w 174"/>
                <a:gd name="T1" fmla="*/ 0 h 44"/>
                <a:gd name="T2" fmla="*/ 0 w 174"/>
                <a:gd name="T3" fmla="*/ 34 h 44"/>
                <a:gd name="T4" fmla="*/ 5 w 174"/>
                <a:gd name="T5" fmla="*/ 44 h 44"/>
                <a:gd name="T6" fmla="*/ 172 w 174"/>
                <a:gd name="T7" fmla="*/ 24 h 44"/>
                <a:gd name="T8" fmla="*/ 174 w 174"/>
                <a:gd name="T9" fmla="*/ 3 h 44"/>
                <a:gd name="T10" fmla="*/ 114 w 174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44">
                  <a:moveTo>
                    <a:pt x="114" y="0"/>
                  </a:moveTo>
                  <a:lnTo>
                    <a:pt x="0" y="34"/>
                  </a:lnTo>
                  <a:lnTo>
                    <a:pt x="5" y="44"/>
                  </a:lnTo>
                  <a:lnTo>
                    <a:pt x="172" y="24"/>
                  </a:lnTo>
                  <a:lnTo>
                    <a:pt x="174" y="3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9" name="ïṡ1íḑé">
              <a:extLst>
                <a:ext uri="{FF2B5EF4-FFF2-40B4-BE49-F238E27FC236}">
                  <a16:creationId xmlns:a16="http://schemas.microsoft.com/office/drawing/2014/main" id="{00D6B02E-982D-47F3-857A-D51725CF5B6D}"/>
                </a:ext>
              </a:extLst>
            </p:cNvPr>
            <p:cNvSpPr/>
            <p:nvPr/>
          </p:nvSpPr>
          <p:spPr bwMode="auto">
            <a:xfrm>
              <a:off x="2840038" y="2630488"/>
              <a:ext cx="238125" cy="311150"/>
            </a:xfrm>
            <a:custGeom>
              <a:avLst/>
              <a:gdLst>
                <a:gd name="T0" fmla="*/ 57 w 62"/>
                <a:gd name="T1" fmla="*/ 71 h 81"/>
                <a:gd name="T2" fmla="*/ 49 w 62"/>
                <a:gd name="T3" fmla="*/ 58 h 81"/>
                <a:gd name="T4" fmla="*/ 58 w 62"/>
                <a:gd name="T5" fmla="*/ 40 h 81"/>
                <a:gd name="T6" fmla="*/ 62 w 62"/>
                <a:gd name="T7" fmla="*/ 25 h 81"/>
                <a:gd name="T8" fmla="*/ 55 w 62"/>
                <a:gd name="T9" fmla="*/ 22 h 81"/>
                <a:gd name="T10" fmla="*/ 47 w 62"/>
                <a:gd name="T11" fmla="*/ 34 h 81"/>
                <a:gd name="T12" fmla="*/ 25 w 62"/>
                <a:gd name="T13" fmla="*/ 1 h 81"/>
                <a:gd name="T14" fmla="*/ 22 w 62"/>
                <a:gd name="T15" fmla="*/ 0 h 81"/>
                <a:gd name="T16" fmla="*/ 19 w 62"/>
                <a:gd name="T17" fmla="*/ 5 h 81"/>
                <a:gd name="T18" fmla="*/ 24 w 62"/>
                <a:gd name="T19" fmla="*/ 14 h 81"/>
                <a:gd name="T20" fmla="*/ 19 w 62"/>
                <a:gd name="T21" fmla="*/ 19 h 81"/>
                <a:gd name="T22" fmla="*/ 18 w 62"/>
                <a:gd name="T23" fmla="*/ 18 h 81"/>
                <a:gd name="T24" fmla="*/ 1 w 62"/>
                <a:gd name="T25" fmla="*/ 21 h 81"/>
                <a:gd name="T26" fmla="*/ 0 w 62"/>
                <a:gd name="T27" fmla="*/ 22 h 81"/>
                <a:gd name="T28" fmla="*/ 1 w 62"/>
                <a:gd name="T29" fmla="*/ 33 h 81"/>
                <a:gd name="T30" fmla="*/ 10 w 62"/>
                <a:gd name="T31" fmla="*/ 51 h 81"/>
                <a:gd name="T32" fmla="*/ 47 w 62"/>
                <a:gd name="T33" fmla="*/ 80 h 81"/>
                <a:gd name="T34" fmla="*/ 57 w 62"/>
                <a:gd name="T35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81">
                  <a:moveTo>
                    <a:pt x="57" y="71"/>
                  </a:moveTo>
                  <a:cubicBezTo>
                    <a:pt x="49" y="58"/>
                    <a:pt x="49" y="58"/>
                    <a:pt x="49" y="58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8" y="40"/>
                    <a:pt x="62" y="28"/>
                    <a:pt x="62" y="25"/>
                  </a:cubicBezTo>
                  <a:cubicBezTo>
                    <a:pt x="62" y="21"/>
                    <a:pt x="58" y="16"/>
                    <a:pt x="55" y="22"/>
                  </a:cubicBezTo>
                  <a:cubicBezTo>
                    <a:pt x="51" y="29"/>
                    <a:pt x="47" y="34"/>
                    <a:pt x="47" y="3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19" y="0"/>
                    <a:pt x="18" y="3"/>
                    <a:pt x="19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8"/>
                    <a:pt x="22" y="21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2" y="14"/>
                    <a:pt x="5" y="16"/>
                    <a:pt x="1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40"/>
                    <a:pt x="4" y="47"/>
                    <a:pt x="10" y="51"/>
                  </a:cubicBezTo>
                  <a:cubicBezTo>
                    <a:pt x="23" y="62"/>
                    <a:pt x="47" y="81"/>
                    <a:pt x="47" y="80"/>
                  </a:cubicBezTo>
                  <a:cubicBezTo>
                    <a:pt x="48" y="77"/>
                    <a:pt x="57" y="71"/>
                    <a:pt x="57" y="7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0" name="ïşļidê">
              <a:extLst>
                <a:ext uri="{FF2B5EF4-FFF2-40B4-BE49-F238E27FC236}">
                  <a16:creationId xmlns:a16="http://schemas.microsoft.com/office/drawing/2014/main" id="{C878327C-8CE5-403C-B309-9E9EE0B09C76}"/>
                </a:ext>
              </a:extLst>
            </p:cNvPr>
            <p:cNvSpPr/>
            <p:nvPr/>
          </p:nvSpPr>
          <p:spPr bwMode="auto">
            <a:xfrm>
              <a:off x="3994151" y="2603500"/>
              <a:ext cx="107950" cy="103188"/>
            </a:xfrm>
            <a:custGeom>
              <a:avLst/>
              <a:gdLst>
                <a:gd name="T0" fmla="*/ 12 w 28"/>
                <a:gd name="T1" fmla="*/ 4 h 27"/>
                <a:gd name="T2" fmla="*/ 2 w 28"/>
                <a:gd name="T3" fmla="*/ 6 h 27"/>
                <a:gd name="T4" fmla="*/ 2 w 28"/>
                <a:gd name="T5" fmla="*/ 16 h 27"/>
                <a:gd name="T6" fmla="*/ 17 w 28"/>
                <a:gd name="T7" fmla="*/ 26 h 27"/>
                <a:gd name="T8" fmla="*/ 27 w 28"/>
                <a:gd name="T9" fmla="*/ 12 h 27"/>
                <a:gd name="T10" fmla="*/ 19 w 28"/>
                <a:gd name="T11" fmla="*/ 2 h 27"/>
                <a:gd name="T12" fmla="*/ 5 w 28"/>
                <a:gd name="T13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7">
                  <a:moveTo>
                    <a:pt x="12" y="4"/>
                  </a:moveTo>
                  <a:cubicBezTo>
                    <a:pt x="8" y="2"/>
                    <a:pt x="4" y="4"/>
                    <a:pt x="2" y="6"/>
                  </a:cubicBezTo>
                  <a:cubicBezTo>
                    <a:pt x="1" y="9"/>
                    <a:pt x="0" y="13"/>
                    <a:pt x="2" y="16"/>
                  </a:cubicBezTo>
                  <a:cubicBezTo>
                    <a:pt x="4" y="22"/>
                    <a:pt x="10" y="27"/>
                    <a:pt x="17" y="26"/>
                  </a:cubicBezTo>
                  <a:cubicBezTo>
                    <a:pt x="23" y="25"/>
                    <a:pt x="28" y="18"/>
                    <a:pt x="27" y="12"/>
                  </a:cubicBezTo>
                  <a:cubicBezTo>
                    <a:pt x="27" y="7"/>
                    <a:pt x="23" y="4"/>
                    <a:pt x="19" y="2"/>
                  </a:cubicBezTo>
                  <a:cubicBezTo>
                    <a:pt x="14" y="0"/>
                    <a:pt x="10" y="1"/>
                    <a:pt x="5" y="2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1" name="ïšļiḋê">
              <a:extLst>
                <a:ext uri="{FF2B5EF4-FFF2-40B4-BE49-F238E27FC236}">
                  <a16:creationId xmlns:a16="http://schemas.microsoft.com/office/drawing/2014/main" id="{3DD86831-A905-4E5A-9264-6E8A1393E809}"/>
                </a:ext>
              </a:extLst>
            </p:cNvPr>
            <p:cNvSpPr/>
            <p:nvPr/>
          </p:nvSpPr>
          <p:spPr bwMode="auto">
            <a:xfrm>
              <a:off x="4002088" y="2644775"/>
              <a:ext cx="177800" cy="185738"/>
            </a:xfrm>
            <a:custGeom>
              <a:avLst/>
              <a:gdLst>
                <a:gd name="T0" fmla="*/ 8 w 46"/>
                <a:gd name="T1" fmla="*/ 0 h 48"/>
                <a:gd name="T2" fmla="*/ 45 w 46"/>
                <a:gd name="T3" fmla="*/ 29 h 48"/>
                <a:gd name="T4" fmla="*/ 37 w 46"/>
                <a:gd name="T5" fmla="*/ 46 h 48"/>
                <a:gd name="T6" fmla="*/ 0 w 46"/>
                <a:gd name="T7" fmla="*/ 12 h 48"/>
                <a:gd name="T8" fmla="*/ 8 w 4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8">
                  <a:moveTo>
                    <a:pt x="8" y="0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45"/>
                    <a:pt x="37" y="46"/>
                  </a:cubicBezTo>
                  <a:cubicBezTo>
                    <a:pt x="34" y="48"/>
                    <a:pt x="0" y="12"/>
                    <a:pt x="0" y="12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2" name="iṧļïďê">
              <a:extLst>
                <a:ext uri="{FF2B5EF4-FFF2-40B4-BE49-F238E27FC236}">
                  <a16:creationId xmlns:a16="http://schemas.microsoft.com/office/drawing/2014/main" id="{E4106ED2-6C14-4256-8E8B-C5567A394EF9}"/>
                </a:ext>
              </a:extLst>
            </p:cNvPr>
            <p:cNvSpPr/>
            <p:nvPr/>
          </p:nvSpPr>
          <p:spPr bwMode="auto">
            <a:xfrm>
              <a:off x="3986213" y="5381625"/>
              <a:ext cx="242888" cy="73025"/>
            </a:xfrm>
            <a:custGeom>
              <a:avLst/>
              <a:gdLst>
                <a:gd name="T0" fmla="*/ 0 w 63"/>
                <a:gd name="T1" fmla="*/ 2 h 19"/>
                <a:gd name="T2" fmla="*/ 1 w 63"/>
                <a:gd name="T3" fmla="*/ 10 h 19"/>
                <a:gd name="T4" fmla="*/ 61 w 63"/>
                <a:gd name="T5" fmla="*/ 19 h 19"/>
                <a:gd name="T6" fmla="*/ 62 w 63"/>
                <a:gd name="T7" fmla="*/ 14 h 19"/>
                <a:gd name="T8" fmla="*/ 24 w 63"/>
                <a:gd name="T9" fmla="*/ 0 h 19"/>
                <a:gd name="T10" fmla="*/ 0 w 63"/>
                <a:gd name="T11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9">
                  <a:moveTo>
                    <a:pt x="0" y="2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3" y="15"/>
                    <a:pt x="62" y="14"/>
                  </a:cubicBezTo>
                  <a:cubicBezTo>
                    <a:pt x="60" y="14"/>
                    <a:pt x="24" y="0"/>
                    <a:pt x="24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424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3" name="îSḷïḋe">
              <a:extLst>
                <a:ext uri="{FF2B5EF4-FFF2-40B4-BE49-F238E27FC236}">
                  <a16:creationId xmlns:a16="http://schemas.microsoft.com/office/drawing/2014/main" id="{5548EE51-B525-4DC9-8D25-3DD03A0B23EF}"/>
                </a:ext>
              </a:extLst>
            </p:cNvPr>
            <p:cNvSpPr/>
            <p:nvPr/>
          </p:nvSpPr>
          <p:spPr bwMode="auto">
            <a:xfrm>
              <a:off x="3759201" y="2741613"/>
              <a:ext cx="111125" cy="250825"/>
            </a:xfrm>
            <a:custGeom>
              <a:avLst/>
              <a:gdLst>
                <a:gd name="T0" fmla="*/ 0 w 29"/>
                <a:gd name="T1" fmla="*/ 0 h 65"/>
                <a:gd name="T2" fmla="*/ 2 w 29"/>
                <a:gd name="T3" fmla="*/ 52 h 65"/>
                <a:gd name="T4" fmla="*/ 12 w 29"/>
                <a:gd name="T5" fmla="*/ 63 h 65"/>
                <a:gd name="T6" fmla="*/ 26 w 29"/>
                <a:gd name="T7" fmla="*/ 53 h 65"/>
                <a:gd name="T8" fmla="*/ 29 w 29"/>
                <a:gd name="T9" fmla="*/ 9 h 65"/>
                <a:gd name="T10" fmla="*/ 0 w 29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65">
                  <a:moveTo>
                    <a:pt x="0" y="0"/>
                  </a:moveTo>
                  <a:cubicBezTo>
                    <a:pt x="2" y="52"/>
                    <a:pt x="2" y="52"/>
                    <a:pt x="2" y="52"/>
                  </a:cubicBezTo>
                  <a:cubicBezTo>
                    <a:pt x="2" y="58"/>
                    <a:pt x="6" y="63"/>
                    <a:pt x="12" y="63"/>
                  </a:cubicBezTo>
                  <a:cubicBezTo>
                    <a:pt x="19" y="65"/>
                    <a:pt x="25" y="60"/>
                    <a:pt x="26" y="53"/>
                  </a:cubicBezTo>
                  <a:cubicBezTo>
                    <a:pt x="29" y="9"/>
                    <a:pt x="29" y="9"/>
                    <a:pt x="29" y="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4" name="îṧlíḑe">
              <a:extLst>
                <a:ext uri="{FF2B5EF4-FFF2-40B4-BE49-F238E27FC236}">
                  <a16:creationId xmlns:a16="http://schemas.microsoft.com/office/drawing/2014/main" id="{5E32957C-0E98-4558-8C32-7E69BB33C696}"/>
                </a:ext>
              </a:extLst>
            </p:cNvPr>
            <p:cNvSpPr/>
            <p:nvPr/>
          </p:nvSpPr>
          <p:spPr bwMode="auto">
            <a:xfrm>
              <a:off x="3913188" y="2560638"/>
              <a:ext cx="138113" cy="230188"/>
            </a:xfrm>
            <a:custGeom>
              <a:avLst/>
              <a:gdLst>
                <a:gd name="T0" fmla="*/ 63 w 87"/>
                <a:gd name="T1" fmla="*/ 145 h 145"/>
                <a:gd name="T2" fmla="*/ 0 w 87"/>
                <a:gd name="T3" fmla="*/ 133 h 145"/>
                <a:gd name="T4" fmla="*/ 24 w 87"/>
                <a:gd name="T5" fmla="*/ 0 h 145"/>
                <a:gd name="T6" fmla="*/ 87 w 87"/>
                <a:gd name="T7" fmla="*/ 12 h 145"/>
                <a:gd name="T8" fmla="*/ 63 w 87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45">
                  <a:moveTo>
                    <a:pt x="63" y="145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7" y="12"/>
                  </a:lnTo>
                  <a:lnTo>
                    <a:pt x="63" y="14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5" name="ïşļíḑe">
              <a:extLst>
                <a:ext uri="{FF2B5EF4-FFF2-40B4-BE49-F238E27FC236}">
                  <a16:creationId xmlns:a16="http://schemas.microsoft.com/office/drawing/2014/main" id="{45115D99-CCD9-4891-A191-72A587213E45}"/>
                </a:ext>
              </a:extLst>
            </p:cNvPr>
            <p:cNvSpPr/>
            <p:nvPr/>
          </p:nvSpPr>
          <p:spPr bwMode="auto">
            <a:xfrm>
              <a:off x="3913188" y="2560638"/>
              <a:ext cx="127000" cy="227013"/>
            </a:xfrm>
            <a:custGeom>
              <a:avLst/>
              <a:gdLst>
                <a:gd name="T0" fmla="*/ 56 w 80"/>
                <a:gd name="T1" fmla="*/ 143 h 143"/>
                <a:gd name="T2" fmla="*/ 0 w 80"/>
                <a:gd name="T3" fmla="*/ 133 h 143"/>
                <a:gd name="T4" fmla="*/ 24 w 80"/>
                <a:gd name="T5" fmla="*/ 0 h 143"/>
                <a:gd name="T6" fmla="*/ 80 w 80"/>
                <a:gd name="T7" fmla="*/ 10 h 143"/>
                <a:gd name="T8" fmla="*/ 56 w 8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43">
                  <a:moveTo>
                    <a:pt x="56" y="143"/>
                  </a:moveTo>
                  <a:lnTo>
                    <a:pt x="0" y="133"/>
                  </a:lnTo>
                  <a:lnTo>
                    <a:pt x="24" y="0"/>
                  </a:lnTo>
                  <a:lnTo>
                    <a:pt x="80" y="10"/>
                  </a:lnTo>
                  <a:lnTo>
                    <a:pt x="56" y="14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6" name="íšľíḋé">
              <a:extLst>
                <a:ext uri="{FF2B5EF4-FFF2-40B4-BE49-F238E27FC236}">
                  <a16:creationId xmlns:a16="http://schemas.microsoft.com/office/drawing/2014/main" id="{E7251839-F9AC-48DA-BE45-4209564B7E18}"/>
                </a:ext>
              </a:extLst>
            </p:cNvPr>
            <p:cNvSpPr/>
            <p:nvPr/>
          </p:nvSpPr>
          <p:spPr bwMode="auto">
            <a:xfrm>
              <a:off x="3732213" y="2892425"/>
              <a:ext cx="161925" cy="127000"/>
            </a:xfrm>
            <a:custGeom>
              <a:avLst/>
              <a:gdLst>
                <a:gd name="T0" fmla="*/ 4 w 42"/>
                <a:gd name="T1" fmla="*/ 5 h 33"/>
                <a:gd name="T2" fmla="*/ 0 w 42"/>
                <a:gd name="T3" fmla="*/ 9 h 33"/>
                <a:gd name="T4" fmla="*/ 15 w 42"/>
                <a:gd name="T5" fmla="*/ 33 h 33"/>
                <a:gd name="T6" fmla="*/ 25 w 42"/>
                <a:gd name="T7" fmla="*/ 18 h 33"/>
                <a:gd name="T8" fmla="*/ 37 w 42"/>
                <a:gd name="T9" fmla="*/ 33 h 33"/>
                <a:gd name="T10" fmla="*/ 42 w 42"/>
                <a:gd name="T11" fmla="*/ 5 h 33"/>
                <a:gd name="T12" fmla="*/ 34 w 42"/>
                <a:gd name="T13" fmla="*/ 3 h 33"/>
                <a:gd name="T14" fmla="*/ 24 w 42"/>
                <a:gd name="T15" fmla="*/ 14 h 33"/>
                <a:gd name="T16" fmla="*/ 8 w 42"/>
                <a:gd name="T17" fmla="*/ 0 h 33"/>
                <a:gd name="T18" fmla="*/ 4 w 42"/>
                <a:gd name="T19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3">
                  <a:moveTo>
                    <a:pt x="4" y="5"/>
                  </a:moveTo>
                  <a:cubicBezTo>
                    <a:pt x="4" y="5"/>
                    <a:pt x="0" y="8"/>
                    <a:pt x="0" y="9"/>
                  </a:cubicBezTo>
                  <a:cubicBezTo>
                    <a:pt x="0" y="10"/>
                    <a:pt x="15" y="33"/>
                    <a:pt x="15" y="33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7" name="iŝ1íḑé">
              <a:extLst>
                <a:ext uri="{FF2B5EF4-FFF2-40B4-BE49-F238E27FC236}">
                  <a16:creationId xmlns:a16="http://schemas.microsoft.com/office/drawing/2014/main" id="{675FD749-0874-4C23-88D1-C809B0A2D5DE}"/>
                </a:ext>
              </a:extLst>
            </p:cNvPr>
            <p:cNvSpPr/>
            <p:nvPr/>
          </p:nvSpPr>
          <p:spPr bwMode="auto">
            <a:xfrm>
              <a:off x="3802063" y="2960688"/>
              <a:ext cx="80963" cy="415925"/>
            </a:xfrm>
            <a:custGeom>
              <a:avLst/>
              <a:gdLst>
                <a:gd name="T0" fmla="*/ 17 w 51"/>
                <a:gd name="T1" fmla="*/ 0 h 262"/>
                <a:gd name="T2" fmla="*/ 0 w 51"/>
                <a:gd name="T3" fmla="*/ 24 h 262"/>
                <a:gd name="T4" fmla="*/ 12 w 51"/>
                <a:gd name="T5" fmla="*/ 44 h 262"/>
                <a:gd name="T6" fmla="*/ 5 w 51"/>
                <a:gd name="T7" fmla="*/ 56 h 262"/>
                <a:gd name="T8" fmla="*/ 12 w 51"/>
                <a:gd name="T9" fmla="*/ 240 h 262"/>
                <a:gd name="T10" fmla="*/ 31 w 51"/>
                <a:gd name="T11" fmla="*/ 262 h 262"/>
                <a:gd name="T12" fmla="*/ 51 w 51"/>
                <a:gd name="T13" fmla="*/ 240 h 262"/>
                <a:gd name="T14" fmla="*/ 31 w 51"/>
                <a:gd name="T15" fmla="*/ 56 h 262"/>
                <a:gd name="T16" fmla="*/ 19 w 51"/>
                <a:gd name="T17" fmla="*/ 41 h 262"/>
                <a:gd name="T18" fmla="*/ 34 w 51"/>
                <a:gd name="T19" fmla="*/ 22 h 262"/>
                <a:gd name="T20" fmla="*/ 17 w 51"/>
                <a:gd name="T2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262">
                  <a:moveTo>
                    <a:pt x="17" y="0"/>
                  </a:moveTo>
                  <a:lnTo>
                    <a:pt x="0" y="24"/>
                  </a:lnTo>
                  <a:lnTo>
                    <a:pt x="12" y="44"/>
                  </a:lnTo>
                  <a:lnTo>
                    <a:pt x="5" y="56"/>
                  </a:lnTo>
                  <a:lnTo>
                    <a:pt x="12" y="240"/>
                  </a:lnTo>
                  <a:lnTo>
                    <a:pt x="31" y="262"/>
                  </a:lnTo>
                  <a:lnTo>
                    <a:pt x="51" y="240"/>
                  </a:lnTo>
                  <a:lnTo>
                    <a:pt x="31" y="56"/>
                  </a:lnTo>
                  <a:lnTo>
                    <a:pt x="19" y="41"/>
                  </a:lnTo>
                  <a:lnTo>
                    <a:pt x="34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8" name="iSľiḓè">
              <a:extLst>
                <a:ext uri="{FF2B5EF4-FFF2-40B4-BE49-F238E27FC236}">
                  <a16:creationId xmlns:a16="http://schemas.microsoft.com/office/drawing/2014/main" id="{508AE282-69C2-46C8-B423-2E755AFBDE7B}"/>
                </a:ext>
              </a:extLst>
            </p:cNvPr>
            <p:cNvSpPr/>
            <p:nvPr/>
          </p:nvSpPr>
          <p:spPr bwMode="auto">
            <a:xfrm>
              <a:off x="3659188" y="2403475"/>
              <a:ext cx="312738" cy="465138"/>
            </a:xfrm>
            <a:custGeom>
              <a:avLst/>
              <a:gdLst>
                <a:gd name="T0" fmla="*/ 5 w 81"/>
                <a:gd name="T1" fmla="*/ 34 h 121"/>
                <a:gd name="T2" fmla="*/ 3 w 81"/>
                <a:gd name="T3" fmla="*/ 72 h 121"/>
                <a:gd name="T4" fmla="*/ 23 w 81"/>
                <a:gd name="T5" fmla="*/ 109 h 121"/>
                <a:gd name="T6" fmla="*/ 62 w 81"/>
                <a:gd name="T7" fmla="*/ 112 h 121"/>
                <a:gd name="T8" fmla="*/ 75 w 81"/>
                <a:gd name="T9" fmla="*/ 91 h 121"/>
                <a:gd name="T10" fmla="*/ 75 w 81"/>
                <a:gd name="T11" fmla="*/ 41 h 121"/>
                <a:gd name="T12" fmla="*/ 5 w 81"/>
                <a:gd name="T13" fmla="*/ 3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21">
                  <a:moveTo>
                    <a:pt x="5" y="34"/>
                  </a:moveTo>
                  <a:cubicBezTo>
                    <a:pt x="0" y="46"/>
                    <a:pt x="0" y="59"/>
                    <a:pt x="3" y="72"/>
                  </a:cubicBezTo>
                  <a:cubicBezTo>
                    <a:pt x="6" y="86"/>
                    <a:pt x="12" y="100"/>
                    <a:pt x="23" y="109"/>
                  </a:cubicBezTo>
                  <a:cubicBezTo>
                    <a:pt x="34" y="118"/>
                    <a:pt x="51" y="121"/>
                    <a:pt x="62" y="112"/>
                  </a:cubicBezTo>
                  <a:cubicBezTo>
                    <a:pt x="69" y="107"/>
                    <a:pt x="73" y="99"/>
                    <a:pt x="75" y="91"/>
                  </a:cubicBezTo>
                  <a:cubicBezTo>
                    <a:pt x="80" y="75"/>
                    <a:pt x="81" y="57"/>
                    <a:pt x="75" y="41"/>
                  </a:cubicBezTo>
                  <a:cubicBezTo>
                    <a:pt x="63" y="13"/>
                    <a:pt x="19" y="0"/>
                    <a:pt x="5" y="34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9" name="ïsḷíḑè">
              <a:extLst>
                <a:ext uri="{FF2B5EF4-FFF2-40B4-BE49-F238E27FC236}">
                  <a16:creationId xmlns:a16="http://schemas.microsoft.com/office/drawing/2014/main" id="{6568F0E7-A951-4BB1-8EA3-BFCA9EF5353B}"/>
                </a:ext>
              </a:extLst>
            </p:cNvPr>
            <p:cNvSpPr/>
            <p:nvPr/>
          </p:nvSpPr>
          <p:spPr bwMode="auto">
            <a:xfrm>
              <a:off x="3019426" y="2917825"/>
              <a:ext cx="593725" cy="320675"/>
            </a:xfrm>
            <a:custGeom>
              <a:avLst/>
              <a:gdLst>
                <a:gd name="T0" fmla="*/ 372 w 374"/>
                <a:gd name="T1" fmla="*/ 131 h 202"/>
                <a:gd name="T2" fmla="*/ 156 w 374"/>
                <a:gd name="T3" fmla="*/ 202 h 202"/>
                <a:gd name="T4" fmla="*/ 0 w 374"/>
                <a:gd name="T5" fmla="*/ 32 h 202"/>
                <a:gd name="T6" fmla="*/ 39 w 374"/>
                <a:gd name="T7" fmla="*/ 0 h 202"/>
                <a:gd name="T8" fmla="*/ 182 w 374"/>
                <a:gd name="T9" fmla="*/ 117 h 202"/>
                <a:gd name="T10" fmla="*/ 345 w 374"/>
                <a:gd name="T11" fmla="*/ 0 h 202"/>
                <a:gd name="T12" fmla="*/ 374 w 374"/>
                <a:gd name="T13" fmla="*/ 49 h 202"/>
                <a:gd name="T14" fmla="*/ 372 w 374"/>
                <a:gd name="T15" fmla="*/ 1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202">
                  <a:moveTo>
                    <a:pt x="372" y="131"/>
                  </a:moveTo>
                  <a:lnTo>
                    <a:pt x="156" y="202"/>
                  </a:lnTo>
                  <a:lnTo>
                    <a:pt x="0" y="32"/>
                  </a:lnTo>
                  <a:lnTo>
                    <a:pt x="39" y="0"/>
                  </a:lnTo>
                  <a:lnTo>
                    <a:pt x="182" y="117"/>
                  </a:lnTo>
                  <a:lnTo>
                    <a:pt x="345" y="0"/>
                  </a:lnTo>
                  <a:lnTo>
                    <a:pt x="374" y="49"/>
                  </a:lnTo>
                  <a:lnTo>
                    <a:pt x="372" y="131"/>
                  </a:lnTo>
                  <a:close/>
                </a:path>
              </a:pathLst>
            </a:cu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0" name="îṥlíḋè">
              <a:extLst>
                <a:ext uri="{FF2B5EF4-FFF2-40B4-BE49-F238E27FC236}">
                  <a16:creationId xmlns:a16="http://schemas.microsoft.com/office/drawing/2014/main" id="{946ADC4E-2427-42E1-94C3-46FF288147BE}"/>
                </a:ext>
              </a:extLst>
            </p:cNvPr>
            <p:cNvSpPr/>
            <p:nvPr/>
          </p:nvSpPr>
          <p:spPr bwMode="auto">
            <a:xfrm>
              <a:off x="2981326" y="2879725"/>
              <a:ext cx="142875" cy="112713"/>
            </a:xfrm>
            <a:custGeom>
              <a:avLst/>
              <a:gdLst>
                <a:gd name="T0" fmla="*/ 0 w 90"/>
                <a:gd name="T1" fmla="*/ 44 h 71"/>
                <a:gd name="T2" fmla="*/ 17 w 90"/>
                <a:gd name="T3" fmla="*/ 71 h 71"/>
                <a:gd name="T4" fmla="*/ 90 w 90"/>
                <a:gd name="T5" fmla="*/ 29 h 71"/>
                <a:gd name="T6" fmla="*/ 61 w 90"/>
                <a:gd name="T7" fmla="*/ 0 h 71"/>
                <a:gd name="T8" fmla="*/ 0 w 90"/>
                <a:gd name="T9" fmla="*/ 4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1">
                  <a:moveTo>
                    <a:pt x="0" y="44"/>
                  </a:moveTo>
                  <a:lnTo>
                    <a:pt x="17" y="71"/>
                  </a:lnTo>
                  <a:lnTo>
                    <a:pt x="90" y="29"/>
                  </a:lnTo>
                  <a:lnTo>
                    <a:pt x="61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1" name="íş1íḍe">
              <a:extLst>
                <a:ext uri="{FF2B5EF4-FFF2-40B4-BE49-F238E27FC236}">
                  <a16:creationId xmlns:a16="http://schemas.microsoft.com/office/drawing/2014/main" id="{D1FF3664-652F-4C0E-9076-15E4B4DB57E9}"/>
                </a:ext>
              </a:extLst>
            </p:cNvPr>
            <p:cNvSpPr/>
            <p:nvPr/>
          </p:nvSpPr>
          <p:spPr bwMode="auto">
            <a:xfrm>
              <a:off x="3597276" y="2606675"/>
              <a:ext cx="104775" cy="123825"/>
            </a:xfrm>
            <a:custGeom>
              <a:avLst/>
              <a:gdLst>
                <a:gd name="T0" fmla="*/ 6 w 27"/>
                <a:gd name="T1" fmla="*/ 3 h 32"/>
                <a:gd name="T2" fmla="*/ 1 w 27"/>
                <a:gd name="T3" fmla="*/ 14 h 32"/>
                <a:gd name="T4" fmla="*/ 6 w 27"/>
                <a:gd name="T5" fmla="*/ 25 h 32"/>
                <a:gd name="T6" fmla="*/ 11 w 27"/>
                <a:gd name="T7" fmla="*/ 30 h 32"/>
                <a:gd name="T8" fmla="*/ 17 w 27"/>
                <a:gd name="T9" fmla="*/ 32 h 32"/>
                <a:gd name="T10" fmla="*/ 25 w 27"/>
                <a:gd name="T11" fmla="*/ 30 h 32"/>
                <a:gd name="T12" fmla="*/ 26 w 27"/>
                <a:gd name="T13" fmla="*/ 26 h 32"/>
                <a:gd name="T14" fmla="*/ 21 w 27"/>
                <a:gd name="T15" fmla="*/ 11 h 32"/>
                <a:gd name="T16" fmla="*/ 6 w 27"/>
                <a:gd name="T17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2">
                  <a:moveTo>
                    <a:pt x="6" y="3"/>
                  </a:moveTo>
                  <a:cubicBezTo>
                    <a:pt x="2" y="5"/>
                    <a:pt x="0" y="10"/>
                    <a:pt x="1" y="14"/>
                  </a:cubicBezTo>
                  <a:cubicBezTo>
                    <a:pt x="1" y="18"/>
                    <a:pt x="3" y="22"/>
                    <a:pt x="6" y="25"/>
                  </a:cubicBezTo>
                  <a:cubicBezTo>
                    <a:pt x="7" y="27"/>
                    <a:pt x="9" y="29"/>
                    <a:pt x="11" y="30"/>
                  </a:cubicBezTo>
                  <a:cubicBezTo>
                    <a:pt x="13" y="31"/>
                    <a:pt x="15" y="32"/>
                    <a:pt x="17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19"/>
                    <a:pt x="25" y="16"/>
                    <a:pt x="21" y="11"/>
                  </a:cubicBezTo>
                  <a:cubicBezTo>
                    <a:pt x="17" y="7"/>
                    <a:pt x="13" y="0"/>
                    <a:pt x="6" y="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2" name="î$ḷïḓé">
              <a:extLst>
                <a:ext uri="{FF2B5EF4-FFF2-40B4-BE49-F238E27FC236}">
                  <a16:creationId xmlns:a16="http://schemas.microsoft.com/office/drawing/2014/main" id="{E8C1591A-2B5B-4123-B904-8D023F4F617B}"/>
                </a:ext>
              </a:extLst>
            </p:cNvPr>
            <p:cNvSpPr/>
            <p:nvPr/>
          </p:nvSpPr>
          <p:spPr bwMode="auto">
            <a:xfrm>
              <a:off x="3643313" y="2449513"/>
              <a:ext cx="312738" cy="241300"/>
            </a:xfrm>
            <a:custGeom>
              <a:avLst/>
              <a:gdLst>
                <a:gd name="T0" fmla="*/ 19 w 81"/>
                <a:gd name="T1" fmla="*/ 45 h 63"/>
                <a:gd name="T2" fmla="*/ 9 w 81"/>
                <a:gd name="T3" fmla="*/ 63 h 63"/>
                <a:gd name="T4" fmla="*/ 1 w 81"/>
                <a:gd name="T5" fmla="*/ 42 h 63"/>
                <a:gd name="T6" fmla="*/ 7 w 81"/>
                <a:gd name="T7" fmla="*/ 15 h 63"/>
                <a:gd name="T8" fmla="*/ 34 w 81"/>
                <a:gd name="T9" fmla="*/ 1 h 63"/>
                <a:gd name="T10" fmla="*/ 65 w 81"/>
                <a:gd name="T11" fmla="*/ 7 h 63"/>
                <a:gd name="T12" fmla="*/ 79 w 81"/>
                <a:gd name="T13" fmla="*/ 7 h 63"/>
                <a:gd name="T14" fmla="*/ 81 w 81"/>
                <a:gd name="T15" fmla="*/ 18 h 63"/>
                <a:gd name="T16" fmla="*/ 79 w 81"/>
                <a:gd name="T17" fmla="*/ 26 h 63"/>
                <a:gd name="T18" fmla="*/ 68 w 81"/>
                <a:gd name="T19" fmla="*/ 35 h 63"/>
                <a:gd name="T20" fmla="*/ 17 w 81"/>
                <a:gd name="T21" fmla="*/ 24 h 63"/>
                <a:gd name="T22" fmla="*/ 18 w 81"/>
                <a:gd name="T23" fmla="*/ 30 h 63"/>
                <a:gd name="T24" fmla="*/ 19 w 81"/>
                <a:gd name="T25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63">
                  <a:moveTo>
                    <a:pt x="19" y="45"/>
                  </a:moveTo>
                  <a:cubicBezTo>
                    <a:pt x="18" y="52"/>
                    <a:pt x="15" y="59"/>
                    <a:pt x="9" y="63"/>
                  </a:cubicBezTo>
                  <a:cubicBezTo>
                    <a:pt x="4" y="57"/>
                    <a:pt x="2" y="49"/>
                    <a:pt x="1" y="42"/>
                  </a:cubicBezTo>
                  <a:cubicBezTo>
                    <a:pt x="0" y="33"/>
                    <a:pt x="1" y="23"/>
                    <a:pt x="7" y="15"/>
                  </a:cubicBezTo>
                  <a:cubicBezTo>
                    <a:pt x="13" y="6"/>
                    <a:pt x="24" y="2"/>
                    <a:pt x="34" y="1"/>
                  </a:cubicBezTo>
                  <a:cubicBezTo>
                    <a:pt x="45" y="0"/>
                    <a:pt x="56" y="3"/>
                    <a:pt x="65" y="7"/>
                  </a:cubicBezTo>
                  <a:cubicBezTo>
                    <a:pt x="70" y="9"/>
                    <a:pt x="75" y="10"/>
                    <a:pt x="79" y="7"/>
                  </a:cubicBezTo>
                  <a:cubicBezTo>
                    <a:pt x="80" y="10"/>
                    <a:pt x="81" y="14"/>
                    <a:pt x="81" y="18"/>
                  </a:cubicBezTo>
                  <a:cubicBezTo>
                    <a:pt x="81" y="20"/>
                    <a:pt x="81" y="23"/>
                    <a:pt x="79" y="26"/>
                  </a:cubicBezTo>
                  <a:cubicBezTo>
                    <a:pt x="76" y="30"/>
                    <a:pt x="72" y="34"/>
                    <a:pt x="68" y="35"/>
                  </a:cubicBezTo>
                  <a:cubicBezTo>
                    <a:pt x="33" y="43"/>
                    <a:pt x="17" y="24"/>
                    <a:pt x="17" y="24"/>
                  </a:cubicBezTo>
                  <a:cubicBezTo>
                    <a:pt x="16" y="26"/>
                    <a:pt x="17" y="29"/>
                    <a:pt x="18" y="30"/>
                  </a:cubicBezTo>
                  <a:cubicBezTo>
                    <a:pt x="19" y="35"/>
                    <a:pt x="19" y="40"/>
                    <a:pt x="19" y="4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3" name="iślïḋé">
              <a:extLst>
                <a:ext uri="{FF2B5EF4-FFF2-40B4-BE49-F238E27FC236}">
                  <a16:creationId xmlns:a16="http://schemas.microsoft.com/office/drawing/2014/main" id="{50C1B215-B146-4E29-9A56-5CDB9D303D05}"/>
                </a:ext>
              </a:extLst>
            </p:cNvPr>
            <p:cNvSpPr/>
            <p:nvPr/>
          </p:nvSpPr>
          <p:spPr bwMode="auto">
            <a:xfrm>
              <a:off x="4872038" y="3368675"/>
              <a:ext cx="812800" cy="762000"/>
            </a:xfrm>
            <a:custGeom>
              <a:avLst/>
              <a:gdLst>
                <a:gd name="T0" fmla="*/ 211 w 211"/>
                <a:gd name="T1" fmla="*/ 196 h 198"/>
                <a:gd name="T2" fmla="*/ 201 w 211"/>
                <a:gd name="T3" fmla="*/ 3 h 198"/>
                <a:gd name="T4" fmla="*/ 137 w 211"/>
                <a:gd name="T5" fmla="*/ 0 h 198"/>
                <a:gd name="T6" fmla="*/ 105 w 211"/>
                <a:gd name="T7" fmla="*/ 8 h 198"/>
                <a:gd name="T8" fmla="*/ 81 w 211"/>
                <a:gd name="T9" fmla="*/ 20 h 198"/>
                <a:gd name="T10" fmla="*/ 0 w 211"/>
                <a:gd name="T11" fmla="*/ 176 h 198"/>
                <a:gd name="T12" fmla="*/ 50 w 211"/>
                <a:gd name="T13" fmla="*/ 180 h 198"/>
                <a:gd name="T14" fmla="*/ 66 w 211"/>
                <a:gd name="T15" fmla="*/ 161 h 198"/>
                <a:gd name="T16" fmla="*/ 58 w 211"/>
                <a:gd name="T17" fmla="*/ 149 h 198"/>
                <a:gd name="T18" fmla="*/ 88 w 211"/>
                <a:gd name="T19" fmla="*/ 77 h 198"/>
                <a:gd name="T20" fmla="*/ 88 w 211"/>
                <a:gd name="T21" fmla="*/ 198 h 198"/>
                <a:gd name="T22" fmla="*/ 211 w 211"/>
                <a:gd name="T23" fmla="*/ 19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98">
                  <a:moveTo>
                    <a:pt x="211" y="196"/>
                  </a:move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152" y="0"/>
                    <a:pt x="137" y="0"/>
                  </a:cubicBezTo>
                  <a:cubicBezTo>
                    <a:pt x="129" y="0"/>
                    <a:pt x="115" y="4"/>
                    <a:pt x="105" y="8"/>
                  </a:cubicBezTo>
                  <a:cubicBezTo>
                    <a:pt x="94" y="11"/>
                    <a:pt x="86" y="11"/>
                    <a:pt x="81" y="20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88" y="198"/>
                    <a:pt x="88" y="198"/>
                    <a:pt x="88" y="198"/>
                  </a:cubicBezTo>
                  <a:cubicBezTo>
                    <a:pt x="211" y="196"/>
                    <a:pt x="211" y="196"/>
                    <a:pt x="211" y="196"/>
                  </a:cubicBezTo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4" name="îŝ1iḍé">
              <a:extLst>
                <a:ext uri="{FF2B5EF4-FFF2-40B4-BE49-F238E27FC236}">
                  <a16:creationId xmlns:a16="http://schemas.microsoft.com/office/drawing/2014/main" id="{92E98F32-9FCF-475F-A6D8-3059A49CFE5C}"/>
                </a:ext>
              </a:extLst>
            </p:cNvPr>
            <p:cNvSpPr/>
            <p:nvPr/>
          </p:nvSpPr>
          <p:spPr bwMode="auto">
            <a:xfrm>
              <a:off x="5137151" y="3930650"/>
              <a:ext cx="261938" cy="104775"/>
            </a:xfrm>
            <a:custGeom>
              <a:avLst/>
              <a:gdLst>
                <a:gd name="T0" fmla="*/ 61 w 68"/>
                <a:gd name="T1" fmla="*/ 11 h 27"/>
                <a:gd name="T2" fmla="*/ 30 w 68"/>
                <a:gd name="T3" fmla="*/ 0 h 27"/>
                <a:gd name="T4" fmla="*/ 2 w 68"/>
                <a:gd name="T5" fmla="*/ 14 h 27"/>
                <a:gd name="T6" fmla="*/ 8 w 68"/>
                <a:gd name="T7" fmla="*/ 19 h 27"/>
                <a:gd name="T8" fmla="*/ 22 w 68"/>
                <a:gd name="T9" fmla="*/ 17 h 27"/>
                <a:gd name="T10" fmla="*/ 17 w 68"/>
                <a:gd name="T11" fmla="*/ 26 h 27"/>
                <a:gd name="T12" fmla="*/ 68 w 68"/>
                <a:gd name="T13" fmla="*/ 26 h 27"/>
                <a:gd name="T14" fmla="*/ 61 w 68"/>
                <a:gd name="T15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7">
                  <a:moveTo>
                    <a:pt x="61" y="11"/>
                  </a:moveTo>
                  <a:cubicBezTo>
                    <a:pt x="59" y="10"/>
                    <a:pt x="42" y="0"/>
                    <a:pt x="30" y="0"/>
                  </a:cubicBezTo>
                  <a:cubicBezTo>
                    <a:pt x="17" y="0"/>
                    <a:pt x="2" y="14"/>
                    <a:pt x="2" y="14"/>
                  </a:cubicBezTo>
                  <a:cubicBezTo>
                    <a:pt x="2" y="14"/>
                    <a:pt x="0" y="21"/>
                    <a:pt x="8" y="19"/>
                  </a:cubicBezTo>
                  <a:cubicBezTo>
                    <a:pt x="17" y="18"/>
                    <a:pt x="22" y="17"/>
                    <a:pt x="22" y="17"/>
                  </a:cubicBezTo>
                  <a:cubicBezTo>
                    <a:pt x="22" y="17"/>
                    <a:pt x="8" y="25"/>
                    <a:pt x="17" y="26"/>
                  </a:cubicBezTo>
                  <a:cubicBezTo>
                    <a:pt x="27" y="27"/>
                    <a:pt x="68" y="26"/>
                    <a:pt x="68" y="26"/>
                  </a:cubicBezTo>
                  <a:lnTo>
                    <a:pt x="61" y="11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5" name="íslïḓê">
              <a:extLst>
                <a:ext uri="{FF2B5EF4-FFF2-40B4-BE49-F238E27FC236}">
                  <a16:creationId xmlns:a16="http://schemas.microsoft.com/office/drawing/2014/main" id="{E17879A1-6B1C-446E-96E5-CB16C4B6F702}"/>
                </a:ext>
              </a:extLst>
            </p:cNvPr>
            <p:cNvSpPr/>
            <p:nvPr/>
          </p:nvSpPr>
          <p:spPr bwMode="auto">
            <a:xfrm>
              <a:off x="4745038" y="4035425"/>
              <a:ext cx="639763" cy="46038"/>
            </a:xfrm>
            <a:custGeom>
              <a:avLst/>
              <a:gdLst>
                <a:gd name="T0" fmla="*/ 160 w 166"/>
                <a:gd name="T1" fmla="*/ 12 h 12"/>
                <a:gd name="T2" fmla="*/ 0 w 166"/>
                <a:gd name="T3" fmla="*/ 12 h 12"/>
                <a:gd name="T4" fmla="*/ 0 w 166"/>
                <a:gd name="T5" fmla="*/ 0 h 12"/>
                <a:gd name="T6" fmla="*/ 160 w 166"/>
                <a:gd name="T7" fmla="*/ 0 h 12"/>
                <a:gd name="T8" fmla="*/ 166 w 166"/>
                <a:gd name="T9" fmla="*/ 6 h 12"/>
                <a:gd name="T10" fmla="*/ 160 w 166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2">
                  <a:moveTo>
                    <a:pt x="16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3" y="0"/>
                    <a:pt x="166" y="3"/>
                    <a:pt x="166" y="6"/>
                  </a:cubicBezTo>
                  <a:cubicBezTo>
                    <a:pt x="166" y="9"/>
                    <a:pt x="163" y="12"/>
                    <a:pt x="160" y="12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6" name="îṣľïďé">
              <a:extLst>
                <a:ext uri="{FF2B5EF4-FFF2-40B4-BE49-F238E27FC236}">
                  <a16:creationId xmlns:a16="http://schemas.microsoft.com/office/drawing/2014/main" id="{AF9B0F2A-434C-4E98-B67A-9DD76AB70D8A}"/>
                </a:ext>
              </a:extLst>
            </p:cNvPr>
            <p:cNvSpPr/>
            <p:nvPr/>
          </p:nvSpPr>
          <p:spPr bwMode="auto">
            <a:xfrm>
              <a:off x="4425951" y="3568700"/>
              <a:ext cx="765175" cy="512763"/>
            </a:xfrm>
            <a:custGeom>
              <a:avLst/>
              <a:gdLst>
                <a:gd name="T0" fmla="*/ 199 w 199"/>
                <a:gd name="T1" fmla="*/ 133 h 133"/>
                <a:gd name="T2" fmla="*/ 45 w 199"/>
                <a:gd name="T3" fmla="*/ 133 h 133"/>
                <a:gd name="T4" fmla="*/ 30 w 199"/>
                <a:gd name="T5" fmla="*/ 122 h 133"/>
                <a:gd name="T6" fmla="*/ 3 w 199"/>
                <a:gd name="T7" fmla="*/ 19 h 133"/>
                <a:gd name="T8" fmla="*/ 17 w 199"/>
                <a:gd name="T9" fmla="*/ 0 h 133"/>
                <a:gd name="T10" fmla="*/ 152 w 199"/>
                <a:gd name="T11" fmla="*/ 0 h 133"/>
                <a:gd name="T12" fmla="*/ 167 w 199"/>
                <a:gd name="T13" fmla="*/ 11 h 133"/>
                <a:gd name="T14" fmla="*/ 199 w 199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33">
                  <a:moveTo>
                    <a:pt x="199" y="133"/>
                  </a:moveTo>
                  <a:cubicBezTo>
                    <a:pt x="45" y="133"/>
                    <a:pt x="45" y="133"/>
                    <a:pt x="45" y="133"/>
                  </a:cubicBezTo>
                  <a:cubicBezTo>
                    <a:pt x="38" y="133"/>
                    <a:pt x="32" y="128"/>
                    <a:pt x="30" y="1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0" y="10"/>
                    <a:pt x="7" y="0"/>
                    <a:pt x="17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5"/>
                    <a:pt x="167" y="11"/>
                  </a:cubicBezTo>
                  <a:cubicBezTo>
                    <a:pt x="199" y="133"/>
                    <a:pt x="199" y="133"/>
                    <a:pt x="199" y="133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7" name="íṣļíḑé">
              <a:extLst>
                <a:ext uri="{FF2B5EF4-FFF2-40B4-BE49-F238E27FC236}">
                  <a16:creationId xmlns:a16="http://schemas.microsoft.com/office/drawing/2014/main" id="{CC817FDC-E6C5-4222-BADF-71DF4B892710}"/>
                </a:ext>
              </a:extLst>
            </p:cNvPr>
            <p:cNvSpPr/>
            <p:nvPr/>
          </p:nvSpPr>
          <p:spPr bwMode="auto">
            <a:xfrm>
              <a:off x="4737101" y="3814763"/>
              <a:ext cx="112713" cy="93663"/>
            </a:xfrm>
            <a:custGeom>
              <a:avLst/>
              <a:gdLst>
                <a:gd name="T0" fmla="*/ 27 w 29"/>
                <a:gd name="T1" fmla="*/ 12 h 24"/>
                <a:gd name="T2" fmla="*/ 18 w 29"/>
                <a:gd name="T3" fmla="*/ 24 h 24"/>
                <a:gd name="T4" fmla="*/ 2 w 29"/>
                <a:gd name="T5" fmla="*/ 12 h 24"/>
                <a:gd name="T6" fmla="*/ 11 w 29"/>
                <a:gd name="T7" fmla="*/ 0 h 24"/>
                <a:gd name="T8" fmla="*/ 27 w 29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4">
                  <a:moveTo>
                    <a:pt x="27" y="12"/>
                  </a:moveTo>
                  <a:cubicBezTo>
                    <a:pt x="29" y="18"/>
                    <a:pt x="25" y="24"/>
                    <a:pt x="18" y="24"/>
                  </a:cubicBezTo>
                  <a:cubicBezTo>
                    <a:pt x="11" y="24"/>
                    <a:pt x="4" y="18"/>
                    <a:pt x="2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25" y="5"/>
                    <a:pt x="2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8" name="îşľiḋè">
              <a:extLst>
                <a:ext uri="{FF2B5EF4-FFF2-40B4-BE49-F238E27FC236}">
                  <a16:creationId xmlns:a16="http://schemas.microsoft.com/office/drawing/2014/main" id="{7A873105-8871-41F0-97C6-4DADFE74DD05}"/>
                </a:ext>
              </a:extLst>
            </p:cNvPr>
            <p:cNvSpPr/>
            <p:nvPr/>
          </p:nvSpPr>
          <p:spPr bwMode="auto">
            <a:xfrm>
              <a:off x="5380038" y="3225800"/>
              <a:ext cx="134938" cy="234950"/>
            </a:xfrm>
            <a:custGeom>
              <a:avLst/>
              <a:gdLst>
                <a:gd name="T0" fmla="*/ 0 w 35"/>
                <a:gd name="T1" fmla="*/ 14 h 61"/>
                <a:gd name="T2" fmla="*/ 11 w 35"/>
                <a:gd name="T3" fmla="*/ 54 h 61"/>
                <a:gd name="T4" fmla="*/ 23 w 35"/>
                <a:gd name="T5" fmla="*/ 60 h 61"/>
                <a:gd name="T6" fmla="*/ 35 w 35"/>
                <a:gd name="T7" fmla="*/ 48 h 61"/>
                <a:gd name="T8" fmla="*/ 20 w 35"/>
                <a:gd name="T9" fmla="*/ 0 h 61"/>
                <a:gd name="T10" fmla="*/ 0 w 35"/>
                <a:gd name="T11" fmla="*/ 1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61">
                  <a:moveTo>
                    <a:pt x="0" y="14"/>
                  </a:moveTo>
                  <a:cubicBezTo>
                    <a:pt x="2" y="16"/>
                    <a:pt x="11" y="54"/>
                    <a:pt x="11" y="54"/>
                  </a:cubicBezTo>
                  <a:cubicBezTo>
                    <a:pt x="11" y="54"/>
                    <a:pt x="15" y="61"/>
                    <a:pt x="23" y="60"/>
                  </a:cubicBezTo>
                  <a:cubicBezTo>
                    <a:pt x="31" y="59"/>
                    <a:pt x="35" y="48"/>
                    <a:pt x="35" y="48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9" name="işlîḓé">
              <a:extLst>
                <a:ext uri="{FF2B5EF4-FFF2-40B4-BE49-F238E27FC236}">
                  <a16:creationId xmlns:a16="http://schemas.microsoft.com/office/drawing/2014/main" id="{C37692D3-F851-4188-8166-DBADBA0C86EE}"/>
                </a:ext>
              </a:extLst>
            </p:cNvPr>
            <p:cNvSpPr/>
            <p:nvPr/>
          </p:nvSpPr>
          <p:spPr bwMode="auto">
            <a:xfrm>
              <a:off x="5211763" y="3003550"/>
              <a:ext cx="365125" cy="396875"/>
            </a:xfrm>
            <a:custGeom>
              <a:avLst/>
              <a:gdLst>
                <a:gd name="T0" fmla="*/ 95 w 95"/>
                <a:gd name="T1" fmla="*/ 48 h 103"/>
                <a:gd name="T2" fmla="*/ 41 w 95"/>
                <a:gd name="T3" fmla="*/ 103 h 103"/>
                <a:gd name="T4" fmla="*/ 0 w 95"/>
                <a:gd name="T5" fmla="*/ 48 h 103"/>
                <a:gd name="T6" fmla="*/ 48 w 95"/>
                <a:gd name="T7" fmla="*/ 0 h 103"/>
                <a:gd name="T8" fmla="*/ 95 w 95"/>
                <a:gd name="T9" fmla="*/ 4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3">
                  <a:moveTo>
                    <a:pt x="95" y="48"/>
                  </a:moveTo>
                  <a:cubicBezTo>
                    <a:pt x="95" y="74"/>
                    <a:pt x="68" y="103"/>
                    <a:pt x="41" y="103"/>
                  </a:cubicBezTo>
                  <a:cubicBezTo>
                    <a:pt x="15" y="103"/>
                    <a:pt x="0" y="74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4" y="0"/>
                    <a:pt x="95" y="22"/>
                    <a:pt x="95" y="4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0" name="iśļîdè">
              <a:extLst>
                <a:ext uri="{FF2B5EF4-FFF2-40B4-BE49-F238E27FC236}">
                  <a16:creationId xmlns:a16="http://schemas.microsoft.com/office/drawing/2014/main" id="{3B02F4DB-0F2F-495D-BD5A-9A72FD14CAA1}"/>
                </a:ext>
              </a:extLst>
            </p:cNvPr>
            <p:cNvSpPr/>
            <p:nvPr/>
          </p:nvSpPr>
          <p:spPr bwMode="auto">
            <a:xfrm>
              <a:off x="5387976" y="3373438"/>
              <a:ext cx="146050" cy="141288"/>
            </a:xfrm>
            <a:custGeom>
              <a:avLst/>
              <a:gdLst>
                <a:gd name="T0" fmla="*/ 6 w 38"/>
                <a:gd name="T1" fmla="*/ 5 h 37"/>
                <a:gd name="T2" fmla="*/ 0 w 38"/>
                <a:gd name="T3" fmla="*/ 19 h 37"/>
                <a:gd name="T4" fmla="*/ 4 w 38"/>
                <a:gd name="T5" fmla="*/ 34 h 37"/>
                <a:gd name="T6" fmla="*/ 15 w 38"/>
                <a:gd name="T7" fmla="*/ 19 h 37"/>
                <a:gd name="T8" fmla="*/ 26 w 38"/>
                <a:gd name="T9" fmla="*/ 37 h 37"/>
                <a:gd name="T10" fmla="*/ 38 w 38"/>
                <a:gd name="T11" fmla="*/ 14 h 37"/>
                <a:gd name="T12" fmla="*/ 30 w 38"/>
                <a:gd name="T13" fmla="*/ 0 h 37"/>
                <a:gd name="T14" fmla="*/ 17 w 38"/>
                <a:gd name="T15" fmla="*/ 12 h 37"/>
                <a:gd name="T16" fmla="*/ 6 w 38"/>
                <a:gd name="T1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7">
                  <a:moveTo>
                    <a:pt x="6" y="5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26" y="10"/>
                    <a:pt x="17" y="12"/>
                  </a:cubicBezTo>
                  <a:cubicBezTo>
                    <a:pt x="8" y="14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1" name="ïṣľïḍe">
              <a:extLst>
                <a:ext uri="{FF2B5EF4-FFF2-40B4-BE49-F238E27FC236}">
                  <a16:creationId xmlns:a16="http://schemas.microsoft.com/office/drawing/2014/main" id="{61AEA520-A02A-499C-838E-8EA413304524}"/>
                </a:ext>
              </a:extLst>
            </p:cNvPr>
            <p:cNvSpPr/>
            <p:nvPr/>
          </p:nvSpPr>
          <p:spPr bwMode="auto">
            <a:xfrm>
              <a:off x="5403851" y="3446463"/>
              <a:ext cx="84138" cy="511175"/>
            </a:xfrm>
            <a:custGeom>
              <a:avLst/>
              <a:gdLst>
                <a:gd name="T0" fmla="*/ 26 w 53"/>
                <a:gd name="T1" fmla="*/ 0 h 322"/>
                <a:gd name="T2" fmla="*/ 5 w 53"/>
                <a:gd name="T3" fmla="*/ 24 h 322"/>
                <a:gd name="T4" fmla="*/ 17 w 53"/>
                <a:gd name="T5" fmla="*/ 38 h 322"/>
                <a:gd name="T6" fmla="*/ 0 w 53"/>
                <a:gd name="T7" fmla="*/ 70 h 322"/>
                <a:gd name="T8" fmla="*/ 5 w 53"/>
                <a:gd name="T9" fmla="*/ 281 h 322"/>
                <a:gd name="T10" fmla="*/ 24 w 53"/>
                <a:gd name="T11" fmla="*/ 322 h 322"/>
                <a:gd name="T12" fmla="*/ 53 w 53"/>
                <a:gd name="T13" fmla="*/ 276 h 322"/>
                <a:gd name="T14" fmla="*/ 46 w 53"/>
                <a:gd name="T15" fmla="*/ 75 h 322"/>
                <a:gd name="T16" fmla="*/ 31 w 53"/>
                <a:gd name="T17" fmla="*/ 36 h 322"/>
                <a:gd name="T18" fmla="*/ 43 w 53"/>
                <a:gd name="T19" fmla="*/ 22 h 322"/>
                <a:gd name="T20" fmla="*/ 26 w 53"/>
                <a:gd name="T2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322">
                  <a:moveTo>
                    <a:pt x="26" y="0"/>
                  </a:moveTo>
                  <a:lnTo>
                    <a:pt x="5" y="24"/>
                  </a:lnTo>
                  <a:lnTo>
                    <a:pt x="17" y="38"/>
                  </a:lnTo>
                  <a:lnTo>
                    <a:pt x="0" y="70"/>
                  </a:lnTo>
                  <a:lnTo>
                    <a:pt x="5" y="281"/>
                  </a:lnTo>
                  <a:lnTo>
                    <a:pt x="24" y="322"/>
                  </a:lnTo>
                  <a:lnTo>
                    <a:pt x="53" y="276"/>
                  </a:lnTo>
                  <a:lnTo>
                    <a:pt x="46" y="75"/>
                  </a:lnTo>
                  <a:lnTo>
                    <a:pt x="31" y="36"/>
                  </a:lnTo>
                  <a:lnTo>
                    <a:pt x="43" y="2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2" name="iślîḍé">
              <a:extLst>
                <a:ext uri="{FF2B5EF4-FFF2-40B4-BE49-F238E27FC236}">
                  <a16:creationId xmlns:a16="http://schemas.microsoft.com/office/drawing/2014/main" id="{E3DDA4AA-E3AE-41B8-A241-FA00B642BF9A}"/>
                </a:ext>
              </a:extLst>
            </p:cNvPr>
            <p:cNvSpPr/>
            <p:nvPr/>
          </p:nvSpPr>
          <p:spPr bwMode="auto">
            <a:xfrm>
              <a:off x="5418138" y="3379788"/>
              <a:ext cx="396875" cy="693738"/>
            </a:xfrm>
            <a:custGeom>
              <a:avLst/>
              <a:gdLst>
                <a:gd name="T0" fmla="*/ 59 w 103"/>
                <a:gd name="T1" fmla="*/ 0 h 180"/>
                <a:gd name="T2" fmla="*/ 66 w 103"/>
                <a:gd name="T3" fmla="*/ 144 h 180"/>
                <a:gd name="T4" fmla="*/ 0 w 103"/>
                <a:gd name="T5" fmla="*/ 157 h 180"/>
                <a:gd name="T6" fmla="*/ 9 w 103"/>
                <a:gd name="T7" fmla="*/ 175 h 180"/>
                <a:gd name="T8" fmla="*/ 103 w 103"/>
                <a:gd name="T9" fmla="*/ 180 h 180"/>
                <a:gd name="T10" fmla="*/ 91 w 103"/>
                <a:gd name="T11" fmla="*/ 38 h 180"/>
                <a:gd name="T12" fmla="*/ 67 w 103"/>
                <a:gd name="T13" fmla="*/ 4 h 180"/>
                <a:gd name="T14" fmla="*/ 59 w 103"/>
                <a:gd name="T1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80">
                  <a:moveTo>
                    <a:pt x="59" y="0"/>
                  </a:moveTo>
                  <a:cubicBezTo>
                    <a:pt x="66" y="144"/>
                    <a:pt x="66" y="144"/>
                    <a:pt x="66" y="14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9" y="175"/>
                    <a:pt x="9" y="175"/>
                    <a:pt x="9" y="175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9" y="24"/>
                    <a:pt x="80" y="11"/>
                    <a:pt x="67" y="4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EAD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3" name="iṡlîḍè">
              <a:extLst>
                <a:ext uri="{FF2B5EF4-FFF2-40B4-BE49-F238E27FC236}">
                  <a16:creationId xmlns:a16="http://schemas.microsoft.com/office/drawing/2014/main" id="{0CE6EEDA-9E95-4AFB-AE9F-7174804C9CF2}"/>
                </a:ext>
              </a:extLst>
            </p:cNvPr>
            <p:cNvSpPr/>
            <p:nvPr/>
          </p:nvSpPr>
          <p:spPr bwMode="auto">
            <a:xfrm>
              <a:off x="5372101" y="3973513"/>
              <a:ext cx="96838" cy="84138"/>
            </a:xfrm>
            <a:custGeom>
              <a:avLst/>
              <a:gdLst>
                <a:gd name="T0" fmla="*/ 0 w 61"/>
                <a:gd name="T1" fmla="*/ 0 h 53"/>
                <a:gd name="T2" fmla="*/ 32 w 61"/>
                <a:gd name="T3" fmla="*/ 2 h 53"/>
                <a:gd name="T4" fmla="*/ 61 w 61"/>
                <a:gd name="T5" fmla="*/ 51 h 53"/>
                <a:gd name="T6" fmla="*/ 8 w 61"/>
                <a:gd name="T7" fmla="*/ 53 h 53"/>
                <a:gd name="T8" fmla="*/ 0 w 61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3">
                  <a:moveTo>
                    <a:pt x="0" y="0"/>
                  </a:moveTo>
                  <a:lnTo>
                    <a:pt x="32" y="2"/>
                  </a:lnTo>
                  <a:lnTo>
                    <a:pt x="61" y="51"/>
                  </a:lnTo>
                  <a:lnTo>
                    <a:pt x="8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4" name="i$ḷïďê">
              <a:extLst>
                <a:ext uri="{FF2B5EF4-FFF2-40B4-BE49-F238E27FC236}">
                  <a16:creationId xmlns:a16="http://schemas.microsoft.com/office/drawing/2014/main" id="{ED7B4397-5A6E-472F-8C55-D6072AE4FED8}"/>
                </a:ext>
              </a:extLst>
            </p:cNvPr>
            <p:cNvSpPr/>
            <p:nvPr/>
          </p:nvSpPr>
          <p:spPr bwMode="auto">
            <a:xfrm>
              <a:off x="4668838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5" name="îšḻïḑé">
              <a:extLst>
                <a:ext uri="{FF2B5EF4-FFF2-40B4-BE49-F238E27FC236}">
                  <a16:creationId xmlns:a16="http://schemas.microsoft.com/office/drawing/2014/main" id="{541F79E4-BF1F-4F10-8598-126B6D7948DF}"/>
                </a:ext>
              </a:extLst>
            </p:cNvPr>
            <p:cNvSpPr/>
            <p:nvPr/>
          </p:nvSpPr>
          <p:spPr bwMode="auto">
            <a:xfrm>
              <a:off x="4641851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6" name="iṧļiḍê">
              <a:extLst>
                <a:ext uri="{FF2B5EF4-FFF2-40B4-BE49-F238E27FC236}">
                  <a16:creationId xmlns:a16="http://schemas.microsoft.com/office/drawing/2014/main" id="{B1BD7E9D-06B6-4C41-9259-1037F50FEBC5}"/>
                </a:ext>
              </a:extLst>
            </p:cNvPr>
            <p:cNvSpPr/>
            <p:nvPr/>
          </p:nvSpPr>
          <p:spPr bwMode="auto">
            <a:xfrm>
              <a:off x="4910138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09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09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7" name="iṧľíde">
              <a:extLst>
                <a:ext uri="{FF2B5EF4-FFF2-40B4-BE49-F238E27FC236}">
                  <a16:creationId xmlns:a16="http://schemas.microsoft.com/office/drawing/2014/main" id="{77356040-3DE4-43AD-855F-15538C584042}"/>
                </a:ext>
              </a:extLst>
            </p:cNvPr>
            <p:cNvSpPr/>
            <p:nvPr/>
          </p:nvSpPr>
          <p:spPr bwMode="auto">
            <a:xfrm>
              <a:off x="5191126" y="2979738"/>
              <a:ext cx="355600" cy="215900"/>
            </a:xfrm>
            <a:custGeom>
              <a:avLst/>
              <a:gdLst>
                <a:gd name="T0" fmla="*/ 4 w 92"/>
                <a:gd name="T1" fmla="*/ 37 h 56"/>
                <a:gd name="T2" fmla="*/ 1 w 92"/>
                <a:gd name="T3" fmla="*/ 48 h 56"/>
                <a:gd name="T4" fmla="*/ 13 w 92"/>
                <a:gd name="T5" fmla="*/ 55 h 56"/>
                <a:gd name="T6" fmla="*/ 38 w 92"/>
                <a:gd name="T7" fmla="*/ 56 h 56"/>
                <a:gd name="T8" fmla="*/ 54 w 92"/>
                <a:gd name="T9" fmla="*/ 54 h 56"/>
                <a:gd name="T10" fmla="*/ 78 w 92"/>
                <a:gd name="T11" fmla="*/ 43 h 56"/>
                <a:gd name="T12" fmla="*/ 91 w 92"/>
                <a:gd name="T13" fmla="*/ 30 h 56"/>
                <a:gd name="T14" fmla="*/ 83 w 92"/>
                <a:gd name="T15" fmla="*/ 14 h 56"/>
                <a:gd name="T16" fmla="*/ 76 w 92"/>
                <a:gd name="T17" fmla="*/ 6 h 56"/>
                <a:gd name="T18" fmla="*/ 51 w 92"/>
                <a:gd name="T19" fmla="*/ 1 h 56"/>
                <a:gd name="T20" fmla="*/ 4 w 92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56">
                  <a:moveTo>
                    <a:pt x="4" y="37"/>
                  </a:moveTo>
                  <a:cubicBezTo>
                    <a:pt x="2" y="41"/>
                    <a:pt x="0" y="45"/>
                    <a:pt x="1" y="48"/>
                  </a:cubicBezTo>
                  <a:cubicBezTo>
                    <a:pt x="3" y="53"/>
                    <a:pt x="8" y="54"/>
                    <a:pt x="13" y="55"/>
                  </a:cubicBezTo>
                  <a:cubicBezTo>
                    <a:pt x="21" y="56"/>
                    <a:pt x="30" y="56"/>
                    <a:pt x="38" y="56"/>
                  </a:cubicBezTo>
                  <a:cubicBezTo>
                    <a:pt x="43" y="56"/>
                    <a:pt x="49" y="55"/>
                    <a:pt x="54" y="54"/>
                  </a:cubicBezTo>
                  <a:cubicBezTo>
                    <a:pt x="63" y="52"/>
                    <a:pt x="71" y="48"/>
                    <a:pt x="78" y="43"/>
                  </a:cubicBezTo>
                  <a:cubicBezTo>
                    <a:pt x="84" y="40"/>
                    <a:pt x="90" y="36"/>
                    <a:pt x="91" y="30"/>
                  </a:cubicBezTo>
                  <a:cubicBezTo>
                    <a:pt x="92" y="24"/>
                    <a:pt x="87" y="18"/>
                    <a:pt x="83" y="14"/>
                  </a:cubicBezTo>
                  <a:cubicBezTo>
                    <a:pt x="81" y="11"/>
                    <a:pt x="78" y="8"/>
                    <a:pt x="76" y="6"/>
                  </a:cubicBezTo>
                  <a:cubicBezTo>
                    <a:pt x="69" y="1"/>
                    <a:pt x="59" y="0"/>
                    <a:pt x="51" y="1"/>
                  </a:cubicBezTo>
                  <a:cubicBezTo>
                    <a:pt x="29" y="4"/>
                    <a:pt x="14" y="19"/>
                    <a:pt x="4" y="37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8" name="iṩļíḑè">
              <a:extLst>
                <a:ext uri="{FF2B5EF4-FFF2-40B4-BE49-F238E27FC236}">
                  <a16:creationId xmlns:a16="http://schemas.microsoft.com/office/drawing/2014/main" id="{6663D67C-E460-48F2-9F02-2D14BA323EB8}"/>
                </a:ext>
              </a:extLst>
            </p:cNvPr>
            <p:cNvSpPr/>
            <p:nvPr/>
          </p:nvSpPr>
          <p:spPr bwMode="auto">
            <a:xfrm>
              <a:off x="5461001" y="3068638"/>
              <a:ext cx="138113" cy="234950"/>
            </a:xfrm>
            <a:custGeom>
              <a:avLst/>
              <a:gdLst>
                <a:gd name="T0" fmla="*/ 11 w 36"/>
                <a:gd name="T1" fmla="*/ 30 h 61"/>
                <a:gd name="T2" fmla="*/ 18 w 36"/>
                <a:gd name="T3" fmla="*/ 27 h 61"/>
                <a:gd name="T4" fmla="*/ 22 w 36"/>
                <a:gd name="T5" fmla="*/ 32 h 61"/>
                <a:gd name="T6" fmla="*/ 21 w 36"/>
                <a:gd name="T7" fmla="*/ 40 h 61"/>
                <a:gd name="T8" fmla="*/ 19 w 36"/>
                <a:gd name="T9" fmla="*/ 44 h 61"/>
                <a:gd name="T10" fmla="*/ 19 w 36"/>
                <a:gd name="T11" fmla="*/ 47 h 61"/>
                <a:gd name="T12" fmla="*/ 19 w 36"/>
                <a:gd name="T13" fmla="*/ 61 h 61"/>
                <a:gd name="T14" fmla="*/ 27 w 36"/>
                <a:gd name="T15" fmla="*/ 52 h 61"/>
                <a:gd name="T16" fmla="*/ 36 w 36"/>
                <a:gd name="T17" fmla="*/ 26 h 61"/>
                <a:gd name="T18" fmla="*/ 28 w 36"/>
                <a:gd name="T19" fmla="*/ 6 h 61"/>
                <a:gd name="T20" fmla="*/ 25 w 36"/>
                <a:gd name="T21" fmla="*/ 2 h 61"/>
                <a:gd name="T22" fmla="*/ 18 w 36"/>
                <a:gd name="T23" fmla="*/ 1 h 61"/>
                <a:gd name="T24" fmla="*/ 12 w 36"/>
                <a:gd name="T25" fmla="*/ 4 h 61"/>
                <a:gd name="T26" fmla="*/ 7 w 36"/>
                <a:gd name="T27" fmla="*/ 8 h 61"/>
                <a:gd name="T28" fmla="*/ 2 w 36"/>
                <a:gd name="T29" fmla="*/ 13 h 61"/>
                <a:gd name="T30" fmla="*/ 5 w 36"/>
                <a:gd name="T31" fmla="*/ 20 h 61"/>
                <a:gd name="T32" fmla="*/ 11 w 36"/>
                <a:gd name="T33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61">
                  <a:moveTo>
                    <a:pt x="11" y="30"/>
                  </a:moveTo>
                  <a:cubicBezTo>
                    <a:pt x="12" y="27"/>
                    <a:pt x="15" y="26"/>
                    <a:pt x="18" y="27"/>
                  </a:cubicBezTo>
                  <a:cubicBezTo>
                    <a:pt x="20" y="27"/>
                    <a:pt x="22" y="30"/>
                    <a:pt x="22" y="32"/>
                  </a:cubicBezTo>
                  <a:cubicBezTo>
                    <a:pt x="23" y="35"/>
                    <a:pt x="22" y="38"/>
                    <a:pt x="21" y="40"/>
                  </a:cubicBezTo>
                  <a:cubicBezTo>
                    <a:pt x="20" y="41"/>
                    <a:pt x="20" y="42"/>
                    <a:pt x="19" y="44"/>
                  </a:cubicBezTo>
                  <a:cubicBezTo>
                    <a:pt x="19" y="45"/>
                    <a:pt x="19" y="46"/>
                    <a:pt x="19" y="47"/>
                  </a:cubicBezTo>
                  <a:cubicBezTo>
                    <a:pt x="19" y="51"/>
                    <a:pt x="19" y="56"/>
                    <a:pt x="19" y="61"/>
                  </a:cubicBezTo>
                  <a:cubicBezTo>
                    <a:pt x="23" y="59"/>
                    <a:pt x="25" y="55"/>
                    <a:pt x="27" y="52"/>
                  </a:cubicBezTo>
                  <a:cubicBezTo>
                    <a:pt x="32" y="44"/>
                    <a:pt x="36" y="35"/>
                    <a:pt x="36" y="26"/>
                  </a:cubicBezTo>
                  <a:cubicBezTo>
                    <a:pt x="35" y="19"/>
                    <a:pt x="31" y="12"/>
                    <a:pt x="28" y="6"/>
                  </a:cubicBezTo>
                  <a:cubicBezTo>
                    <a:pt x="27" y="4"/>
                    <a:pt x="26" y="3"/>
                    <a:pt x="25" y="2"/>
                  </a:cubicBezTo>
                  <a:cubicBezTo>
                    <a:pt x="23" y="0"/>
                    <a:pt x="20" y="0"/>
                    <a:pt x="18" y="1"/>
                  </a:cubicBezTo>
                  <a:cubicBezTo>
                    <a:pt x="16" y="2"/>
                    <a:pt x="14" y="3"/>
                    <a:pt x="12" y="4"/>
                  </a:cubicBezTo>
                  <a:cubicBezTo>
                    <a:pt x="10" y="6"/>
                    <a:pt x="8" y="7"/>
                    <a:pt x="7" y="8"/>
                  </a:cubicBezTo>
                  <a:cubicBezTo>
                    <a:pt x="5" y="9"/>
                    <a:pt x="3" y="11"/>
                    <a:pt x="2" y="13"/>
                  </a:cubicBezTo>
                  <a:cubicBezTo>
                    <a:pt x="0" y="16"/>
                    <a:pt x="3" y="18"/>
                    <a:pt x="5" y="20"/>
                  </a:cubicBezTo>
                  <a:cubicBezTo>
                    <a:pt x="6" y="21"/>
                    <a:pt x="4" y="44"/>
                    <a:pt x="11" y="30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9" name="íṥḻiḑê">
              <a:extLst>
                <a:ext uri="{FF2B5EF4-FFF2-40B4-BE49-F238E27FC236}">
                  <a16:creationId xmlns:a16="http://schemas.microsoft.com/office/drawing/2014/main" id="{B28FB9B6-4D8D-4728-9B09-FCFC215885A7}"/>
                </a:ext>
              </a:extLst>
            </p:cNvPr>
            <p:cNvSpPr/>
            <p:nvPr/>
          </p:nvSpPr>
          <p:spPr bwMode="auto">
            <a:xfrm>
              <a:off x="5172076" y="3241675"/>
              <a:ext cx="96838" cy="92075"/>
            </a:xfrm>
            <a:custGeom>
              <a:avLst/>
              <a:gdLst>
                <a:gd name="T0" fmla="*/ 17 w 25"/>
                <a:gd name="T1" fmla="*/ 24 h 24"/>
                <a:gd name="T2" fmla="*/ 1 w 25"/>
                <a:gd name="T3" fmla="*/ 12 h 24"/>
                <a:gd name="T4" fmla="*/ 2 w 25"/>
                <a:gd name="T5" fmla="*/ 3 h 24"/>
                <a:gd name="T6" fmla="*/ 9 w 25"/>
                <a:gd name="T7" fmla="*/ 0 h 24"/>
                <a:gd name="T8" fmla="*/ 24 w 25"/>
                <a:gd name="T9" fmla="*/ 12 h 24"/>
                <a:gd name="T10" fmla="*/ 23 w 25"/>
                <a:gd name="T11" fmla="*/ 21 h 24"/>
                <a:gd name="T12" fmla="*/ 17 w 25"/>
                <a:gd name="T13" fmla="*/ 24 h 24"/>
                <a:gd name="T14" fmla="*/ 9 w 25"/>
                <a:gd name="T15" fmla="*/ 2 h 24"/>
                <a:gd name="T16" fmla="*/ 3 w 25"/>
                <a:gd name="T17" fmla="*/ 4 h 24"/>
                <a:gd name="T18" fmla="*/ 3 w 25"/>
                <a:gd name="T19" fmla="*/ 12 h 24"/>
                <a:gd name="T20" fmla="*/ 17 w 25"/>
                <a:gd name="T21" fmla="*/ 22 h 24"/>
                <a:gd name="T22" fmla="*/ 22 w 25"/>
                <a:gd name="T23" fmla="*/ 20 h 24"/>
                <a:gd name="T24" fmla="*/ 22 w 25"/>
                <a:gd name="T25" fmla="*/ 12 h 24"/>
                <a:gd name="T26" fmla="*/ 9 w 25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4">
                  <a:moveTo>
                    <a:pt x="17" y="24"/>
                  </a:moveTo>
                  <a:cubicBezTo>
                    <a:pt x="10" y="24"/>
                    <a:pt x="3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3" y="1"/>
                    <a:pt x="6" y="0"/>
                    <a:pt x="9" y="0"/>
                  </a:cubicBezTo>
                  <a:cubicBezTo>
                    <a:pt x="15" y="0"/>
                    <a:pt x="22" y="5"/>
                    <a:pt x="24" y="12"/>
                  </a:cubicBezTo>
                  <a:cubicBezTo>
                    <a:pt x="25" y="15"/>
                    <a:pt x="25" y="19"/>
                    <a:pt x="23" y="21"/>
                  </a:cubicBezTo>
                  <a:cubicBezTo>
                    <a:pt x="22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6" y="2"/>
                    <a:pt x="4" y="3"/>
                    <a:pt x="3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1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3" y="18"/>
                    <a:pt x="23" y="15"/>
                    <a:pt x="22" y="12"/>
                  </a:cubicBezTo>
                  <a:cubicBezTo>
                    <a:pt x="20" y="7"/>
                    <a:pt x="14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0" name="îşḷîḋé">
              <a:extLst>
                <a:ext uri="{FF2B5EF4-FFF2-40B4-BE49-F238E27FC236}">
                  <a16:creationId xmlns:a16="http://schemas.microsoft.com/office/drawing/2014/main" id="{F48E2F98-3D8C-48E4-837D-CBB448F062C5}"/>
                </a:ext>
              </a:extLst>
            </p:cNvPr>
            <p:cNvSpPr/>
            <p:nvPr/>
          </p:nvSpPr>
          <p:spPr bwMode="auto">
            <a:xfrm>
              <a:off x="5291138" y="3241675"/>
              <a:ext cx="101600" cy="92075"/>
            </a:xfrm>
            <a:custGeom>
              <a:avLst/>
              <a:gdLst>
                <a:gd name="T0" fmla="*/ 17 w 26"/>
                <a:gd name="T1" fmla="*/ 24 h 24"/>
                <a:gd name="T2" fmla="*/ 1 w 26"/>
                <a:gd name="T3" fmla="*/ 12 h 24"/>
                <a:gd name="T4" fmla="*/ 2 w 26"/>
                <a:gd name="T5" fmla="*/ 3 h 24"/>
                <a:gd name="T6" fmla="*/ 9 w 26"/>
                <a:gd name="T7" fmla="*/ 0 h 24"/>
                <a:gd name="T8" fmla="*/ 25 w 26"/>
                <a:gd name="T9" fmla="*/ 12 h 24"/>
                <a:gd name="T10" fmla="*/ 24 w 26"/>
                <a:gd name="T11" fmla="*/ 21 h 24"/>
                <a:gd name="T12" fmla="*/ 17 w 26"/>
                <a:gd name="T13" fmla="*/ 24 h 24"/>
                <a:gd name="T14" fmla="*/ 9 w 26"/>
                <a:gd name="T15" fmla="*/ 2 h 24"/>
                <a:gd name="T16" fmla="*/ 4 w 26"/>
                <a:gd name="T17" fmla="*/ 4 h 24"/>
                <a:gd name="T18" fmla="*/ 3 w 26"/>
                <a:gd name="T19" fmla="*/ 12 h 24"/>
                <a:gd name="T20" fmla="*/ 17 w 26"/>
                <a:gd name="T21" fmla="*/ 22 h 24"/>
                <a:gd name="T22" fmla="*/ 22 w 26"/>
                <a:gd name="T23" fmla="*/ 20 h 24"/>
                <a:gd name="T24" fmla="*/ 23 w 26"/>
                <a:gd name="T25" fmla="*/ 12 h 24"/>
                <a:gd name="T26" fmla="*/ 9 w 26"/>
                <a:gd name="T2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4">
                  <a:moveTo>
                    <a:pt x="17" y="24"/>
                  </a:moveTo>
                  <a:cubicBezTo>
                    <a:pt x="11" y="24"/>
                    <a:pt x="4" y="19"/>
                    <a:pt x="1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5" y="0"/>
                    <a:pt x="22" y="5"/>
                    <a:pt x="25" y="12"/>
                  </a:cubicBezTo>
                  <a:cubicBezTo>
                    <a:pt x="26" y="15"/>
                    <a:pt x="26" y="19"/>
                    <a:pt x="24" y="21"/>
                  </a:cubicBezTo>
                  <a:cubicBezTo>
                    <a:pt x="23" y="23"/>
                    <a:pt x="20" y="24"/>
                    <a:pt x="17" y="24"/>
                  </a:cubicBezTo>
                  <a:close/>
                  <a:moveTo>
                    <a:pt x="9" y="2"/>
                  </a:moveTo>
                  <a:cubicBezTo>
                    <a:pt x="7" y="2"/>
                    <a:pt x="5" y="3"/>
                    <a:pt x="4" y="4"/>
                  </a:cubicBezTo>
                  <a:cubicBezTo>
                    <a:pt x="2" y="6"/>
                    <a:pt x="2" y="9"/>
                    <a:pt x="3" y="12"/>
                  </a:cubicBezTo>
                  <a:cubicBezTo>
                    <a:pt x="5" y="18"/>
                    <a:pt x="12" y="22"/>
                    <a:pt x="17" y="22"/>
                  </a:cubicBezTo>
                  <a:cubicBezTo>
                    <a:pt x="19" y="22"/>
                    <a:pt x="21" y="22"/>
                    <a:pt x="22" y="20"/>
                  </a:cubicBezTo>
                  <a:cubicBezTo>
                    <a:pt x="24" y="18"/>
                    <a:pt x="24" y="15"/>
                    <a:pt x="23" y="12"/>
                  </a:cubicBezTo>
                  <a:cubicBezTo>
                    <a:pt x="21" y="7"/>
                    <a:pt x="15" y="2"/>
                    <a:pt x="9" y="2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1" name="iśļîḑé">
              <a:extLst>
                <a:ext uri="{FF2B5EF4-FFF2-40B4-BE49-F238E27FC236}">
                  <a16:creationId xmlns:a16="http://schemas.microsoft.com/office/drawing/2014/main" id="{7EACCF46-F1AD-40BB-BDA8-EAE2197E9369}"/>
                </a:ext>
              </a:extLst>
            </p:cNvPr>
            <p:cNvSpPr/>
            <p:nvPr/>
          </p:nvSpPr>
          <p:spPr bwMode="auto">
            <a:xfrm>
              <a:off x="5995988" y="2795588"/>
              <a:ext cx="242888" cy="373063"/>
            </a:xfrm>
            <a:custGeom>
              <a:avLst/>
              <a:gdLst>
                <a:gd name="T0" fmla="*/ 8 w 63"/>
                <a:gd name="T1" fmla="*/ 28 h 97"/>
                <a:gd name="T2" fmla="*/ 10 w 63"/>
                <a:gd name="T3" fmla="*/ 50 h 97"/>
                <a:gd name="T4" fmla="*/ 2 w 63"/>
                <a:gd name="T5" fmla="*/ 66 h 97"/>
                <a:gd name="T6" fmla="*/ 6 w 63"/>
                <a:gd name="T7" fmla="*/ 86 h 97"/>
                <a:gd name="T8" fmla="*/ 19 w 63"/>
                <a:gd name="T9" fmla="*/ 97 h 97"/>
                <a:gd name="T10" fmla="*/ 26 w 63"/>
                <a:gd name="T11" fmla="*/ 94 h 97"/>
                <a:gd name="T12" fmla="*/ 43 w 63"/>
                <a:gd name="T13" fmla="*/ 86 h 97"/>
                <a:gd name="T14" fmla="*/ 49 w 63"/>
                <a:gd name="T15" fmla="*/ 82 h 97"/>
                <a:gd name="T16" fmla="*/ 55 w 63"/>
                <a:gd name="T17" fmla="*/ 71 h 97"/>
                <a:gd name="T18" fmla="*/ 62 w 63"/>
                <a:gd name="T19" fmla="*/ 35 h 97"/>
                <a:gd name="T20" fmla="*/ 43 w 63"/>
                <a:gd name="T21" fmla="*/ 5 h 97"/>
                <a:gd name="T22" fmla="*/ 12 w 63"/>
                <a:gd name="T23" fmla="*/ 6 h 97"/>
                <a:gd name="T24" fmla="*/ 10 w 63"/>
                <a:gd name="T25" fmla="*/ 14 h 97"/>
                <a:gd name="T26" fmla="*/ 8 w 63"/>
                <a:gd name="T27" fmla="*/ 2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" h="97">
                  <a:moveTo>
                    <a:pt x="8" y="28"/>
                  </a:moveTo>
                  <a:cubicBezTo>
                    <a:pt x="8" y="35"/>
                    <a:pt x="13" y="43"/>
                    <a:pt x="10" y="50"/>
                  </a:cubicBezTo>
                  <a:cubicBezTo>
                    <a:pt x="9" y="56"/>
                    <a:pt x="3" y="60"/>
                    <a:pt x="2" y="66"/>
                  </a:cubicBezTo>
                  <a:cubicBezTo>
                    <a:pt x="0" y="73"/>
                    <a:pt x="3" y="80"/>
                    <a:pt x="6" y="86"/>
                  </a:cubicBezTo>
                  <a:cubicBezTo>
                    <a:pt x="9" y="91"/>
                    <a:pt x="13" y="97"/>
                    <a:pt x="19" y="97"/>
                  </a:cubicBezTo>
                  <a:cubicBezTo>
                    <a:pt x="21" y="97"/>
                    <a:pt x="24" y="95"/>
                    <a:pt x="26" y="94"/>
                  </a:cubicBezTo>
                  <a:cubicBezTo>
                    <a:pt x="32" y="92"/>
                    <a:pt x="37" y="89"/>
                    <a:pt x="43" y="86"/>
                  </a:cubicBezTo>
                  <a:cubicBezTo>
                    <a:pt x="45" y="85"/>
                    <a:pt x="47" y="84"/>
                    <a:pt x="49" y="82"/>
                  </a:cubicBezTo>
                  <a:cubicBezTo>
                    <a:pt x="52" y="79"/>
                    <a:pt x="54" y="75"/>
                    <a:pt x="55" y="71"/>
                  </a:cubicBezTo>
                  <a:cubicBezTo>
                    <a:pt x="59" y="60"/>
                    <a:pt x="63" y="47"/>
                    <a:pt x="62" y="35"/>
                  </a:cubicBezTo>
                  <a:cubicBezTo>
                    <a:pt x="61" y="22"/>
                    <a:pt x="54" y="10"/>
                    <a:pt x="43" y="5"/>
                  </a:cubicBezTo>
                  <a:cubicBezTo>
                    <a:pt x="36" y="2"/>
                    <a:pt x="17" y="0"/>
                    <a:pt x="12" y="6"/>
                  </a:cubicBezTo>
                  <a:cubicBezTo>
                    <a:pt x="9" y="8"/>
                    <a:pt x="10" y="11"/>
                    <a:pt x="10" y="14"/>
                  </a:cubicBezTo>
                  <a:cubicBezTo>
                    <a:pt x="10" y="19"/>
                    <a:pt x="8" y="23"/>
                    <a:pt x="8" y="28"/>
                  </a:cubicBezTo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2" name="iṧḻíḑé">
              <a:extLst>
                <a:ext uri="{FF2B5EF4-FFF2-40B4-BE49-F238E27FC236}">
                  <a16:creationId xmlns:a16="http://schemas.microsoft.com/office/drawing/2014/main" id="{B0B209B4-D1AA-4DF8-AAD2-54BD7A109BFF}"/>
                </a:ext>
              </a:extLst>
            </p:cNvPr>
            <p:cNvSpPr/>
            <p:nvPr/>
          </p:nvSpPr>
          <p:spPr bwMode="auto">
            <a:xfrm>
              <a:off x="5854701" y="3044825"/>
              <a:ext cx="222250" cy="1004888"/>
            </a:xfrm>
            <a:custGeom>
              <a:avLst/>
              <a:gdLst>
                <a:gd name="T0" fmla="*/ 58 w 58"/>
                <a:gd name="T1" fmla="*/ 0 h 261"/>
                <a:gd name="T2" fmla="*/ 53 w 58"/>
                <a:gd name="T3" fmla="*/ 2 h 261"/>
                <a:gd name="T4" fmla="*/ 12 w 58"/>
                <a:gd name="T5" fmla="*/ 66 h 261"/>
                <a:gd name="T6" fmla="*/ 0 w 58"/>
                <a:gd name="T7" fmla="*/ 261 h 261"/>
                <a:gd name="T8" fmla="*/ 18 w 58"/>
                <a:gd name="T9" fmla="*/ 252 h 261"/>
                <a:gd name="T10" fmla="*/ 58 w 58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261">
                  <a:moveTo>
                    <a:pt x="58" y="0"/>
                  </a:moveTo>
                  <a:cubicBezTo>
                    <a:pt x="53" y="2"/>
                    <a:pt x="53" y="2"/>
                    <a:pt x="53" y="2"/>
                  </a:cubicBezTo>
                  <a:cubicBezTo>
                    <a:pt x="29" y="17"/>
                    <a:pt x="15" y="38"/>
                    <a:pt x="12" y="66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18" y="252"/>
                    <a:pt x="18" y="252"/>
                    <a:pt x="18" y="252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3" name="ïŝ1îďè">
              <a:extLst>
                <a:ext uri="{FF2B5EF4-FFF2-40B4-BE49-F238E27FC236}">
                  <a16:creationId xmlns:a16="http://schemas.microsoft.com/office/drawing/2014/main" id="{77D3D777-C86B-4D9B-A1EA-25B5ADE6F459}"/>
                </a:ext>
              </a:extLst>
            </p:cNvPr>
            <p:cNvSpPr/>
            <p:nvPr/>
          </p:nvSpPr>
          <p:spPr bwMode="auto">
            <a:xfrm>
              <a:off x="5973763" y="3022600"/>
              <a:ext cx="561975" cy="1404938"/>
            </a:xfrm>
            <a:custGeom>
              <a:avLst/>
              <a:gdLst>
                <a:gd name="T0" fmla="*/ 146 w 146"/>
                <a:gd name="T1" fmla="*/ 5 h 365"/>
                <a:gd name="T2" fmla="*/ 50 w 146"/>
                <a:gd name="T3" fmla="*/ 1 h 365"/>
                <a:gd name="T4" fmla="*/ 20 w 146"/>
                <a:gd name="T5" fmla="*/ 6 h 365"/>
                <a:gd name="T6" fmla="*/ 8 w 146"/>
                <a:gd name="T7" fmla="*/ 11 h 365"/>
                <a:gd name="T8" fmla="*/ 29 w 146"/>
                <a:gd name="T9" fmla="*/ 114 h 365"/>
                <a:gd name="T10" fmla="*/ 29 w 146"/>
                <a:gd name="T11" fmla="*/ 114 h 365"/>
                <a:gd name="T12" fmla="*/ 1 w 146"/>
                <a:gd name="T13" fmla="*/ 224 h 365"/>
                <a:gd name="T14" fmla="*/ 13 w 146"/>
                <a:gd name="T15" fmla="*/ 365 h 365"/>
                <a:gd name="T16" fmla="*/ 120 w 146"/>
                <a:gd name="T17" fmla="*/ 365 h 365"/>
                <a:gd name="T18" fmla="*/ 134 w 146"/>
                <a:gd name="T19" fmla="*/ 217 h 365"/>
                <a:gd name="T20" fmla="*/ 118 w 146"/>
                <a:gd name="T21" fmla="*/ 128 h 365"/>
                <a:gd name="T22" fmla="*/ 112 w 146"/>
                <a:gd name="T23" fmla="*/ 115 h 365"/>
                <a:gd name="T24" fmla="*/ 146 w 146"/>
                <a:gd name="T25" fmla="*/ 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365">
                  <a:moveTo>
                    <a:pt x="146" y="5"/>
                  </a:moveTo>
                  <a:cubicBezTo>
                    <a:pt x="50" y="1"/>
                    <a:pt x="50" y="1"/>
                    <a:pt x="50" y="1"/>
                  </a:cubicBezTo>
                  <a:cubicBezTo>
                    <a:pt x="42" y="0"/>
                    <a:pt x="28" y="3"/>
                    <a:pt x="20" y="6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10" y="148"/>
                    <a:pt x="0" y="186"/>
                    <a:pt x="1" y="224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120" y="365"/>
                    <a:pt x="120" y="365"/>
                    <a:pt x="120" y="365"/>
                  </a:cubicBezTo>
                  <a:cubicBezTo>
                    <a:pt x="134" y="217"/>
                    <a:pt x="134" y="217"/>
                    <a:pt x="134" y="217"/>
                  </a:cubicBezTo>
                  <a:cubicBezTo>
                    <a:pt x="135" y="186"/>
                    <a:pt x="130" y="156"/>
                    <a:pt x="118" y="128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46" y="5"/>
                    <a:pt x="146" y="5"/>
                    <a:pt x="146" y="5"/>
                  </a:cubicBezTo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4" name="islíḍe">
              <a:extLst>
                <a:ext uri="{FF2B5EF4-FFF2-40B4-BE49-F238E27FC236}">
                  <a16:creationId xmlns:a16="http://schemas.microsoft.com/office/drawing/2014/main" id="{77E89D05-A27E-49A3-BE4E-ABFA9E374A64}"/>
                </a:ext>
              </a:extLst>
            </p:cNvPr>
            <p:cNvSpPr/>
            <p:nvPr/>
          </p:nvSpPr>
          <p:spPr bwMode="auto">
            <a:xfrm>
              <a:off x="6022976" y="2668588"/>
              <a:ext cx="354013" cy="411163"/>
            </a:xfrm>
            <a:custGeom>
              <a:avLst/>
              <a:gdLst>
                <a:gd name="T0" fmla="*/ 92 w 92"/>
                <a:gd name="T1" fmla="*/ 46 h 107"/>
                <a:gd name="T2" fmla="*/ 39 w 92"/>
                <a:gd name="T3" fmla="*/ 107 h 107"/>
                <a:gd name="T4" fmla="*/ 0 w 92"/>
                <a:gd name="T5" fmla="*/ 46 h 107"/>
                <a:gd name="T6" fmla="*/ 46 w 92"/>
                <a:gd name="T7" fmla="*/ 0 h 107"/>
                <a:gd name="T8" fmla="*/ 92 w 92"/>
                <a:gd name="T9" fmla="*/ 4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7">
                  <a:moveTo>
                    <a:pt x="92" y="46"/>
                  </a:moveTo>
                  <a:cubicBezTo>
                    <a:pt x="92" y="72"/>
                    <a:pt x="65" y="107"/>
                    <a:pt x="39" y="107"/>
                  </a:cubicBezTo>
                  <a:cubicBezTo>
                    <a:pt x="14" y="107"/>
                    <a:pt x="0" y="72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1" y="0"/>
                    <a:pt x="92" y="21"/>
                    <a:pt x="92" y="46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5" name="ïṧlîḓè">
              <a:extLst>
                <a:ext uri="{FF2B5EF4-FFF2-40B4-BE49-F238E27FC236}">
                  <a16:creationId xmlns:a16="http://schemas.microsoft.com/office/drawing/2014/main" id="{3C08CEA4-CE82-489A-9E86-66D933680328}"/>
                </a:ext>
              </a:extLst>
            </p:cNvPr>
            <p:cNvSpPr/>
            <p:nvPr/>
          </p:nvSpPr>
          <p:spPr bwMode="auto">
            <a:xfrm>
              <a:off x="6435726" y="3041650"/>
              <a:ext cx="384175" cy="623888"/>
            </a:xfrm>
            <a:custGeom>
              <a:avLst/>
              <a:gdLst>
                <a:gd name="T0" fmla="*/ 26 w 100"/>
                <a:gd name="T1" fmla="*/ 0 h 162"/>
                <a:gd name="T2" fmla="*/ 93 w 100"/>
                <a:gd name="T3" fmla="*/ 87 h 162"/>
                <a:gd name="T4" fmla="*/ 88 w 100"/>
                <a:gd name="T5" fmla="*/ 115 h 162"/>
                <a:gd name="T6" fmla="*/ 10 w 100"/>
                <a:gd name="T7" fmla="*/ 162 h 162"/>
                <a:gd name="T8" fmla="*/ 0 w 100"/>
                <a:gd name="T9" fmla="*/ 147 h 162"/>
                <a:gd name="T10" fmla="*/ 54 w 100"/>
                <a:gd name="T11" fmla="*/ 105 h 162"/>
                <a:gd name="T12" fmla="*/ 56 w 100"/>
                <a:gd name="T13" fmla="*/ 92 h 162"/>
                <a:gd name="T14" fmla="*/ 15 w 100"/>
                <a:gd name="T15" fmla="*/ 34 h 162"/>
                <a:gd name="T16" fmla="*/ 26 w 100"/>
                <a:gd name="T1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62">
                  <a:moveTo>
                    <a:pt x="26" y="0"/>
                  </a:moveTo>
                  <a:cubicBezTo>
                    <a:pt x="93" y="87"/>
                    <a:pt x="93" y="87"/>
                    <a:pt x="93" y="87"/>
                  </a:cubicBezTo>
                  <a:cubicBezTo>
                    <a:pt x="100" y="96"/>
                    <a:pt x="98" y="109"/>
                    <a:pt x="88" y="115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8" y="101"/>
                    <a:pt x="58" y="96"/>
                    <a:pt x="56" y="92"/>
                  </a:cubicBezTo>
                  <a:cubicBezTo>
                    <a:pt x="15" y="34"/>
                    <a:pt x="15" y="34"/>
                    <a:pt x="15" y="34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6" name="iṡļïḋê">
              <a:extLst>
                <a:ext uri="{FF2B5EF4-FFF2-40B4-BE49-F238E27FC236}">
                  <a16:creationId xmlns:a16="http://schemas.microsoft.com/office/drawing/2014/main" id="{C87F6011-9FDE-4313-981E-8354448E317A}"/>
                </a:ext>
              </a:extLst>
            </p:cNvPr>
            <p:cNvSpPr/>
            <p:nvPr/>
          </p:nvSpPr>
          <p:spPr bwMode="auto">
            <a:xfrm>
              <a:off x="5715001" y="4016375"/>
              <a:ext cx="207963" cy="65088"/>
            </a:xfrm>
            <a:custGeom>
              <a:avLst/>
              <a:gdLst>
                <a:gd name="T0" fmla="*/ 0 w 54"/>
                <a:gd name="T1" fmla="*/ 17 h 17"/>
                <a:gd name="T2" fmla="*/ 41 w 54"/>
                <a:gd name="T3" fmla="*/ 17 h 17"/>
                <a:gd name="T4" fmla="*/ 54 w 54"/>
                <a:gd name="T5" fmla="*/ 5 h 17"/>
                <a:gd name="T6" fmla="*/ 54 w 54"/>
                <a:gd name="T7" fmla="*/ 0 h 17"/>
                <a:gd name="T8" fmla="*/ 0 w 54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7">
                  <a:moveTo>
                    <a:pt x="0" y="17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48" y="17"/>
                    <a:pt x="54" y="12"/>
                    <a:pt x="54" y="5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7" name="íṩḻiḋê">
              <a:extLst>
                <a:ext uri="{FF2B5EF4-FFF2-40B4-BE49-F238E27FC236}">
                  <a16:creationId xmlns:a16="http://schemas.microsoft.com/office/drawing/2014/main" id="{9EC6805F-1A71-4D31-835E-F40616BE218E}"/>
                </a:ext>
              </a:extLst>
            </p:cNvPr>
            <p:cNvSpPr/>
            <p:nvPr/>
          </p:nvSpPr>
          <p:spPr bwMode="auto">
            <a:xfrm>
              <a:off x="6149976" y="2925763"/>
              <a:ext cx="139700" cy="207963"/>
            </a:xfrm>
            <a:custGeom>
              <a:avLst/>
              <a:gdLst>
                <a:gd name="T0" fmla="*/ 0 w 36"/>
                <a:gd name="T1" fmla="*/ 11 h 54"/>
                <a:gd name="T2" fmla="*/ 11 w 36"/>
                <a:gd name="T3" fmla="*/ 41 h 54"/>
                <a:gd name="T4" fmla="*/ 25 w 36"/>
                <a:gd name="T5" fmla="*/ 51 h 54"/>
                <a:gd name="T6" fmla="*/ 28 w 36"/>
                <a:gd name="T7" fmla="*/ 1 h 54"/>
                <a:gd name="T8" fmla="*/ 0 w 36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4">
                  <a:moveTo>
                    <a:pt x="0" y="11"/>
                  </a:moveTo>
                  <a:cubicBezTo>
                    <a:pt x="0" y="9"/>
                    <a:pt x="11" y="41"/>
                    <a:pt x="11" y="41"/>
                  </a:cubicBezTo>
                  <a:cubicBezTo>
                    <a:pt x="11" y="41"/>
                    <a:pt x="14" y="54"/>
                    <a:pt x="25" y="51"/>
                  </a:cubicBezTo>
                  <a:cubicBezTo>
                    <a:pt x="36" y="48"/>
                    <a:pt x="29" y="1"/>
                    <a:pt x="28" y="1"/>
                  </a:cubicBezTo>
                  <a:cubicBezTo>
                    <a:pt x="26" y="0"/>
                    <a:pt x="1" y="13"/>
                    <a:pt x="0" y="11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8" name="ís1íḍê">
              <a:extLst>
                <a:ext uri="{FF2B5EF4-FFF2-40B4-BE49-F238E27FC236}">
                  <a16:creationId xmlns:a16="http://schemas.microsoft.com/office/drawing/2014/main" id="{64642389-AB89-4AD6-ACE2-194681C01586}"/>
                </a:ext>
              </a:extLst>
            </p:cNvPr>
            <p:cNvSpPr/>
            <p:nvPr/>
          </p:nvSpPr>
          <p:spPr bwMode="auto">
            <a:xfrm>
              <a:off x="5992813" y="2657475"/>
              <a:ext cx="357188" cy="273050"/>
            </a:xfrm>
            <a:custGeom>
              <a:avLst/>
              <a:gdLst>
                <a:gd name="T0" fmla="*/ 69 w 93"/>
                <a:gd name="T1" fmla="*/ 43 h 71"/>
                <a:gd name="T2" fmla="*/ 0 w 93"/>
                <a:gd name="T3" fmla="*/ 71 h 71"/>
                <a:gd name="T4" fmla="*/ 5 w 93"/>
                <a:gd name="T5" fmla="*/ 45 h 71"/>
                <a:gd name="T6" fmla="*/ 28 w 93"/>
                <a:gd name="T7" fmla="*/ 9 h 71"/>
                <a:gd name="T8" fmla="*/ 70 w 93"/>
                <a:gd name="T9" fmla="*/ 5 h 71"/>
                <a:gd name="T10" fmla="*/ 84 w 93"/>
                <a:gd name="T11" fmla="*/ 14 h 71"/>
                <a:gd name="T12" fmla="*/ 69 w 93"/>
                <a:gd name="T13" fmla="*/ 4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71">
                  <a:moveTo>
                    <a:pt x="69" y="43"/>
                  </a:moveTo>
                  <a:cubicBezTo>
                    <a:pt x="47" y="56"/>
                    <a:pt x="25" y="70"/>
                    <a:pt x="0" y="71"/>
                  </a:cubicBezTo>
                  <a:cubicBezTo>
                    <a:pt x="5" y="64"/>
                    <a:pt x="4" y="54"/>
                    <a:pt x="5" y="45"/>
                  </a:cubicBezTo>
                  <a:cubicBezTo>
                    <a:pt x="7" y="31"/>
                    <a:pt x="16" y="17"/>
                    <a:pt x="28" y="9"/>
                  </a:cubicBezTo>
                  <a:cubicBezTo>
                    <a:pt x="41" y="2"/>
                    <a:pt x="57" y="0"/>
                    <a:pt x="70" y="5"/>
                  </a:cubicBezTo>
                  <a:cubicBezTo>
                    <a:pt x="76" y="7"/>
                    <a:pt x="81" y="9"/>
                    <a:pt x="84" y="14"/>
                  </a:cubicBezTo>
                  <a:cubicBezTo>
                    <a:pt x="93" y="27"/>
                    <a:pt x="79" y="37"/>
                    <a:pt x="69" y="4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9" name="ïṧ1íḍe">
              <a:extLst>
                <a:ext uri="{FF2B5EF4-FFF2-40B4-BE49-F238E27FC236}">
                  <a16:creationId xmlns:a16="http://schemas.microsoft.com/office/drawing/2014/main" id="{03D7A275-49DE-4CD6-8ED9-5645041F155C}"/>
                </a:ext>
              </a:extLst>
            </p:cNvPr>
            <p:cNvSpPr/>
            <p:nvPr/>
          </p:nvSpPr>
          <p:spPr bwMode="auto">
            <a:xfrm>
              <a:off x="6235701" y="2711450"/>
              <a:ext cx="222250" cy="500063"/>
            </a:xfrm>
            <a:custGeom>
              <a:avLst/>
              <a:gdLst>
                <a:gd name="T0" fmla="*/ 4 w 58"/>
                <a:gd name="T1" fmla="*/ 81 h 130"/>
                <a:gd name="T2" fmla="*/ 10 w 58"/>
                <a:gd name="T3" fmla="*/ 101 h 130"/>
                <a:gd name="T4" fmla="*/ 9 w 58"/>
                <a:gd name="T5" fmla="*/ 114 h 130"/>
                <a:gd name="T6" fmla="*/ 5 w 58"/>
                <a:gd name="T7" fmla="*/ 130 h 130"/>
                <a:gd name="T8" fmla="*/ 25 w 58"/>
                <a:gd name="T9" fmla="*/ 120 h 130"/>
                <a:gd name="T10" fmla="*/ 53 w 58"/>
                <a:gd name="T11" fmla="*/ 47 h 130"/>
                <a:gd name="T12" fmla="*/ 46 w 58"/>
                <a:gd name="T13" fmla="*/ 24 h 130"/>
                <a:gd name="T14" fmla="*/ 38 w 58"/>
                <a:gd name="T15" fmla="*/ 8 h 130"/>
                <a:gd name="T16" fmla="*/ 23 w 58"/>
                <a:gd name="T17" fmla="*/ 0 h 130"/>
                <a:gd name="T18" fmla="*/ 5 w 58"/>
                <a:gd name="T19" fmla="*/ 10 h 130"/>
                <a:gd name="T20" fmla="*/ 0 w 58"/>
                <a:gd name="T21" fmla="*/ 24 h 130"/>
                <a:gd name="T22" fmla="*/ 6 w 58"/>
                <a:gd name="T23" fmla="*/ 48 h 130"/>
                <a:gd name="T24" fmla="*/ 23 w 58"/>
                <a:gd name="T25" fmla="*/ 54 h 130"/>
                <a:gd name="T26" fmla="*/ 11 w 58"/>
                <a:gd name="T27" fmla="*/ 69 h 130"/>
                <a:gd name="T28" fmla="*/ 4 w 58"/>
                <a:gd name="T29" fmla="*/ 8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130">
                  <a:moveTo>
                    <a:pt x="4" y="81"/>
                  </a:moveTo>
                  <a:cubicBezTo>
                    <a:pt x="5" y="88"/>
                    <a:pt x="10" y="94"/>
                    <a:pt x="10" y="101"/>
                  </a:cubicBezTo>
                  <a:cubicBezTo>
                    <a:pt x="11" y="105"/>
                    <a:pt x="10" y="110"/>
                    <a:pt x="9" y="114"/>
                  </a:cubicBezTo>
                  <a:cubicBezTo>
                    <a:pt x="8" y="120"/>
                    <a:pt x="6" y="125"/>
                    <a:pt x="5" y="130"/>
                  </a:cubicBezTo>
                  <a:cubicBezTo>
                    <a:pt x="13" y="129"/>
                    <a:pt x="19" y="125"/>
                    <a:pt x="25" y="120"/>
                  </a:cubicBezTo>
                  <a:cubicBezTo>
                    <a:pt x="47" y="103"/>
                    <a:pt x="58" y="74"/>
                    <a:pt x="53" y="47"/>
                  </a:cubicBezTo>
                  <a:cubicBezTo>
                    <a:pt x="52" y="39"/>
                    <a:pt x="49" y="32"/>
                    <a:pt x="46" y="24"/>
                  </a:cubicBezTo>
                  <a:cubicBezTo>
                    <a:pt x="44" y="19"/>
                    <a:pt x="42" y="13"/>
                    <a:pt x="38" y="8"/>
                  </a:cubicBezTo>
                  <a:cubicBezTo>
                    <a:pt x="34" y="4"/>
                    <a:pt x="29" y="0"/>
                    <a:pt x="23" y="0"/>
                  </a:cubicBezTo>
                  <a:cubicBezTo>
                    <a:pt x="16" y="0"/>
                    <a:pt x="9" y="5"/>
                    <a:pt x="5" y="10"/>
                  </a:cubicBezTo>
                  <a:cubicBezTo>
                    <a:pt x="2" y="14"/>
                    <a:pt x="0" y="19"/>
                    <a:pt x="0" y="24"/>
                  </a:cubicBezTo>
                  <a:cubicBezTo>
                    <a:pt x="0" y="29"/>
                    <a:pt x="2" y="46"/>
                    <a:pt x="6" y="48"/>
                  </a:cubicBezTo>
                  <a:cubicBezTo>
                    <a:pt x="12" y="44"/>
                    <a:pt x="21" y="47"/>
                    <a:pt x="23" y="54"/>
                  </a:cubicBezTo>
                  <a:cubicBezTo>
                    <a:pt x="26" y="63"/>
                    <a:pt x="17" y="65"/>
                    <a:pt x="11" y="69"/>
                  </a:cubicBezTo>
                  <a:cubicBezTo>
                    <a:pt x="4" y="73"/>
                    <a:pt x="2" y="73"/>
                    <a:pt x="4" y="81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0" name="íṣḻîḓê">
              <a:extLst>
                <a:ext uri="{FF2B5EF4-FFF2-40B4-BE49-F238E27FC236}">
                  <a16:creationId xmlns:a16="http://schemas.microsoft.com/office/drawing/2014/main" id="{2C26FC0C-26F0-487A-911B-D2773D5F728D}"/>
                </a:ext>
              </a:extLst>
            </p:cNvPr>
            <p:cNvSpPr/>
            <p:nvPr/>
          </p:nvSpPr>
          <p:spPr bwMode="auto">
            <a:xfrm>
              <a:off x="6230938" y="2857500"/>
              <a:ext cx="285750" cy="388938"/>
            </a:xfrm>
            <a:custGeom>
              <a:avLst/>
              <a:gdLst>
                <a:gd name="T0" fmla="*/ 54 w 74"/>
                <a:gd name="T1" fmla="*/ 13 h 101"/>
                <a:gd name="T2" fmla="*/ 68 w 74"/>
                <a:gd name="T3" fmla="*/ 23 h 101"/>
                <a:gd name="T4" fmla="*/ 72 w 74"/>
                <a:gd name="T5" fmla="*/ 38 h 101"/>
                <a:gd name="T6" fmla="*/ 65 w 74"/>
                <a:gd name="T7" fmla="*/ 46 h 101"/>
                <a:gd name="T8" fmla="*/ 61 w 74"/>
                <a:gd name="T9" fmla="*/ 56 h 101"/>
                <a:gd name="T10" fmla="*/ 64 w 74"/>
                <a:gd name="T11" fmla="*/ 62 h 101"/>
                <a:gd name="T12" fmla="*/ 69 w 74"/>
                <a:gd name="T13" fmla="*/ 79 h 101"/>
                <a:gd name="T14" fmla="*/ 61 w 74"/>
                <a:gd name="T15" fmla="*/ 91 h 101"/>
                <a:gd name="T16" fmla="*/ 46 w 74"/>
                <a:gd name="T17" fmla="*/ 93 h 101"/>
                <a:gd name="T18" fmla="*/ 38 w 74"/>
                <a:gd name="T19" fmla="*/ 92 h 101"/>
                <a:gd name="T20" fmla="*/ 16 w 74"/>
                <a:gd name="T21" fmla="*/ 100 h 101"/>
                <a:gd name="T22" fmla="*/ 5 w 74"/>
                <a:gd name="T23" fmla="*/ 96 h 101"/>
                <a:gd name="T24" fmla="*/ 1 w 74"/>
                <a:gd name="T25" fmla="*/ 84 h 101"/>
                <a:gd name="T26" fmla="*/ 14 w 74"/>
                <a:gd name="T27" fmla="*/ 68 h 101"/>
                <a:gd name="T28" fmla="*/ 26 w 74"/>
                <a:gd name="T29" fmla="*/ 51 h 101"/>
                <a:gd name="T30" fmla="*/ 25 w 74"/>
                <a:gd name="T31" fmla="*/ 35 h 101"/>
                <a:gd name="T32" fmla="*/ 35 w 74"/>
                <a:gd name="T33" fmla="*/ 15 h 101"/>
                <a:gd name="T34" fmla="*/ 41 w 74"/>
                <a:gd name="T35" fmla="*/ 0 h 101"/>
                <a:gd name="T36" fmla="*/ 54 w 74"/>
                <a:gd name="T37" fmla="*/ 1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101">
                  <a:moveTo>
                    <a:pt x="54" y="13"/>
                  </a:moveTo>
                  <a:cubicBezTo>
                    <a:pt x="59" y="16"/>
                    <a:pt x="64" y="19"/>
                    <a:pt x="68" y="23"/>
                  </a:cubicBezTo>
                  <a:cubicBezTo>
                    <a:pt x="72" y="27"/>
                    <a:pt x="74" y="33"/>
                    <a:pt x="72" y="38"/>
                  </a:cubicBezTo>
                  <a:cubicBezTo>
                    <a:pt x="71" y="41"/>
                    <a:pt x="68" y="44"/>
                    <a:pt x="65" y="46"/>
                  </a:cubicBezTo>
                  <a:cubicBezTo>
                    <a:pt x="63" y="49"/>
                    <a:pt x="61" y="52"/>
                    <a:pt x="61" y="56"/>
                  </a:cubicBezTo>
                  <a:cubicBezTo>
                    <a:pt x="61" y="58"/>
                    <a:pt x="63" y="60"/>
                    <a:pt x="64" y="62"/>
                  </a:cubicBezTo>
                  <a:cubicBezTo>
                    <a:pt x="67" y="67"/>
                    <a:pt x="70" y="73"/>
                    <a:pt x="69" y="79"/>
                  </a:cubicBezTo>
                  <a:cubicBezTo>
                    <a:pt x="69" y="84"/>
                    <a:pt x="65" y="88"/>
                    <a:pt x="61" y="91"/>
                  </a:cubicBezTo>
                  <a:cubicBezTo>
                    <a:pt x="56" y="93"/>
                    <a:pt x="51" y="94"/>
                    <a:pt x="46" y="93"/>
                  </a:cubicBezTo>
                  <a:cubicBezTo>
                    <a:pt x="43" y="93"/>
                    <a:pt x="41" y="92"/>
                    <a:pt x="38" y="92"/>
                  </a:cubicBezTo>
                  <a:cubicBezTo>
                    <a:pt x="30" y="92"/>
                    <a:pt x="24" y="99"/>
                    <a:pt x="16" y="100"/>
                  </a:cubicBezTo>
                  <a:cubicBezTo>
                    <a:pt x="12" y="101"/>
                    <a:pt x="8" y="99"/>
                    <a:pt x="5" y="96"/>
                  </a:cubicBezTo>
                  <a:cubicBezTo>
                    <a:pt x="2" y="93"/>
                    <a:pt x="0" y="88"/>
                    <a:pt x="1" y="84"/>
                  </a:cubicBezTo>
                  <a:cubicBezTo>
                    <a:pt x="2" y="77"/>
                    <a:pt x="8" y="72"/>
                    <a:pt x="14" y="68"/>
                  </a:cubicBezTo>
                  <a:cubicBezTo>
                    <a:pt x="20" y="63"/>
                    <a:pt x="26" y="58"/>
                    <a:pt x="26" y="51"/>
                  </a:cubicBezTo>
                  <a:cubicBezTo>
                    <a:pt x="27" y="46"/>
                    <a:pt x="25" y="41"/>
                    <a:pt x="25" y="35"/>
                  </a:cubicBezTo>
                  <a:cubicBezTo>
                    <a:pt x="26" y="28"/>
                    <a:pt x="33" y="22"/>
                    <a:pt x="35" y="15"/>
                  </a:cubicBezTo>
                  <a:cubicBezTo>
                    <a:pt x="36" y="11"/>
                    <a:pt x="34" y="0"/>
                    <a:pt x="41" y="0"/>
                  </a:cubicBezTo>
                  <a:cubicBezTo>
                    <a:pt x="46" y="1"/>
                    <a:pt x="50" y="10"/>
                    <a:pt x="54" y="13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1" name="íṥ1íde">
              <a:extLst>
                <a:ext uri="{FF2B5EF4-FFF2-40B4-BE49-F238E27FC236}">
                  <a16:creationId xmlns:a16="http://schemas.microsoft.com/office/drawing/2014/main" id="{03E57520-BBEF-4D98-AEED-10F89984EB14}"/>
                </a:ext>
              </a:extLst>
            </p:cNvPr>
            <p:cNvSpPr/>
            <p:nvPr/>
          </p:nvSpPr>
          <p:spPr bwMode="auto">
            <a:xfrm>
              <a:off x="6181726" y="2811463"/>
              <a:ext cx="65088" cy="127000"/>
            </a:xfrm>
            <a:custGeom>
              <a:avLst/>
              <a:gdLst>
                <a:gd name="T0" fmla="*/ 12 w 17"/>
                <a:gd name="T1" fmla="*/ 16 h 33"/>
                <a:gd name="T2" fmla="*/ 7 w 17"/>
                <a:gd name="T3" fmla="*/ 23 h 33"/>
                <a:gd name="T4" fmla="*/ 0 w 17"/>
                <a:gd name="T5" fmla="*/ 33 h 33"/>
                <a:gd name="T6" fmla="*/ 1 w 17"/>
                <a:gd name="T7" fmla="*/ 14 h 33"/>
                <a:gd name="T8" fmla="*/ 1 w 17"/>
                <a:gd name="T9" fmla="*/ 11 h 33"/>
                <a:gd name="T10" fmla="*/ 5 w 17"/>
                <a:gd name="T11" fmla="*/ 7 h 33"/>
                <a:gd name="T12" fmla="*/ 15 w 17"/>
                <a:gd name="T13" fmla="*/ 4 h 33"/>
                <a:gd name="T14" fmla="*/ 12 w 17"/>
                <a:gd name="T15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33">
                  <a:moveTo>
                    <a:pt x="12" y="16"/>
                  </a:moveTo>
                  <a:cubicBezTo>
                    <a:pt x="10" y="19"/>
                    <a:pt x="9" y="21"/>
                    <a:pt x="7" y="23"/>
                  </a:cubicBezTo>
                  <a:cubicBezTo>
                    <a:pt x="4" y="27"/>
                    <a:pt x="2" y="30"/>
                    <a:pt x="0" y="33"/>
                  </a:cubicBezTo>
                  <a:cubicBezTo>
                    <a:pt x="1" y="27"/>
                    <a:pt x="2" y="20"/>
                    <a:pt x="1" y="14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2" y="9"/>
                    <a:pt x="3" y="8"/>
                    <a:pt x="5" y="7"/>
                  </a:cubicBezTo>
                  <a:cubicBezTo>
                    <a:pt x="7" y="5"/>
                    <a:pt x="13" y="0"/>
                    <a:pt x="15" y="4"/>
                  </a:cubicBezTo>
                  <a:cubicBezTo>
                    <a:pt x="17" y="6"/>
                    <a:pt x="13" y="14"/>
                    <a:pt x="12" y="16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2" name="işľiḍè">
              <a:extLst>
                <a:ext uri="{FF2B5EF4-FFF2-40B4-BE49-F238E27FC236}">
                  <a16:creationId xmlns:a16="http://schemas.microsoft.com/office/drawing/2014/main" id="{C4EEF8C3-3D32-4EC5-BCBE-805DFC68DA95}"/>
                </a:ext>
              </a:extLst>
            </p:cNvPr>
            <p:cNvSpPr/>
            <p:nvPr/>
          </p:nvSpPr>
          <p:spPr bwMode="auto">
            <a:xfrm>
              <a:off x="6427788" y="3554413"/>
              <a:ext cx="57150" cy="84138"/>
            </a:xfrm>
            <a:custGeom>
              <a:avLst/>
              <a:gdLst>
                <a:gd name="T0" fmla="*/ 10 w 36"/>
                <a:gd name="T1" fmla="*/ 0 h 53"/>
                <a:gd name="T2" fmla="*/ 0 w 36"/>
                <a:gd name="T3" fmla="*/ 9 h 53"/>
                <a:gd name="T4" fmla="*/ 36 w 36"/>
                <a:gd name="T5" fmla="*/ 53 h 53"/>
                <a:gd name="T6" fmla="*/ 10 w 36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3">
                  <a:moveTo>
                    <a:pt x="10" y="0"/>
                  </a:moveTo>
                  <a:lnTo>
                    <a:pt x="0" y="9"/>
                  </a:lnTo>
                  <a:lnTo>
                    <a:pt x="36" y="5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3" name="î$ḷídè">
              <a:extLst>
                <a:ext uri="{FF2B5EF4-FFF2-40B4-BE49-F238E27FC236}">
                  <a16:creationId xmlns:a16="http://schemas.microsoft.com/office/drawing/2014/main" id="{47F77B56-8483-456C-87CB-79C613230ADA}"/>
                </a:ext>
              </a:extLst>
            </p:cNvPr>
            <p:cNvSpPr/>
            <p:nvPr/>
          </p:nvSpPr>
          <p:spPr bwMode="auto">
            <a:xfrm>
              <a:off x="6881813" y="3341688"/>
              <a:ext cx="812800" cy="788988"/>
            </a:xfrm>
            <a:custGeom>
              <a:avLst/>
              <a:gdLst>
                <a:gd name="T0" fmla="*/ 211 w 211"/>
                <a:gd name="T1" fmla="*/ 203 h 205"/>
                <a:gd name="T2" fmla="*/ 201 w 211"/>
                <a:gd name="T3" fmla="*/ 10 h 205"/>
                <a:gd name="T4" fmla="*/ 137 w 211"/>
                <a:gd name="T5" fmla="*/ 0 h 205"/>
                <a:gd name="T6" fmla="*/ 105 w 211"/>
                <a:gd name="T7" fmla="*/ 7 h 205"/>
                <a:gd name="T8" fmla="*/ 81 w 211"/>
                <a:gd name="T9" fmla="*/ 27 h 205"/>
                <a:gd name="T10" fmla="*/ 0 w 211"/>
                <a:gd name="T11" fmla="*/ 183 h 205"/>
                <a:gd name="T12" fmla="*/ 50 w 211"/>
                <a:gd name="T13" fmla="*/ 187 h 205"/>
                <a:gd name="T14" fmla="*/ 66 w 211"/>
                <a:gd name="T15" fmla="*/ 168 h 205"/>
                <a:gd name="T16" fmla="*/ 58 w 211"/>
                <a:gd name="T17" fmla="*/ 156 h 205"/>
                <a:gd name="T18" fmla="*/ 88 w 211"/>
                <a:gd name="T19" fmla="*/ 84 h 205"/>
                <a:gd name="T20" fmla="*/ 88 w 211"/>
                <a:gd name="T21" fmla="*/ 205 h 205"/>
                <a:gd name="T22" fmla="*/ 211 w 211"/>
                <a:gd name="T23" fmla="*/ 20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205">
                  <a:moveTo>
                    <a:pt x="211" y="203"/>
                  </a:move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152" y="0"/>
                    <a:pt x="137" y="0"/>
                  </a:cubicBezTo>
                  <a:cubicBezTo>
                    <a:pt x="129" y="0"/>
                    <a:pt x="115" y="4"/>
                    <a:pt x="105" y="7"/>
                  </a:cubicBezTo>
                  <a:cubicBezTo>
                    <a:pt x="94" y="11"/>
                    <a:pt x="86" y="18"/>
                    <a:pt x="81" y="27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66" y="168"/>
                    <a:pt x="66" y="168"/>
                    <a:pt x="66" y="168"/>
                  </a:cubicBezTo>
                  <a:cubicBezTo>
                    <a:pt x="58" y="156"/>
                    <a:pt x="58" y="156"/>
                    <a:pt x="58" y="156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205"/>
                    <a:pt x="88" y="205"/>
                    <a:pt x="88" y="205"/>
                  </a:cubicBezTo>
                  <a:cubicBezTo>
                    <a:pt x="211" y="203"/>
                    <a:pt x="211" y="203"/>
                    <a:pt x="211" y="203"/>
                  </a:cubicBezTo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4" name="ïṡľíḓê">
              <a:extLst>
                <a:ext uri="{FF2B5EF4-FFF2-40B4-BE49-F238E27FC236}">
                  <a16:creationId xmlns:a16="http://schemas.microsoft.com/office/drawing/2014/main" id="{E5125C8E-B5E2-43C0-A950-C7F813918566}"/>
                </a:ext>
              </a:extLst>
            </p:cNvPr>
            <p:cNvSpPr/>
            <p:nvPr/>
          </p:nvSpPr>
          <p:spPr bwMode="auto">
            <a:xfrm>
              <a:off x="7308851" y="2984500"/>
              <a:ext cx="361950" cy="365125"/>
            </a:xfrm>
            <a:custGeom>
              <a:avLst/>
              <a:gdLst>
                <a:gd name="T0" fmla="*/ 94 w 94"/>
                <a:gd name="T1" fmla="*/ 48 h 95"/>
                <a:gd name="T2" fmla="*/ 46 w 94"/>
                <a:gd name="T3" fmla="*/ 95 h 95"/>
                <a:gd name="T4" fmla="*/ 13 w 94"/>
                <a:gd name="T5" fmla="*/ 70 h 95"/>
                <a:gd name="T6" fmla="*/ 0 w 94"/>
                <a:gd name="T7" fmla="*/ 48 h 95"/>
                <a:gd name="T8" fmla="*/ 46 w 94"/>
                <a:gd name="T9" fmla="*/ 0 h 95"/>
                <a:gd name="T10" fmla="*/ 94 w 94"/>
                <a:gd name="T11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5">
                  <a:moveTo>
                    <a:pt x="94" y="48"/>
                  </a:moveTo>
                  <a:cubicBezTo>
                    <a:pt x="94" y="74"/>
                    <a:pt x="72" y="95"/>
                    <a:pt x="46" y="95"/>
                  </a:cubicBezTo>
                  <a:cubicBezTo>
                    <a:pt x="31" y="95"/>
                    <a:pt x="21" y="80"/>
                    <a:pt x="13" y="70"/>
                  </a:cubicBezTo>
                  <a:cubicBezTo>
                    <a:pt x="6" y="62"/>
                    <a:pt x="0" y="59"/>
                    <a:pt x="0" y="48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2" y="0"/>
                    <a:pt x="94" y="21"/>
                    <a:pt x="94" y="48"/>
                  </a:cubicBezTo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5" name="íşḻíḑé">
              <a:extLst>
                <a:ext uri="{FF2B5EF4-FFF2-40B4-BE49-F238E27FC236}">
                  <a16:creationId xmlns:a16="http://schemas.microsoft.com/office/drawing/2014/main" id="{FE321704-7E87-403D-8EFC-EBEA04521A3F}"/>
                </a:ext>
              </a:extLst>
            </p:cNvPr>
            <p:cNvSpPr/>
            <p:nvPr/>
          </p:nvSpPr>
          <p:spPr bwMode="auto">
            <a:xfrm>
              <a:off x="6427788" y="3568700"/>
              <a:ext cx="773113" cy="512763"/>
            </a:xfrm>
            <a:custGeom>
              <a:avLst/>
              <a:gdLst>
                <a:gd name="T0" fmla="*/ 487 w 487"/>
                <a:gd name="T1" fmla="*/ 323 h 323"/>
                <a:gd name="T2" fmla="*/ 85 w 487"/>
                <a:gd name="T3" fmla="*/ 323 h 323"/>
                <a:gd name="T4" fmla="*/ 0 w 487"/>
                <a:gd name="T5" fmla="*/ 0 h 323"/>
                <a:gd name="T6" fmla="*/ 403 w 487"/>
                <a:gd name="T7" fmla="*/ 0 h 323"/>
                <a:gd name="T8" fmla="*/ 487 w 487"/>
                <a:gd name="T9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23">
                  <a:moveTo>
                    <a:pt x="487" y="323"/>
                  </a:moveTo>
                  <a:lnTo>
                    <a:pt x="85" y="323"/>
                  </a:lnTo>
                  <a:lnTo>
                    <a:pt x="0" y="0"/>
                  </a:lnTo>
                  <a:lnTo>
                    <a:pt x="403" y="0"/>
                  </a:lnTo>
                  <a:lnTo>
                    <a:pt x="487" y="323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6" name="ïṧļiḓê">
              <a:extLst>
                <a:ext uri="{FF2B5EF4-FFF2-40B4-BE49-F238E27FC236}">
                  <a16:creationId xmlns:a16="http://schemas.microsoft.com/office/drawing/2014/main" id="{6155BDDA-F27F-4888-B919-803B8FF29919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477 w 477"/>
                <a:gd name="T1" fmla="*/ 332 h 332"/>
                <a:gd name="T2" fmla="*/ 87 w 477"/>
                <a:gd name="T3" fmla="*/ 332 h 332"/>
                <a:gd name="T4" fmla="*/ 0 w 477"/>
                <a:gd name="T5" fmla="*/ 0 h 332"/>
                <a:gd name="T6" fmla="*/ 395 w 477"/>
                <a:gd name="T7" fmla="*/ 9 h 332"/>
                <a:gd name="T8" fmla="*/ 477 w 477"/>
                <a:gd name="T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332">
                  <a:moveTo>
                    <a:pt x="477" y="332"/>
                  </a:moveTo>
                  <a:lnTo>
                    <a:pt x="87" y="332"/>
                  </a:lnTo>
                  <a:lnTo>
                    <a:pt x="0" y="0"/>
                  </a:lnTo>
                  <a:lnTo>
                    <a:pt x="395" y="9"/>
                  </a:lnTo>
                  <a:lnTo>
                    <a:pt x="477" y="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7" name="îş1ïḍè">
              <a:extLst>
                <a:ext uri="{FF2B5EF4-FFF2-40B4-BE49-F238E27FC236}">
                  <a16:creationId xmlns:a16="http://schemas.microsoft.com/office/drawing/2014/main" id="{E63AFA97-8DE4-4832-8495-6FE45BFA94C8}"/>
                </a:ext>
              </a:extLst>
            </p:cNvPr>
            <p:cNvSpPr/>
            <p:nvPr/>
          </p:nvSpPr>
          <p:spPr bwMode="auto">
            <a:xfrm>
              <a:off x="6565901" y="4043363"/>
              <a:ext cx="439738" cy="38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8" name="íṣľîḓè">
              <a:extLst>
                <a:ext uri="{FF2B5EF4-FFF2-40B4-BE49-F238E27FC236}">
                  <a16:creationId xmlns:a16="http://schemas.microsoft.com/office/drawing/2014/main" id="{47380B55-C786-49D3-AFE9-5C213C8BAE64}"/>
                </a:ext>
              </a:extLst>
            </p:cNvPr>
            <p:cNvSpPr/>
            <p:nvPr/>
          </p:nvSpPr>
          <p:spPr bwMode="auto">
            <a:xfrm>
              <a:off x="6611938" y="3673475"/>
              <a:ext cx="420688" cy="288925"/>
            </a:xfrm>
            <a:custGeom>
              <a:avLst/>
              <a:gdLst>
                <a:gd name="T0" fmla="*/ 265 w 265"/>
                <a:gd name="T1" fmla="*/ 182 h 182"/>
                <a:gd name="T2" fmla="*/ 49 w 265"/>
                <a:gd name="T3" fmla="*/ 182 h 182"/>
                <a:gd name="T4" fmla="*/ 0 w 265"/>
                <a:gd name="T5" fmla="*/ 0 h 182"/>
                <a:gd name="T6" fmla="*/ 219 w 265"/>
                <a:gd name="T7" fmla="*/ 5 h 182"/>
                <a:gd name="T8" fmla="*/ 265 w 265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82">
                  <a:moveTo>
                    <a:pt x="265" y="182"/>
                  </a:moveTo>
                  <a:lnTo>
                    <a:pt x="49" y="182"/>
                  </a:lnTo>
                  <a:lnTo>
                    <a:pt x="0" y="0"/>
                  </a:lnTo>
                  <a:lnTo>
                    <a:pt x="219" y="5"/>
                  </a:lnTo>
                  <a:lnTo>
                    <a:pt x="265" y="182"/>
                  </a:lnTo>
                  <a:close/>
                </a:path>
              </a:pathLst>
            </a:custGeom>
            <a:solidFill>
              <a:srgbClr val="838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9" name="íšļîḑè">
              <a:extLst>
                <a:ext uri="{FF2B5EF4-FFF2-40B4-BE49-F238E27FC236}">
                  <a16:creationId xmlns:a16="http://schemas.microsoft.com/office/drawing/2014/main" id="{0DA25043-221A-4226-A657-B8580D189767}"/>
                </a:ext>
              </a:extLst>
            </p:cNvPr>
            <p:cNvSpPr/>
            <p:nvPr/>
          </p:nvSpPr>
          <p:spPr bwMode="auto">
            <a:xfrm>
              <a:off x="6678613" y="4222750"/>
              <a:ext cx="1054100" cy="1017588"/>
            </a:xfrm>
            <a:custGeom>
              <a:avLst/>
              <a:gdLst>
                <a:gd name="T0" fmla="*/ 117 w 274"/>
                <a:gd name="T1" fmla="*/ 0 h 264"/>
                <a:gd name="T2" fmla="*/ 0 w 274"/>
                <a:gd name="T3" fmla="*/ 30 h 264"/>
                <a:gd name="T4" fmla="*/ 59 w 274"/>
                <a:gd name="T5" fmla="*/ 264 h 264"/>
                <a:gd name="T6" fmla="*/ 80 w 274"/>
                <a:gd name="T7" fmla="*/ 254 h 264"/>
                <a:gd name="T8" fmla="*/ 63 w 274"/>
                <a:gd name="T9" fmla="*/ 52 h 264"/>
                <a:gd name="T10" fmla="*/ 167 w 274"/>
                <a:gd name="T11" fmla="*/ 19 h 264"/>
                <a:gd name="T12" fmla="*/ 107 w 274"/>
                <a:gd name="T13" fmla="*/ 54 h 264"/>
                <a:gd name="T14" fmla="*/ 108 w 274"/>
                <a:gd name="T15" fmla="*/ 245 h 264"/>
                <a:gd name="T16" fmla="*/ 126 w 274"/>
                <a:gd name="T17" fmla="*/ 245 h 264"/>
                <a:gd name="T18" fmla="*/ 183 w 274"/>
                <a:gd name="T19" fmla="*/ 58 h 264"/>
                <a:gd name="T20" fmla="*/ 274 w 274"/>
                <a:gd name="T21" fmla="*/ 1 h 264"/>
                <a:gd name="T22" fmla="*/ 117 w 274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64">
                  <a:moveTo>
                    <a:pt x="117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80" y="254"/>
                    <a:pt x="80" y="254"/>
                    <a:pt x="80" y="254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126" y="245"/>
                    <a:pt x="126" y="245"/>
                    <a:pt x="126" y="245"/>
                  </a:cubicBezTo>
                  <a:cubicBezTo>
                    <a:pt x="126" y="245"/>
                    <a:pt x="178" y="58"/>
                    <a:pt x="183" y="58"/>
                  </a:cubicBezTo>
                  <a:cubicBezTo>
                    <a:pt x="188" y="58"/>
                    <a:pt x="274" y="1"/>
                    <a:pt x="274" y="1"/>
                  </a:cubicBezTo>
                  <a:cubicBezTo>
                    <a:pt x="117" y="0"/>
                    <a:pt x="117" y="0"/>
                    <a:pt x="117" y="0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0" name="íṧḷide">
              <a:extLst>
                <a:ext uri="{FF2B5EF4-FFF2-40B4-BE49-F238E27FC236}">
                  <a16:creationId xmlns:a16="http://schemas.microsoft.com/office/drawing/2014/main" id="{BE921E29-81A5-46C9-B66B-883542071120}"/>
                </a:ext>
              </a:extLst>
            </p:cNvPr>
            <p:cNvSpPr/>
            <p:nvPr/>
          </p:nvSpPr>
          <p:spPr bwMode="auto">
            <a:xfrm>
              <a:off x="6651626" y="5189538"/>
              <a:ext cx="334963" cy="119063"/>
            </a:xfrm>
            <a:custGeom>
              <a:avLst/>
              <a:gdLst>
                <a:gd name="T0" fmla="*/ 7 w 211"/>
                <a:gd name="T1" fmla="*/ 75 h 75"/>
                <a:gd name="T2" fmla="*/ 206 w 211"/>
                <a:gd name="T3" fmla="*/ 63 h 75"/>
                <a:gd name="T4" fmla="*/ 211 w 211"/>
                <a:gd name="T5" fmla="*/ 0 h 75"/>
                <a:gd name="T6" fmla="*/ 0 w 211"/>
                <a:gd name="T7" fmla="*/ 49 h 75"/>
                <a:gd name="T8" fmla="*/ 7 w 211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75">
                  <a:moveTo>
                    <a:pt x="7" y="75"/>
                  </a:moveTo>
                  <a:lnTo>
                    <a:pt x="206" y="63"/>
                  </a:lnTo>
                  <a:lnTo>
                    <a:pt x="211" y="0"/>
                  </a:lnTo>
                  <a:lnTo>
                    <a:pt x="0" y="49"/>
                  </a:lnTo>
                  <a:lnTo>
                    <a:pt x="7" y="75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1" name="íŝľïḋé">
              <a:extLst>
                <a:ext uri="{FF2B5EF4-FFF2-40B4-BE49-F238E27FC236}">
                  <a16:creationId xmlns:a16="http://schemas.microsoft.com/office/drawing/2014/main" id="{78755818-22EE-459B-A357-28F44E85C17A}"/>
                </a:ext>
              </a:extLst>
            </p:cNvPr>
            <p:cNvSpPr/>
            <p:nvPr/>
          </p:nvSpPr>
          <p:spPr bwMode="auto">
            <a:xfrm>
              <a:off x="7367588" y="3365500"/>
              <a:ext cx="168275" cy="188913"/>
            </a:xfrm>
            <a:custGeom>
              <a:avLst/>
              <a:gdLst>
                <a:gd name="T0" fmla="*/ 1 w 44"/>
                <a:gd name="T1" fmla="*/ 14 h 49"/>
                <a:gd name="T2" fmla="*/ 6 w 44"/>
                <a:gd name="T3" fmla="*/ 41 h 49"/>
                <a:gd name="T4" fmla="*/ 9 w 44"/>
                <a:gd name="T5" fmla="*/ 47 h 49"/>
                <a:gd name="T6" fmla="*/ 21 w 44"/>
                <a:gd name="T7" fmla="*/ 45 h 49"/>
                <a:gd name="T8" fmla="*/ 37 w 44"/>
                <a:gd name="T9" fmla="*/ 30 h 49"/>
                <a:gd name="T10" fmla="*/ 43 w 44"/>
                <a:gd name="T11" fmla="*/ 18 h 49"/>
                <a:gd name="T12" fmla="*/ 40 w 44"/>
                <a:gd name="T13" fmla="*/ 5 h 49"/>
                <a:gd name="T14" fmla="*/ 15 w 44"/>
                <a:gd name="T15" fmla="*/ 0 h 49"/>
                <a:gd name="T16" fmla="*/ 1 w 44"/>
                <a:gd name="T1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9">
                  <a:moveTo>
                    <a:pt x="1" y="14"/>
                  </a:moveTo>
                  <a:cubicBezTo>
                    <a:pt x="2" y="23"/>
                    <a:pt x="4" y="32"/>
                    <a:pt x="6" y="41"/>
                  </a:cubicBezTo>
                  <a:cubicBezTo>
                    <a:pt x="7" y="43"/>
                    <a:pt x="7" y="45"/>
                    <a:pt x="9" y="47"/>
                  </a:cubicBezTo>
                  <a:cubicBezTo>
                    <a:pt x="12" y="49"/>
                    <a:pt x="17" y="47"/>
                    <a:pt x="21" y="45"/>
                  </a:cubicBezTo>
                  <a:cubicBezTo>
                    <a:pt x="27" y="40"/>
                    <a:pt x="32" y="36"/>
                    <a:pt x="37" y="30"/>
                  </a:cubicBezTo>
                  <a:cubicBezTo>
                    <a:pt x="40" y="26"/>
                    <a:pt x="42" y="22"/>
                    <a:pt x="43" y="18"/>
                  </a:cubicBezTo>
                  <a:cubicBezTo>
                    <a:pt x="44" y="13"/>
                    <a:pt x="43" y="8"/>
                    <a:pt x="40" y="5"/>
                  </a:cubicBezTo>
                  <a:cubicBezTo>
                    <a:pt x="34" y="0"/>
                    <a:pt x="22" y="0"/>
                    <a:pt x="15" y="0"/>
                  </a:cubicBezTo>
                  <a:cubicBezTo>
                    <a:pt x="6" y="0"/>
                    <a:pt x="0" y="4"/>
                    <a:pt x="1" y="14"/>
                  </a:cubicBezTo>
                  <a:close/>
                </a:path>
              </a:pathLst>
            </a:custGeom>
            <a:solidFill>
              <a:srgbClr val="EF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2" name="ïṩľïḓe">
              <a:extLst>
                <a:ext uri="{FF2B5EF4-FFF2-40B4-BE49-F238E27FC236}">
                  <a16:creationId xmlns:a16="http://schemas.microsoft.com/office/drawing/2014/main" id="{60F43354-9120-47B2-98F8-C03E28FB2631}"/>
                </a:ext>
              </a:extLst>
            </p:cNvPr>
            <p:cNvSpPr/>
            <p:nvPr/>
          </p:nvSpPr>
          <p:spPr bwMode="auto">
            <a:xfrm>
              <a:off x="6919913" y="5167313"/>
              <a:ext cx="242888" cy="207963"/>
            </a:xfrm>
            <a:custGeom>
              <a:avLst/>
              <a:gdLst>
                <a:gd name="T0" fmla="*/ 0 w 153"/>
                <a:gd name="T1" fmla="*/ 126 h 131"/>
                <a:gd name="T2" fmla="*/ 39 w 153"/>
                <a:gd name="T3" fmla="*/ 131 h 131"/>
                <a:gd name="T4" fmla="*/ 151 w 153"/>
                <a:gd name="T5" fmla="*/ 87 h 131"/>
                <a:gd name="T6" fmla="*/ 153 w 153"/>
                <a:gd name="T7" fmla="*/ 0 h 131"/>
                <a:gd name="T8" fmla="*/ 110 w 153"/>
                <a:gd name="T9" fmla="*/ 0 h 131"/>
                <a:gd name="T10" fmla="*/ 90 w 153"/>
                <a:gd name="T11" fmla="*/ 55 h 131"/>
                <a:gd name="T12" fmla="*/ 29 w 153"/>
                <a:gd name="T13" fmla="*/ 92 h 131"/>
                <a:gd name="T14" fmla="*/ 0 w 153"/>
                <a:gd name="T15" fmla="*/ 12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31">
                  <a:moveTo>
                    <a:pt x="0" y="126"/>
                  </a:moveTo>
                  <a:lnTo>
                    <a:pt x="39" y="131"/>
                  </a:lnTo>
                  <a:lnTo>
                    <a:pt x="151" y="87"/>
                  </a:lnTo>
                  <a:lnTo>
                    <a:pt x="153" y="0"/>
                  </a:lnTo>
                  <a:lnTo>
                    <a:pt x="110" y="0"/>
                  </a:lnTo>
                  <a:lnTo>
                    <a:pt x="90" y="55"/>
                  </a:lnTo>
                  <a:lnTo>
                    <a:pt x="29" y="9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3" name="ís1ide">
              <a:extLst>
                <a:ext uri="{FF2B5EF4-FFF2-40B4-BE49-F238E27FC236}">
                  <a16:creationId xmlns:a16="http://schemas.microsoft.com/office/drawing/2014/main" id="{378680CD-1A07-4C2C-90CE-878200737B1D}"/>
                </a:ext>
              </a:extLst>
            </p:cNvPr>
            <p:cNvSpPr/>
            <p:nvPr/>
          </p:nvSpPr>
          <p:spPr bwMode="auto">
            <a:xfrm>
              <a:off x="7405688" y="3246438"/>
              <a:ext cx="107950" cy="234950"/>
            </a:xfrm>
            <a:custGeom>
              <a:avLst/>
              <a:gdLst>
                <a:gd name="T0" fmla="*/ 3 w 28"/>
                <a:gd name="T1" fmla="*/ 4 h 61"/>
                <a:gd name="T2" fmla="*/ 0 w 28"/>
                <a:gd name="T3" fmla="*/ 44 h 61"/>
                <a:gd name="T4" fmla="*/ 12 w 28"/>
                <a:gd name="T5" fmla="*/ 58 h 61"/>
                <a:gd name="T6" fmla="*/ 23 w 28"/>
                <a:gd name="T7" fmla="*/ 47 h 61"/>
                <a:gd name="T8" fmla="*/ 28 w 28"/>
                <a:gd name="T9" fmla="*/ 0 h 61"/>
                <a:gd name="T10" fmla="*/ 3 w 28"/>
                <a:gd name="T11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61">
                  <a:moveTo>
                    <a:pt x="3" y="4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2" y="61"/>
                    <a:pt x="12" y="58"/>
                  </a:cubicBezTo>
                  <a:cubicBezTo>
                    <a:pt x="22" y="55"/>
                    <a:pt x="23" y="47"/>
                    <a:pt x="23" y="4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3" y="4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4" name="íš1îďé">
              <a:extLst>
                <a:ext uri="{FF2B5EF4-FFF2-40B4-BE49-F238E27FC236}">
                  <a16:creationId xmlns:a16="http://schemas.microsoft.com/office/drawing/2014/main" id="{54FFCAD1-EC8B-4FAD-BC3D-7FC40F7EF09B}"/>
                </a:ext>
              </a:extLst>
            </p:cNvPr>
            <p:cNvSpPr/>
            <p:nvPr/>
          </p:nvSpPr>
          <p:spPr bwMode="auto">
            <a:xfrm>
              <a:off x="7308851" y="2944813"/>
              <a:ext cx="377825" cy="185738"/>
            </a:xfrm>
            <a:custGeom>
              <a:avLst/>
              <a:gdLst>
                <a:gd name="T0" fmla="*/ 64 w 98"/>
                <a:gd name="T1" fmla="*/ 42 h 48"/>
                <a:gd name="T2" fmla="*/ 86 w 98"/>
                <a:gd name="T3" fmla="*/ 38 h 48"/>
                <a:gd name="T4" fmla="*/ 98 w 98"/>
                <a:gd name="T5" fmla="*/ 21 h 48"/>
                <a:gd name="T6" fmla="*/ 83 w 98"/>
                <a:gd name="T7" fmla="*/ 9 h 48"/>
                <a:gd name="T8" fmla="*/ 78 w 98"/>
                <a:gd name="T9" fmla="*/ 11 h 48"/>
                <a:gd name="T10" fmla="*/ 70 w 98"/>
                <a:gd name="T11" fmla="*/ 10 h 48"/>
                <a:gd name="T12" fmla="*/ 12 w 98"/>
                <a:gd name="T13" fmla="*/ 9 h 48"/>
                <a:gd name="T14" fmla="*/ 3 w 98"/>
                <a:gd name="T15" fmla="*/ 16 h 48"/>
                <a:gd name="T16" fmla="*/ 1 w 98"/>
                <a:gd name="T17" fmla="*/ 25 h 48"/>
                <a:gd name="T18" fmla="*/ 0 w 98"/>
                <a:gd name="T19" fmla="*/ 48 h 48"/>
                <a:gd name="T20" fmla="*/ 16 w 98"/>
                <a:gd name="T21" fmla="*/ 39 h 48"/>
                <a:gd name="T22" fmla="*/ 30 w 98"/>
                <a:gd name="T23" fmla="*/ 41 h 48"/>
                <a:gd name="T24" fmla="*/ 64 w 98"/>
                <a:gd name="T2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48">
                  <a:moveTo>
                    <a:pt x="64" y="42"/>
                  </a:moveTo>
                  <a:cubicBezTo>
                    <a:pt x="71" y="42"/>
                    <a:pt x="79" y="42"/>
                    <a:pt x="86" y="38"/>
                  </a:cubicBezTo>
                  <a:cubicBezTo>
                    <a:pt x="92" y="35"/>
                    <a:pt x="98" y="28"/>
                    <a:pt x="98" y="21"/>
                  </a:cubicBezTo>
                  <a:cubicBezTo>
                    <a:pt x="98" y="13"/>
                    <a:pt x="90" y="6"/>
                    <a:pt x="83" y="9"/>
                  </a:cubicBezTo>
                  <a:cubicBezTo>
                    <a:pt x="81" y="9"/>
                    <a:pt x="80" y="10"/>
                    <a:pt x="78" y="11"/>
                  </a:cubicBezTo>
                  <a:cubicBezTo>
                    <a:pt x="76" y="11"/>
                    <a:pt x="73" y="10"/>
                    <a:pt x="70" y="10"/>
                  </a:cubicBezTo>
                  <a:cubicBezTo>
                    <a:pt x="51" y="4"/>
                    <a:pt x="30" y="0"/>
                    <a:pt x="12" y="9"/>
                  </a:cubicBezTo>
                  <a:cubicBezTo>
                    <a:pt x="8" y="11"/>
                    <a:pt x="5" y="13"/>
                    <a:pt x="3" y="16"/>
                  </a:cubicBezTo>
                  <a:cubicBezTo>
                    <a:pt x="2" y="19"/>
                    <a:pt x="2" y="22"/>
                    <a:pt x="1" y="25"/>
                  </a:cubicBezTo>
                  <a:cubicBezTo>
                    <a:pt x="1" y="32"/>
                    <a:pt x="0" y="40"/>
                    <a:pt x="0" y="48"/>
                  </a:cubicBezTo>
                  <a:cubicBezTo>
                    <a:pt x="5" y="45"/>
                    <a:pt x="10" y="42"/>
                    <a:pt x="16" y="39"/>
                  </a:cubicBezTo>
                  <a:cubicBezTo>
                    <a:pt x="21" y="37"/>
                    <a:pt x="24" y="39"/>
                    <a:pt x="30" y="41"/>
                  </a:cubicBezTo>
                  <a:cubicBezTo>
                    <a:pt x="41" y="43"/>
                    <a:pt x="52" y="43"/>
                    <a:pt x="64" y="42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5" name="ïṩlíḑê">
              <a:extLst>
                <a:ext uri="{FF2B5EF4-FFF2-40B4-BE49-F238E27FC236}">
                  <a16:creationId xmlns:a16="http://schemas.microsoft.com/office/drawing/2014/main" id="{7357A26D-3279-4A19-A511-8B5685857633}"/>
                </a:ext>
              </a:extLst>
            </p:cNvPr>
            <p:cNvSpPr/>
            <p:nvPr/>
          </p:nvSpPr>
          <p:spPr bwMode="auto">
            <a:xfrm>
              <a:off x="7305676" y="3122613"/>
              <a:ext cx="53975" cy="134938"/>
            </a:xfrm>
            <a:custGeom>
              <a:avLst/>
              <a:gdLst>
                <a:gd name="T0" fmla="*/ 14 w 14"/>
                <a:gd name="T1" fmla="*/ 34 h 35"/>
                <a:gd name="T2" fmla="*/ 14 w 14"/>
                <a:gd name="T3" fmla="*/ 35 h 35"/>
                <a:gd name="T4" fmla="*/ 14 w 14"/>
                <a:gd name="T5" fmla="*/ 35 h 35"/>
                <a:gd name="T6" fmla="*/ 14 w 14"/>
                <a:gd name="T7" fmla="*/ 34 h 35"/>
                <a:gd name="T8" fmla="*/ 1 w 14"/>
                <a:gd name="T9" fmla="*/ 0 h 35"/>
                <a:gd name="T10" fmla="*/ 0 w 14"/>
                <a:gd name="T11" fmla="*/ 8 h 35"/>
                <a:gd name="T12" fmla="*/ 1 w 14"/>
                <a:gd name="T13" fmla="*/ 15 h 35"/>
                <a:gd name="T14" fmla="*/ 2 w 14"/>
                <a:gd name="T15" fmla="*/ 22 h 35"/>
                <a:gd name="T16" fmla="*/ 14 w 14"/>
                <a:gd name="T17" fmla="*/ 34 h 35"/>
                <a:gd name="T18" fmla="*/ 1 w 14"/>
                <a:gd name="T19" fmla="*/ 12 h 35"/>
                <a:gd name="T20" fmla="*/ 2 w 14"/>
                <a:gd name="T21" fmla="*/ 1 h 35"/>
                <a:gd name="T22" fmla="*/ 1 w 14"/>
                <a:gd name="T23" fmla="*/ 2 h 35"/>
                <a:gd name="T24" fmla="*/ 1 w 14"/>
                <a:gd name="T2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5">
                  <a:moveTo>
                    <a:pt x="14" y="34"/>
                  </a:move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4"/>
                    <a:pt x="14" y="34"/>
                    <a:pt x="14" y="34"/>
                  </a:cubicBezTo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0" y="10"/>
                    <a:pt x="1" y="13"/>
                    <a:pt x="1" y="15"/>
                  </a:cubicBezTo>
                  <a:cubicBezTo>
                    <a:pt x="1" y="17"/>
                    <a:pt x="1" y="19"/>
                    <a:pt x="2" y="22"/>
                  </a:cubicBezTo>
                  <a:cubicBezTo>
                    <a:pt x="5" y="26"/>
                    <a:pt x="9" y="29"/>
                    <a:pt x="14" y="34"/>
                  </a:cubicBezTo>
                  <a:cubicBezTo>
                    <a:pt x="7" y="26"/>
                    <a:pt x="1" y="23"/>
                    <a:pt x="1" y="12"/>
                  </a:cubicBezTo>
                  <a:cubicBezTo>
                    <a:pt x="1" y="8"/>
                    <a:pt x="1" y="5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</a:path>
              </a:pathLst>
            </a:custGeom>
            <a:solidFill>
              <a:srgbClr val="7B7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6" name="iṥḻïḑé">
              <a:extLst>
                <a:ext uri="{FF2B5EF4-FFF2-40B4-BE49-F238E27FC236}">
                  <a16:creationId xmlns:a16="http://schemas.microsoft.com/office/drawing/2014/main" id="{8079C439-6319-49EC-AB4D-6F3C59118D92}"/>
                </a:ext>
              </a:extLst>
            </p:cNvPr>
            <p:cNvSpPr/>
            <p:nvPr/>
          </p:nvSpPr>
          <p:spPr bwMode="auto">
            <a:xfrm>
              <a:off x="7308851" y="3092450"/>
              <a:ext cx="131763" cy="165100"/>
            </a:xfrm>
            <a:custGeom>
              <a:avLst/>
              <a:gdLst>
                <a:gd name="T0" fmla="*/ 20 w 34"/>
                <a:gd name="T1" fmla="*/ 0 h 43"/>
                <a:gd name="T2" fmla="*/ 16 w 34"/>
                <a:gd name="T3" fmla="*/ 1 h 43"/>
                <a:gd name="T4" fmla="*/ 1 w 34"/>
                <a:gd name="T5" fmla="*/ 9 h 43"/>
                <a:gd name="T6" fmla="*/ 0 w 34"/>
                <a:gd name="T7" fmla="*/ 20 h 43"/>
                <a:gd name="T8" fmla="*/ 13 w 34"/>
                <a:gd name="T9" fmla="*/ 42 h 43"/>
                <a:gd name="T10" fmla="*/ 13 w 34"/>
                <a:gd name="T11" fmla="*/ 42 h 43"/>
                <a:gd name="T12" fmla="*/ 13 w 34"/>
                <a:gd name="T13" fmla="*/ 43 h 43"/>
                <a:gd name="T14" fmla="*/ 27 w 34"/>
                <a:gd name="T15" fmla="*/ 15 h 43"/>
                <a:gd name="T16" fmla="*/ 34 w 34"/>
                <a:gd name="T17" fmla="*/ 3 h 43"/>
                <a:gd name="T18" fmla="*/ 30 w 34"/>
                <a:gd name="T19" fmla="*/ 3 h 43"/>
                <a:gd name="T20" fmla="*/ 20 w 34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43">
                  <a:moveTo>
                    <a:pt x="20" y="0"/>
                  </a:moveTo>
                  <a:cubicBezTo>
                    <a:pt x="19" y="0"/>
                    <a:pt x="17" y="1"/>
                    <a:pt x="16" y="1"/>
                  </a:cubicBezTo>
                  <a:cubicBezTo>
                    <a:pt x="11" y="4"/>
                    <a:pt x="6" y="7"/>
                    <a:pt x="1" y="9"/>
                  </a:cubicBezTo>
                  <a:cubicBezTo>
                    <a:pt x="0" y="13"/>
                    <a:pt x="0" y="16"/>
                    <a:pt x="0" y="20"/>
                  </a:cubicBezTo>
                  <a:cubicBezTo>
                    <a:pt x="0" y="31"/>
                    <a:pt x="6" y="34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ubicBezTo>
                    <a:pt x="18" y="35"/>
                    <a:pt x="25" y="16"/>
                    <a:pt x="27" y="15"/>
                  </a:cubicBezTo>
                  <a:cubicBezTo>
                    <a:pt x="28" y="13"/>
                    <a:pt x="33" y="7"/>
                    <a:pt x="34" y="3"/>
                  </a:cubicBezTo>
                  <a:cubicBezTo>
                    <a:pt x="33" y="3"/>
                    <a:pt x="31" y="3"/>
                    <a:pt x="30" y="3"/>
                  </a:cubicBezTo>
                  <a:cubicBezTo>
                    <a:pt x="26" y="2"/>
                    <a:pt x="23" y="0"/>
                    <a:pt x="20" y="0"/>
                  </a:cubicBezTo>
                </a:path>
              </a:pathLst>
            </a:custGeom>
            <a:solidFill>
              <a:srgbClr val="7B6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7" name="ïṡľïḓè">
              <a:extLst>
                <a:ext uri="{FF2B5EF4-FFF2-40B4-BE49-F238E27FC236}">
                  <a16:creationId xmlns:a16="http://schemas.microsoft.com/office/drawing/2014/main" id="{C9BB7ADE-9953-4A06-A8DD-3234D4F7503C}"/>
                </a:ext>
              </a:extLst>
            </p:cNvPr>
            <p:cNvSpPr/>
            <p:nvPr/>
          </p:nvSpPr>
          <p:spPr bwMode="auto">
            <a:xfrm>
              <a:off x="7308851" y="3057525"/>
              <a:ext cx="134938" cy="73025"/>
            </a:xfrm>
            <a:custGeom>
              <a:avLst/>
              <a:gdLst>
                <a:gd name="T0" fmla="*/ 16 w 35"/>
                <a:gd name="T1" fmla="*/ 0 h 19"/>
                <a:gd name="T2" fmla="*/ 5 w 35"/>
                <a:gd name="T3" fmla="*/ 4 h 19"/>
                <a:gd name="T4" fmla="*/ 0 w 35"/>
                <a:gd name="T5" fmla="*/ 17 h 19"/>
                <a:gd name="T6" fmla="*/ 0 w 35"/>
                <a:gd name="T7" fmla="*/ 19 h 19"/>
                <a:gd name="T8" fmla="*/ 1 w 35"/>
                <a:gd name="T9" fmla="*/ 18 h 19"/>
                <a:gd name="T10" fmla="*/ 16 w 35"/>
                <a:gd name="T11" fmla="*/ 10 h 19"/>
                <a:gd name="T12" fmla="*/ 20 w 35"/>
                <a:gd name="T13" fmla="*/ 9 h 19"/>
                <a:gd name="T14" fmla="*/ 30 w 35"/>
                <a:gd name="T15" fmla="*/ 12 h 19"/>
                <a:gd name="T16" fmla="*/ 34 w 35"/>
                <a:gd name="T17" fmla="*/ 12 h 19"/>
                <a:gd name="T18" fmla="*/ 34 w 35"/>
                <a:gd name="T19" fmla="*/ 9 h 19"/>
                <a:gd name="T20" fmla="*/ 19 w 35"/>
                <a:gd name="T21" fmla="*/ 1 h 19"/>
                <a:gd name="T22" fmla="*/ 16 w 35"/>
                <a:gd name="T2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">
                  <a:moveTo>
                    <a:pt x="16" y="0"/>
                  </a:moveTo>
                  <a:cubicBezTo>
                    <a:pt x="12" y="0"/>
                    <a:pt x="8" y="2"/>
                    <a:pt x="5" y="4"/>
                  </a:cubicBezTo>
                  <a:cubicBezTo>
                    <a:pt x="3" y="8"/>
                    <a:pt x="1" y="12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19"/>
                    <a:pt x="1" y="18"/>
                  </a:cubicBezTo>
                  <a:cubicBezTo>
                    <a:pt x="6" y="16"/>
                    <a:pt x="11" y="13"/>
                    <a:pt x="16" y="10"/>
                  </a:cubicBezTo>
                  <a:cubicBezTo>
                    <a:pt x="17" y="10"/>
                    <a:pt x="19" y="9"/>
                    <a:pt x="20" y="9"/>
                  </a:cubicBezTo>
                  <a:cubicBezTo>
                    <a:pt x="23" y="9"/>
                    <a:pt x="26" y="11"/>
                    <a:pt x="30" y="12"/>
                  </a:cubicBezTo>
                  <a:cubicBezTo>
                    <a:pt x="31" y="12"/>
                    <a:pt x="33" y="12"/>
                    <a:pt x="34" y="12"/>
                  </a:cubicBezTo>
                  <a:cubicBezTo>
                    <a:pt x="35" y="11"/>
                    <a:pt x="35" y="10"/>
                    <a:pt x="34" y="9"/>
                  </a:cubicBezTo>
                  <a:cubicBezTo>
                    <a:pt x="33" y="5"/>
                    <a:pt x="22" y="1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8" name="ïṡ1îḋé">
              <a:extLst>
                <a:ext uri="{FF2B5EF4-FFF2-40B4-BE49-F238E27FC236}">
                  <a16:creationId xmlns:a16="http://schemas.microsoft.com/office/drawing/2014/main" id="{91E865BC-B4B7-432E-8363-3D463EF003C3}"/>
                </a:ext>
              </a:extLst>
            </p:cNvPr>
            <p:cNvSpPr/>
            <p:nvPr/>
          </p:nvSpPr>
          <p:spPr bwMode="auto">
            <a:xfrm>
              <a:off x="7327901" y="3125788"/>
              <a:ext cx="88900" cy="107950"/>
            </a:xfrm>
            <a:custGeom>
              <a:avLst/>
              <a:gdLst>
                <a:gd name="T0" fmla="*/ 14 w 23"/>
                <a:gd name="T1" fmla="*/ 2 h 28"/>
                <a:gd name="T2" fmla="*/ 13 w 23"/>
                <a:gd name="T3" fmla="*/ 1 h 28"/>
                <a:gd name="T4" fmla="*/ 10 w 23"/>
                <a:gd name="T5" fmla="*/ 0 h 28"/>
                <a:gd name="T6" fmla="*/ 2 w 23"/>
                <a:gd name="T7" fmla="*/ 3 h 28"/>
                <a:gd name="T8" fmla="*/ 0 w 23"/>
                <a:gd name="T9" fmla="*/ 7 h 28"/>
                <a:gd name="T10" fmla="*/ 0 w 23"/>
                <a:gd name="T11" fmla="*/ 16 h 28"/>
                <a:gd name="T12" fmla="*/ 8 w 23"/>
                <a:gd name="T13" fmla="*/ 27 h 28"/>
                <a:gd name="T14" fmla="*/ 15 w 23"/>
                <a:gd name="T15" fmla="*/ 25 h 28"/>
                <a:gd name="T16" fmla="*/ 14 w 23"/>
                <a:gd name="T1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8">
                  <a:moveTo>
                    <a:pt x="14" y="2"/>
                  </a:moveTo>
                  <a:cubicBezTo>
                    <a:pt x="14" y="1"/>
                    <a:pt x="13" y="1"/>
                    <a:pt x="13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7" y="0"/>
                    <a:pt x="4" y="0"/>
                    <a:pt x="2" y="3"/>
                  </a:cubicBezTo>
                  <a:cubicBezTo>
                    <a:pt x="1" y="4"/>
                    <a:pt x="1" y="5"/>
                    <a:pt x="0" y="7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21"/>
                    <a:pt x="3" y="26"/>
                    <a:pt x="8" y="27"/>
                  </a:cubicBezTo>
                  <a:cubicBezTo>
                    <a:pt x="10" y="28"/>
                    <a:pt x="13" y="27"/>
                    <a:pt x="15" y="25"/>
                  </a:cubicBezTo>
                  <a:cubicBezTo>
                    <a:pt x="23" y="18"/>
                    <a:pt x="19" y="9"/>
                    <a:pt x="14" y="2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9" name="íṡļîḓe">
              <a:extLst>
                <a:ext uri="{FF2B5EF4-FFF2-40B4-BE49-F238E27FC236}">
                  <a16:creationId xmlns:a16="http://schemas.microsoft.com/office/drawing/2014/main" id="{73FDF44A-4B66-4F64-AAC5-231F532AB972}"/>
                </a:ext>
              </a:extLst>
            </p:cNvPr>
            <p:cNvSpPr/>
            <p:nvPr/>
          </p:nvSpPr>
          <p:spPr bwMode="auto">
            <a:xfrm>
              <a:off x="7375526" y="3160713"/>
              <a:ext cx="311150" cy="266700"/>
            </a:xfrm>
            <a:custGeom>
              <a:avLst/>
              <a:gdLst>
                <a:gd name="T0" fmla="*/ 62 w 81"/>
                <a:gd name="T1" fmla="*/ 18 h 69"/>
                <a:gd name="T2" fmla="*/ 70 w 81"/>
                <a:gd name="T3" fmla="*/ 17 h 69"/>
                <a:gd name="T4" fmla="*/ 75 w 81"/>
                <a:gd name="T5" fmla="*/ 22 h 69"/>
                <a:gd name="T6" fmla="*/ 74 w 81"/>
                <a:gd name="T7" fmla="*/ 26 h 69"/>
                <a:gd name="T8" fmla="*/ 76 w 81"/>
                <a:gd name="T9" fmla="*/ 37 h 69"/>
                <a:gd name="T10" fmla="*/ 76 w 81"/>
                <a:gd name="T11" fmla="*/ 61 h 69"/>
                <a:gd name="T12" fmla="*/ 55 w 81"/>
                <a:gd name="T13" fmla="*/ 69 h 69"/>
                <a:gd name="T14" fmla="*/ 3 w 81"/>
                <a:gd name="T15" fmla="*/ 29 h 69"/>
                <a:gd name="T16" fmla="*/ 3 w 81"/>
                <a:gd name="T17" fmla="*/ 5 h 69"/>
                <a:gd name="T18" fmla="*/ 8 w 81"/>
                <a:gd name="T19" fmla="*/ 1 h 69"/>
                <a:gd name="T20" fmla="*/ 23 w 81"/>
                <a:gd name="T21" fmla="*/ 22 h 69"/>
                <a:gd name="T22" fmla="*/ 62 w 81"/>
                <a:gd name="T23" fmla="*/ 1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69">
                  <a:moveTo>
                    <a:pt x="62" y="18"/>
                  </a:moveTo>
                  <a:cubicBezTo>
                    <a:pt x="65" y="17"/>
                    <a:pt x="67" y="17"/>
                    <a:pt x="70" y="17"/>
                  </a:cubicBezTo>
                  <a:cubicBezTo>
                    <a:pt x="72" y="18"/>
                    <a:pt x="74" y="20"/>
                    <a:pt x="75" y="22"/>
                  </a:cubicBezTo>
                  <a:cubicBezTo>
                    <a:pt x="75" y="24"/>
                    <a:pt x="74" y="25"/>
                    <a:pt x="74" y="26"/>
                  </a:cubicBezTo>
                  <a:cubicBezTo>
                    <a:pt x="73" y="30"/>
                    <a:pt x="75" y="33"/>
                    <a:pt x="76" y="37"/>
                  </a:cubicBezTo>
                  <a:cubicBezTo>
                    <a:pt x="79" y="45"/>
                    <a:pt x="81" y="54"/>
                    <a:pt x="76" y="61"/>
                  </a:cubicBezTo>
                  <a:cubicBezTo>
                    <a:pt x="72" y="67"/>
                    <a:pt x="63" y="69"/>
                    <a:pt x="55" y="69"/>
                  </a:cubicBezTo>
                  <a:cubicBezTo>
                    <a:pt x="32" y="68"/>
                    <a:pt x="10" y="51"/>
                    <a:pt x="3" y="29"/>
                  </a:cubicBezTo>
                  <a:cubicBezTo>
                    <a:pt x="1" y="21"/>
                    <a:pt x="0" y="13"/>
                    <a:pt x="3" y="5"/>
                  </a:cubicBezTo>
                  <a:cubicBezTo>
                    <a:pt x="3" y="3"/>
                    <a:pt x="5" y="0"/>
                    <a:pt x="8" y="1"/>
                  </a:cubicBezTo>
                  <a:cubicBezTo>
                    <a:pt x="9" y="10"/>
                    <a:pt x="15" y="18"/>
                    <a:pt x="23" y="22"/>
                  </a:cubicBezTo>
                  <a:cubicBezTo>
                    <a:pt x="37" y="30"/>
                    <a:pt x="49" y="21"/>
                    <a:pt x="62" y="18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0" name="ïṣḷîdê">
              <a:extLst>
                <a:ext uri="{FF2B5EF4-FFF2-40B4-BE49-F238E27FC236}">
                  <a16:creationId xmlns:a16="http://schemas.microsoft.com/office/drawing/2014/main" id="{2444D190-05B5-485F-B449-6A4C9A1E22B9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close/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1" name="íṥḻíďe">
              <a:extLst>
                <a:ext uri="{FF2B5EF4-FFF2-40B4-BE49-F238E27FC236}">
                  <a16:creationId xmlns:a16="http://schemas.microsoft.com/office/drawing/2014/main" id="{90D43D36-15A0-4766-9F58-E4C730265866}"/>
                </a:ext>
              </a:extLst>
            </p:cNvPr>
            <p:cNvSpPr/>
            <p:nvPr/>
          </p:nvSpPr>
          <p:spPr bwMode="auto">
            <a:xfrm>
              <a:off x="6443663" y="3554413"/>
              <a:ext cx="757238" cy="527050"/>
            </a:xfrm>
            <a:custGeom>
              <a:avLst/>
              <a:gdLst>
                <a:gd name="T0" fmla="*/ 12 w 477"/>
                <a:gd name="T1" fmla="*/ 9 h 332"/>
                <a:gd name="T2" fmla="*/ 388 w 477"/>
                <a:gd name="T3" fmla="*/ 19 h 332"/>
                <a:gd name="T4" fmla="*/ 465 w 477"/>
                <a:gd name="T5" fmla="*/ 322 h 332"/>
                <a:gd name="T6" fmla="*/ 94 w 477"/>
                <a:gd name="T7" fmla="*/ 322 h 332"/>
                <a:gd name="T8" fmla="*/ 12 w 477"/>
                <a:gd name="T9" fmla="*/ 9 h 332"/>
                <a:gd name="T10" fmla="*/ 0 w 477"/>
                <a:gd name="T11" fmla="*/ 0 h 332"/>
                <a:gd name="T12" fmla="*/ 87 w 477"/>
                <a:gd name="T13" fmla="*/ 332 h 332"/>
                <a:gd name="T14" fmla="*/ 477 w 477"/>
                <a:gd name="T15" fmla="*/ 332 h 332"/>
                <a:gd name="T16" fmla="*/ 395 w 477"/>
                <a:gd name="T17" fmla="*/ 9 h 332"/>
                <a:gd name="T18" fmla="*/ 0 w 477"/>
                <a:gd name="T19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7" h="332">
                  <a:moveTo>
                    <a:pt x="12" y="9"/>
                  </a:moveTo>
                  <a:lnTo>
                    <a:pt x="388" y="19"/>
                  </a:lnTo>
                  <a:lnTo>
                    <a:pt x="465" y="322"/>
                  </a:lnTo>
                  <a:lnTo>
                    <a:pt x="94" y="322"/>
                  </a:lnTo>
                  <a:lnTo>
                    <a:pt x="12" y="9"/>
                  </a:lnTo>
                  <a:moveTo>
                    <a:pt x="0" y="0"/>
                  </a:moveTo>
                  <a:lnTo>
                    <a:pt x="87" y="332"/>
                  </a:lnTo>
                  <a:lnTo>
                    <a:pt x="477" y="332"/>
                  </a:lnTo>
                  <a:lnTo>
                    <a:pt x="395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2" name="iśľídê">
              <a:extLst>
                <a:ext uri="{FF2B5EF4-FFF2-40B4-BE49-F238E27FC236}">
                  <a16:creationId xmlns:a16="http://schemas.microsoft.com/office/drawing/2014/main" id="{C900834B-325D-4CA6-B84E-FC1F35579709}"/>
                </a:ext>
              </a:extLst>
            </p:cNvPr>
            <p:cNvSpPr/>
            <p:nvPr/>
          </p:nvSpPr>
          <p:spPr bwMode="auto">
            <a:xfrm>
              <a:off x="6565901" y="4043363"/>
              <a:ext cx="901700" cy="38100"/>
            </a:xfrm>
            <a:custGeom>
              <a:avLst/>
              <a:gdLst>
                <a:gd name="T0" fmla="*/ 229 w 234"/>
                <a:gd name="T1" fmla="*/ 10 h 10"/>
                <a:gd name="T2" fmla="*/ 0 w 234"/>
                <a:gd name="T3" fmla="*/ 10 h 10"/>
                <a:gd name="T4" fmla="*/ 0 w 234"/>
                <a:gd name="T5" fmla="*/ 0 h 10"/>
                <a:gd name="T6" fmla="*/ 229 w 234"/>
                <a:gd name="T7" fmla="*/ 0 h 10"/>
                <a:gd name="T8" fmla="*/ 234 w 234"/>
                <a:gd name="T9" fmla="*/ 5 h 10"/>
                <a:gd name="T10" fmla="*/ 229 w 234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" h="10">
                  <a:moveTo>
                    <a:pt x="229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31" y="0"/>
                    <a:pt x="234" y="3"/>
                    <a:pt x="234" y="5"/>
                  </a:cubicBezTo>
                  <a:cubicBezTo>
                    <a:pt x="234" y="8"/>
                    <a:pt x="231" y="10"/>
                    <a:pt x="22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3" name="ïṥ1ïḓé">
              <a:extLst>
                <a:ext uri="{FF2B5EF4-FFF2-40B4-BE49-F238E27FC236}">
                  <a16:creationId xmlns:a16="http://schemas.microsoft.com/office/drawing/2014/main" id="{DFE68B88-13BD-4616-9590-2AC95B12AD45}"/>
                </a:ext>
              </a:extLst>
            </p:cNvPr>
            <p:cNvSpPr/>
            <p:nvPr/>
          </p:nvSpPr>
          <p:spPr bwMode="auto">
            <a:xfrm>
              <a:off x="6565901" y="4043363"/>
              <a:ext cx="454025" cy="38100"/>
            </a:xfrm>
            <a:custGeom>
              <a:avLst/>
              <a:gdLst>
                <a:gd name="T0" fmla="*/ 113 w 118"/>
                <a:gd name="T1" fmla="*/ 10 h 10"/>
                <a:gd name="T2" fmla="*/ 0 w 118"/>
                <a:gd name="T3" fmla="*/ 10 h 10"/>
                <a:gd name="T4" fmla="*/ 0 w 118"/>
                <a:gd name="T5" fmla="*/ 0 h 10"/>
                <a:gd name="T6" fmla="*/ 113 w 118"/>
                <a:gd name="T7" fmla="*/ 0 h 10"/>
                <a:gd name="T8" fmla="*/ 118 w 118"/>
                <a:gd name="T9" fmla="*/ 5 h 10"/>
                <a:gd name="T10" fmla="*/ 113 w 118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0">
                  <a:moveTo>
                    <a:pt x="113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6" y="0"/>
                    <a:pt x="118" y="3"/>
                    <a:pt x="118" y="5"/>
                  </a:cubicBezTo>
                  <a:cubicBezTo>
                    <a:pt x="118" y="8"/>
                    <a:pt x="116" y="10"/>
                    <a:pt x="113" y="10"/>
                  </a:cubicBezTo>
                  <a:close/>
                </a:path>
              </a:pathLst>
            </a:custGeom>
            <a:solidFill>
              <a:srgbClr val="5B6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4" name="îṡ1îďè">
              <a:extLst>
                <a:ext uri="{FF2B5EF4-FFF2-40B4-BE49-F238E27FC236}">
                  <a16:creationId xmlns:a16="http://schemas.microsoft.com/office/drawing/2014/main" id="{6D780A30-85F7-4FFB-AE6F-6FF430375228}"/>
                </a:ext>
              </a:extLst>
            </p:cNvPr>
            <p:cNvSpPr/>
            <p:nvPr/>
          </p:nvSpPr>
          <p:spPr bwMode="auto">
            <a:xfrm>
              <a:off x="7089776" y="3379788"/>
              <a:ext cx="685800" cy="561975"/>
            </a:xfrm>
            <a:custGeom>
              <a:avLst/>
              <a:gdLst>
                <a:gd name="T0" fmla="*/ 147 w 178"/>
                <a:gd name="T1" fmla="*/ 0 h 146"/>
                <a:gd name="T2" fmla="*/ 106 w 178"/>
                <a:gd name="T3" fmla="*/ 110 h 146"/>
                <a:gd name="T4" fmla="*/ 0 w 178"/>
                <a:gd name="T5" fmla="*/ 124 h 146"/>
                <a:gd name="T6" fmla="*/ 4 w 178"/>
                <a:gd name="T7" fmla="*/ 146 h 146"/>
                <a:gd name="T8" fmla="*/ 140 w 178"/>
                <a:gd name="T9" fmla="*/ 141 h 146"/>
                <a:gd name="T10" fmla="*/ 176 w 178"/>
                <a:gd name="T11" fmla="*/ 45 h 146"/>
                <a:gd name="T12" fmla="*/ 177 w 178"/>
                <a:gd name="T13" fmla="*/ 30 h 146"/>
                <a:gd name="T14" fmla="*/ 155 w 178"/>
                <a:gd name="T15" fmla="*/ 4 h 146"/>
                <a:gd name="T16" fmla="*/ 147 w 178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146">
                  <a:moveTo>
                    <a:pt x="147" y="0"/>
                  </a:moveTo>
                  <a:cubicBezTo>
                    <a:pt x="106" y="110"/>
                    <a:pt x="106" y="110"/>
                    <a:pt x="106" y="11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8" y="40"/>
                    <a:pt x="178" y="35"/>
                    <a:pt x="177" y="30"/>
                  </a:cubicBezTo>
                  <a:cubicBezTo>
                    <a:pt x="173" y="19"/>
                    <a:pt x="166" y="10"/>
                    <a:pt x="155" y="4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D9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5" name="íṣḷïďê">
              <a:extLst>
                <a:ext uri="{FF2B5EF4-FFF2-40B4-BE49-F238E27FC236}">
                  <a16:creationId xmlns:a16="http://schemas.microsoft.com/office/drawing/2014/main" id="{3C8A4025-FA98-45A7-9715-CE25386CBE4A}"/>
                </a:ext>
              </a:extLst>
            </p:cNvPr>
            <p:cNvSpPr/>
            <p:nvPr/>
          </p:nvSpPr>
          <p:spPr bwMode="auto">
            <a:xfrm>
              <a:off x="6859588" y="3741738"/>
              <a:ext cx="246063" cy="207963"/>
            </a:xfrm>
            <a:custGeom>
              <a:avLst/>
              <a:gdLst>
                <a:gd name="T0" fmla="*/ 60 w 64"/>
                <a:gd name="T1" fmla="*/ 30 h 54"/>
                <a:gd name="T2" fmla="*/ 3 w 64"/>
                <a:gd name="T3" fmla="*/ 0 h 54"/>
                <a:gd name="T4" fmla="*/ 4 w 64"/>
                <a:gd name="T5" fmla="*/ 8 h 54"/>
                <a:gd name="T6" fmla="*/ 23 w 64"/>
                <a:gd name="T7" fmla="*/ 23 h 54"/>
                <a:gd name="T8" fmla="*/ 23 w 64"/>
                <a:gd name="T9" fmla="*/ 31 h 54"/>
                <a:gd name="T10" fmla="*/ 59 w 64"/>
                <a:gd name="T11" fmla="*/ 52 h 54"/>
                <a:gd name="T12" fmla="*/ 64 w 64"/>
                <a:gd name="T13" fmla="*/ 52 h 54"/>
                <a:gd name="T14" fmla="*/ 60 w 64"/>
                <a:gd name="T15" fmla="*/ 3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54">
                  <a:moveTo>
                    <a:pt x="60" y="3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4"/>
                    <a:pt x="4" y="8"/>
                  </a:cubicBezTo>
                  <a:cubicBezTo>
                    <a:pt x="9" y="12"/>
                    <a:pt x="23" y="23"/>
                    <a:pt x="23" y="2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8" y="47"/>
                    <a:pt x="43" y="54"/>
                    <a:pt x="59" y="52"/>
                  </a:cubicBezTo>
                  <a:cubicBezTo>
                    <a:pt x="64" y="52"/>
                    <a:pt x="64" y="52"/>
                    <a:pt x="64" y="52"/>
                  </a:cubicBezTo>
                  <a:lnTo>
                    <a:pt x="60" y="30"/>
                  </a:ln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6" name="ïśľîḑè">
              <a:extLst>
                <a:ext uri="{FF2B5EF4-FFF2-40B4-BE49-F238E27FC236}">
                  <a16:creationId xmlns:a16="http://schemas.microsoft.com/office/drawing/2014/main" id="{09F29A28-38E8-4D7F-9FC2-19EC46282CAE}"/>
                </a:ext>
              </a:extLst>
            </p:cNvPr>
            <p:cNvSpPr/>
            <p:nvPr/>
          </p:nvSpPr>
          <p:spPr bwMode="auto">
            <a:xfrm>
              <a:off x="7713663" y="4008438"/>
              <a:ext cx="277813" cy="73025"/>
            </a:xfrm>
            <a:custGeom>
              <a:avLst/>
              <a:gdLst>
                <a:gd name="T0" fmla="*/ 71 w 72"/>
                <a:gd name="T1" fmla="*/ 19 h 19"/>
                <a:gd name="T2" fmla="*/ 2 w 72"/>
                <a:gd name="T3" fmla="*/ 19 h 19"/>
                <a:gd name="T4" fmla="*/ 11 w 72"/>
                <a:gd name="T5" fmla="*/ 12 h 19"/>
                <a:gd name="T6" fmla="*/ 53 w 72"/>
                <a:gd name="T7" fmla="*/ 9 h 19"/>
                <a:gd name="T8" fmla="*/ 61 w 72"/>
                <a:gd name="T9" fmla="*/ 0 h 19"/>
                <a:gd name="T10" fmla="*/ 72 w 72"/>
                <a:gd name="T11" fmla="*/ 3 h 19"/>
                <a:gd name="T12" fmla="*/ 71 w 7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9">
                  <a:moveTo>
                    <a:pt x="71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3" y="9"/>
                    <a:pt x="53" y="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2" y="3"/>
                    <a:pt x="72" y="3"/>
                    <a:pt x="72" y="3"/>
                  </a:cubicBezTo>
                  <a:lnTo>
                    <a:pt x="71" y="19"/>
                  </a:lnTo>
                  <a:close/>
                </a:path>
              </a:pathLst>
            </a:custGeom>
            <a:solidFill>
              <a:srgbClr val="754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7" name="íśľïḑê">
              <a:extLst>
                <a:ext uri="{FF2B5EF4-FFF2-40B4-BE49-F238E27FC236}">
                  <a16:creationId xmlns:a16="http://schemas.microsoft.com/office/drawing/2014/main" id="{05D18FC7-E8C3-465F-A9F1-933C49D5C772}"/>
                </a:ext>
              </a:extLst>
            </p:cNvPr>
            <p:cNvSpPr/>
            <p:nvPr/>
          </p:nvSpPr>
          <p:spPr bwMode="auto">
            <a:xfrm>
              <a:off x="7921626" y="3176588"/>
              <a:ext cx="500063" cy="873125"/>
            </a:xfrm>
            <a:custGeom>
              <a:avLst/>
              <a:gdLst>
                <a:gd name="T0" fmla="*/ 73 w 130"/>
                <a:gd name="T1" fmla="*/ 26 h 227"/>
                <a:gd name="T2" fmla="*/ 0 w 130"/>
                <a:gd name="T3" fmla="*/ 222 h 227"/>
                <a:gd name="T4" fmla="*/ 18 w 130"/>
                <a:gd name="T5" fmla="*/ 227 h 227"/>
                <a:gd name="T6" fmla="*/ 130 w 130"/>
                <a:gd name="T7" fmla="*/ 36 h 227"/>
                <a:gd name="T8" fmla="*/ 107 w 130"/>
                <a:gd name="T9" fmla="*/ 12 h 227"/>
                <a:gd name="T10" fmla="*/ 73 w 130"/>
                <a:gd name="T11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227">
                  <a:moveTo>
                    <a:pt x="73" y="26"/>
                  </a:moveTo>
                  <a:cubicBezTo>
                    <a:pt x="0" y="222"/>
                    <a:pt x="0" y="222"/>
                    <a:pt x="0" y="222"/>
                  </a:cubicBezTo>
                  <a:cubicBezTo>
                    <a:pt x="18" y="227"/>
                    <a:pt x="18" y="227"/>
                    <a:pt x="18" y="227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26" y="23"/>
                    <a:pt x="107" y="12"/>
                  </a:cubicBezTo>
                  <a:cubicBezTo>
                    <a:pt x="88" y="0"/>
                    <a:pt x="73" y="26"/>
                    <a:pt x="73" y="26"/>
                  </a:cubicBezTo>
                </a:path>
              </a:pathLst>
            </a:custGeom>
            <a:solidFill>
              <a:srgbClr val="828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8" name="iSlïḓe">
              <a:extLst>
                <a:ext uri="{FF2B5EF4-FFF2-40B4-BE49-F238E27FC236}">
                  <a16:creationId xmlns:a16="http://schemas.microsoft.com/office/drawing/2014/main" id="{FB53EC67-812C-4E34-92DB-9ABFF036A2F0}"/>
                </a:ext>
              </a:extLst>
            </p:cNvPr>
            <p:cNvSpPr/>
            <p:nvPr/>
          </p:nvSpPr>
          <p:spPr bwMode="auto">
            <a:xfrm>
              <a:off x="7867651" y="2822575"/>
              <a:ext cx="373063" cy="473075"/>
            </a:xfrm>
            <a:custGeom>
              <a:avLst/>
              <a:gdLst>
                <a:gd name="T0" fmla="*/ 89 w 97"/>
                <a:gd name="T1" fmla="*/ 28 h 123"/>
                <a:gd name="T2" fmla="*/ 23 w 97"/>
                <a:gd name="T3" fmla="*/ 14 h 123"/>
                <a:gd name="T4" fmla="*/ 1 w 97"/>
                <a:gd name="T5" fmla="*/ 51 h 123"/>
                <a:gd name="T6" fmla="*/ 3 w 97"/>
                <a:gd name="T7" fmla="*/ 67 h 123"/>
                <a:gd name="T8" fmla="*/ 10 w 97"/>
                <a:gd name="T9" fmla="*/ 98 h 123"/>
                <a:gd name="T10" fmla="*/ 13 w 97"/>
                <a:gd name="T11" fmla="*/ 107 h 123"/>
                <a:gd name="T12" fmla="*/ 24 w 97"/>
                <a:gd name="T13" fmla="*/ 104 h 123"/>
                <a:gd name="T14" fmla="*/ 49 w 97"/>
                <a:gd name="T15" fmla="*/ 119 h 123"/>
                <a:gd name="T16" fmla="*/ 56 w 97"/>
                <a:gd name="T17" fmla="*/ 123 h 123"/>
                <a:gd name="T18" fmla="*/ 63 w 97"/>
                <a:gd name="T19" fmla="*/ 121 h 123"/>
                <a:gd name="T20" fmla="*/ 85 w 97"/>
                <a:gd name="T21" fmla="*/ 94 h 123"/>
                <a:gd name="T22" fmla="*/ 95 w 97"/>
                <a:gd name="T23" fmla="*/ 63 h 123"/>
                <a:gd name="T24" fmla="*/ 89 w 97"/>
                <a:gd name="T25" fmla="*/ 2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23">
                  <a:moveTo>
                    <a:pt x="89" y="28"/>
                  </a:moveTo>
                  <a:cubicBezTo>
                    <a:pt x="74" y="6"/>
                    <a:pt x="45" y="0"/>
                    <a:pt x="23" y="14"/>
                  </a:cubicBezTo>
                  <a:cubicBezTo>
                    <a:pt x="10" y="22"/>
                    <a:pt x="3" y="36"/>
                    <a:pt x="1" y="51"/>
                  </a:cubicBezTo>
                  <a:cubicBezTo>
                    <a:pt x="0" y="58"/>
                    <a:pt x="0" y="61"/>
                    <a:pt x="3" y="67"/>
                  </a:cubicBezTo>
                  <a:cubicBezTo>
                    <a:pt x="6" y="74"/>
                    <a:pt x="15" y="84"/>
                    <a:pt x="10" y="98"/>
                  </a:cubicBezTo>
                  <a:cubicBezTo>
                    <a:pt x="9" y="101"/>
                    <a:pt x="10" y="106"/>
                    <a:pt x="13" y="107"/>
                  </a:cubicBezTo>
                  <a:cubicBezTo>
                    <a:pt x="17" y="109"/>
                    <a:pt x="20" y="105"/>
                    <a:pt x="24" y="104"/>
                  </a:cubicBezTo>
                  <a:cubicBezTo>
                    <a:pt x="31" y="104"/>
                    <a:pt x="44" y="115"/>
                    <a:pt x="49" y="119"/>
                  </a:cubicBezTo>
                  <a:cubicBezTo>
                    <a:pt x="51" y="121"/>
                    <a:pt x="54" y="122"/>
                    <a:pt x="56" y="123"/>
                  </a:cubicBezTo>
                  <a:cubicBezTo>
                    <a:pt x="59" y="123"/>
                    <a:pt x="61" y="122"/>
                    <a:pt x="63" y="121"/>
                  </a:cubicBezTo>
                  <a:cubicBezTo>
                    <a:pt x="74" y="116"/>
                    <a:pt x="80" y="105"/>
                    <a:pt x="85" y="94"/>
                  </a:cubicBezTo>
                  <a:cubicBezTo>
                    <a:pt x="90" y="84"/>
                    <a:pt x="94" y="74"/>
                    <a:pt x="95" y="63"/>
                  </a:cubicBezTo>
                  <a:cubicBezTo>
                    <a:pt x="97" y="51"/>
                    <a:pt x="95" y="39"/>
                    <a:pt x="89" y="28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9" name="isḷiḋé">
              <a:extLst>
                <a:ext uri="{FF2B5EF4-FFF2-40B4-BE49-F238E27FC236}">
                  <a16:creationId xmlns:a16="http://schemas.microsoft.com/office/drawing/2014/main" id="{E548F70D-748A-4793-A1D3-BDCF3B152CF5}"/>
                </a:ext>
              </a:extLst>
            </p:cNvPr>
            <p:cNvSpPr/>
            <p:nvPr/>
          </p:nvSpPr>
          <p:spPr bwMode="auto">
            <a:xfrm>
              <a:off x="8072438" y="3014663"/>
              <a:ext cx="214313" cy="288925"/>
            </a:xfrm>
            <a:custGeom>
              <a:avLst/>
              <a:gdLst>
                <a:gd name="T0" fmla="*/ 34 w 56"/>
                <a:gd name="T1" fmla="*/ 70 h 75"/>
                <a:gd name="T2" fmla="*/ 41 w 56"/>
                <a:gd name="T3" fmla="*/ 74 h 75"/>
                <a:gd name="T4" fmla="*/ 45 w 56"/>
                <a:gd name="T5" fmla="*/ 72 h 75"/>
                <a:gd name="T6" fmla="*/ 53 w 56"/>
                <a:gd name="T7" fmla="*/ 66 h 75"/>
                <a:gd name="T8" fmla="*/ 56 w 56"/>
                <a:gd name="T9" fmla="*/ 60 h 75"/>
                <a:gd name="T10" fmla="*/ 55 w 56"/>
                <a:gd name="T11" fmla="*/ 57 h 75"/>
                <a:gd name="T12" fmla="*/ 37 w 56"/>
                <a:gd name="T13" fmla="*/ 26 h 75"/>
                <a:gd name="T14" fmla="*/ 33 w 56"/>
                <a:gd name="T15" fmla="*/ 10 h 75"/>
                <a:gd name="T16" fmla="*/ 22 w 56"/>
                <a:gd name="T17" fmla="*/ 0 h 75"/>
                <a:gd name="T18" fmla="*/ 13 w 56"/>
                <a:gd name="T19" fmla="*/ 4 h 75"/>
                <a:gd name="T20" fmla="*/ 1 w 56"/>
                <a:gd name="T21" fmla="*/ 31 h 75"/>
                <a:gd name="T22" fmla="*/ 15 w 56"/>
                <a:gd name="T23" fmla="*/ 54 h 75"/>
                <a:gd name="T24" fmla="*/ 34 w 56"/>
                <a:gd name="T25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34" y="70"/>
                  </a:moveTo>
                  <a:cubicBezTo>
                    <a:pt x="36" y="72"/>
                    <a:pt x="38" y="75"/>
                    <a:pt x="41" y="74"/>
                  </a:cubicBezTo>
                  <a:cubicBezTo>
                    <a:pt x="42" y="74"/>
                    <a:pt x="44" y="73"/>
                    <a:pt x="45" y="72"/>
                  </a:cubicBezTo>
                  <a:cubicBezTo>
                    <a:pt x="48" y="70"/>
                    <a:pt x="50" y="68"/>
                    <a:pt x="53" y="66"/>
                  </a:cubicBezTo>
                  <a:cubicBezTo>
                    <a:pt x="54" y="64"/>
                    <a:pt x="56" y="62"/>
                    <a:pt x="56" y="60"/>
                  </a:cubicBezTo>
                  <a:cubicBezTo>
                    <a:pt x="56" y="59"/>
                    <a:pt x="55" y="58"/>
                    <a:pt x="55" y="57"/>
                  </a:cubicBezTo>
                  <a:cubicBezTo>
                    <a:pt x="50" y="46"/>
                    <a:pt x="40" y="37"/>
                    <a:pt x="37" y="26"/>
                  </a:cubicBezTo>
                  <a:cubicBezTo>
                    <a:pt x="35" y="21"/>
                    <a:pt x="35" y="15"/>
                    <a:pt x="33" y="10"/>
                  </a:cubicBezTo>
                  <a:cubicBezTo>
                    <a:pt x="31" y="5"/>
                    <a:pt x="27" y="0"/>
                    <a:pt x="22" y="0"/>
                  </a:cubicBezTo>
                  <a:cubicBezTo>
                    <a:pt x="19" y="0"/>
                    <a:pt x="16" y="2"/>
                    <a:pt x="13" y="4"/>
                  </a:cubicBezTo>
                  <a:cubicBezTo>
                    <a:pt x="5" y="10"/>
                    <a:pt x="0" y="20"/>
                    <a:pt x="1" y="31"/>
                  </a:cubicBezTo>
                  <a:cubicBezTo>
                    <a:pt x="2" y="40"/>
                    <a:pt x="7" y="49"/>
                    <a:pt x="15" y="54"/>
                  </a:cubicBezTo>
                  <a:cubicBezTo>
                    <a:pt x="22" y="59"/>
                    <a:pt x="27" y="64"/>
                    <a:pt x="34" y="70"/>
                  </a:cubicBez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0" name="îŝļîdè">
              <a:extLst>
                <a:ext uri="{FF2B5EF4-FFF2-40B4-BE49-F238E27FC236}">
                  <a16:creationId xmlns:a16="http://schemas.microsoft.com/office/drawing/2014/main" id="{2E51D3A0-6EDD-47C7-8144-05E097975A3E}"/>
                </a:ext>
              </a:extLst>
            </p:cNvPr>
            <p:cNvSpPr/>
            <p:nvPr/>
          </p:nvSpPr>
          <p:spPr bwMode="auto">
            <a:xfrm>
              <a:off x="7883526" y="2822575"/>
              <a:ext cx="357188" cy="311150"/>
            </a:xfrm>
            <a:custGeom>
              <a:avLst/>
              <a:gdLst>
                <a:gd name="T0" fmla="*/ 19 w 93"/>
                <a:gd name="T1" fmla="*/ 14 h 81"/>
                <a:gd name="T2" fmla="*/ 0 w 93"/>
                <a:gd name="T3" fmla="*/ 38 h 81"/>
                <a:gd name="T4" fmla="*/ 39 w 93"/>
                <a:gd name="T5" fmla="*/ 29 h 81"/>
                <a:gd name="T6" fmla="*/ 60 w 93"/>
                <a:gd name="T7" fmla="*/ 69 h 81"/>
                <a:gd name="T8" fmla="*/ 87 w 93"/>
                <a:gd name="T9" fmla="*/ 81 h 81"/>
                <a:gd name="T10" fmla="*/ 91 w 93"/>
                <a:gd name="T11" fmla="*/ 63 h 81"/>
                <a:gd name="T12" fmla="*/ 85 w 93"/>
                <a:gd name="T13" fmla="*/ 28 h 81"/>
                <a:gd name="T14" fmla="*/ 19 w 93"/>
                <a:gd name="T15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81">
                  <a:moveTo>
                    <a:pt x="19" y="14"/>
                  </a:moveTo>
                  <a:cubicBezTo>
                    <a:pt x="10" y="20"/>
                    <a:pt x="4" y="28"/>
                    <a:pt x="0" y="38"/>
                  </a:cubicBezTo>
                  <a:cubicBezTo>
                    <a:pt x="9" y="43"/>
                    <a:pt x="32" y="33"/>
                    <a:pt x="39" y="29"/>
                  </a:cubicBezTo>
                  <a:cubicBezTo>
                    <a:pt x="38" y="45"/>
                    <a:pt x="47" y="61"/>
                    <a:pt x="60" y="69"/>
                  </a:cubicBezTo>
                  <a:cubicBezTo>
                    <a:pt x="69" y="74"/>
                    <a:pt x="79" y="76"/>
                    <a:pt x="87" y="81"/>
                  </a:cubicBezTo>
                  <a:cubicBezTo>
                    <a:pt x="89" y="75"/>
                    <a:pt x="91" y="69"/>
                    <a:pt x="91" y="63"/>
                  </a:cubicBezTo>
                  <a:cubicBezTo>
                    <a:pt x="93" y="51"/>
                    <a:pt x="91" y="39"/>
                    <a:pt x="85" y="28"/>
                  </a:cubicBezTo>
                  <a:cubicBezTo>
                    <a:pt x="70" y="6"/>
                    <a:pt x="41" y="0"/>
                    <a:pt x="19" y="14"/>
                  </a:cubicBezTo>
                  <a:close/>
                </a:path>
              </a:pathLst>
            </a:custGeom>
            <a:solidFill>
              <a:srgbClr val="4A4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1" name="í$ľîḋê">
              <a:extLst>
                <a:ext uri="{FF2B5EF4-FFF2-40B4-BE49-F238E27FC236}">
                  <a16:creationId xmlns:a16="http://schemas.microsoft.com/office/drawing/2014/main" id="{E50FF09C-C7F9-4EED-B101-70AB28DEA14B}"/>
                </a:ext>
              </a:extLst>
            </p:cNvPr>
            <p:cNvSpPr/>
            <p:nvPr/>
          </p:nvSpPr>
          <p:spPr bwMode="auto">
            <a:xfrm>
              <a:off x="8045451" y="2998788"/>
              <a:ext cx="111125" cy="134938"/>
            </a:xfrm>
            <a:custGeom>
              <a:avLst/>
              <a:gdLst>
                <a:gd name="T0" fmla="*/ 2 w 29"/>
                <a:gd name="T1" fmla="*/ 16 h 35"/>
                <a:gd name="T2" fmla="*/ 7 w 29"/>
                <a:gd name="T3" fmla="*/ 2 h 35"/>
                <a:gd name="T4" fmla="*/ 23 w 29"/>
                <a:gd name="T5" fmla="*/ 5 h 35"/>
                <a:gd name="T6" fmla="*/ 28 w 29"/>
                <a:gd name="T7" fmla="*/ 20 h 35"/>
                <a:gd name="T8" fmla="*/ 15 w 29"/>
                <a:gd name="T9" fmla="*/ 35 h 35"/>
                <a:gd name="T10" fmla="*/ 6 w 29"/>
                <a:gd name="T11" fmla="*/ 29 h 35"/>
                <a:gd name="T12" fmla="*/ 2 w 29"/>
                <a:gd name="T1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5">
                  <a:moveTo>
                    <a:pt x="2" y="16"/>
                  </a:moveTo>
                  <a:cubicBezTo>
                    <a:pt x="0" y="11"/>
                    <a:pt x="2" y="5"/>
                    <a:pt x="7" y="2"/>
                  </a:cubicBezTo>
                  <a:cubicBezTo>
                    <a:pt x="12" y="0"/>
                    <a:pt x="19" y="1"/>
                    <a:pt x="23" y="5"/>
                  </a:cubicBezTo>
                  <a:cubicBezTo>
                    <a:pt x="27" y="9"/>
                    <a:pt x="29" y="15"/>
                    <a:pt x="28" y="20"/>
                  </a:cubicBezTo>
                  <a:cubicBezTo>
                    <a:pt x="28" y="27"/>
                    <a:pt x="23" y="35"/>
                    <a:pt x="15" y="35"/>
                  </a:cubicBezTo>
                  <a:cubicBezTo>
                    <a:pt x="12" y="35"/>
                    <a:pt x="8" y="32"/>
                    <a:pt x="6" y="29"/>
                  </a:cubicBezTo>
                  <a:cubicBezTo>
                    <a:pt x="4" y="25"/>
                    <a:pt x="3" y="22"/>
                    <a:pt x="2" y="18"/>
                  </a:cubicBezTo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2" name="íśḻïḍè">
              <a:extLst>
                <a:ext uri="{FF2B5EF4-FFF2-40B4-BE49-F238E27FC236}">
                  <a16:creationId xmlns:a16="http://schemas.microsoft.com/office/drawing/2014/main" id="{B93903DC-AA33-40E0-A51B-CFAF5F552EA0}"/>
                </a:ext>
              </a:extLst>
            </p:cNvPr>
            <p:cNvSpPr/>
            <p:nvPr/>
          </p:nvSpPr>
          <p:spPr bwMode="auto">
            <a:xfrm>
              <a:off x="8167688" y="3130550"/>
              <a:ext cx="139700" cy="246063"/>
            </a:xfrm>
            <a:custGeom>
              <a:avLst/>
              <a:gdLst>
                <a:gd name="T0" fmla="*/ 85 w 88"/>
                <a:gd name="T1" fmla="*/ 39 h 155"/>
                <a:gd name="T2" fmla="*/ 51 w 88"/>
                <a:gd name="T3" fmla="*/ 0 h 155"/>
                <a:gd name="T4" fmla="*/ 0 w 88"/>
                <a:gd name="T5" fmla="*/ 94 h 155"/>
                <a:gd name="T6" fmla="*/ 20 w 88"/>
                <a:gd name="T7" fmla="*/ 155 h 155"/>
                <a:gd name="T8" fmla="*/ 88 w 88"/>
                <a:gd name="T9" fmla="*/ 77 h 155"/>
                <a:gd name="T10" fmla="*/ 85 w 88"/>
                <a:gd name="T11" fmla="*/ 3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55">
                  <a:moveTo>
                    <a:pt x="85" y="39"/>
                  </a:moveTo>
                  <a:lnTo>
                    <a:pt x="51" y="0"/>
                  </a:lnTo>
                  <a:lnTo>
                    <a:pt x="0" y="94"/>
                  </a:lnTo>
                  <a:lnTo>
                    <a:pt x="20" y="155"/>
                  </a:lnTo>
                  <a:lnTo>
                    <a:pt x="88" y="77"/>
                  </a:lnTo>
                  <a:lnTo>
                    <a:pt x="85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3" name="iṥḷiḓê">
              <a:extLst>
                <a:ext uri="{FF2B5EF4-FFF2-40B4-BE49-F238E27FC236}">
                  <a16:creationId xmlns:a16="http://schemas.microsoft.com/office/drawing/2014/main" id="{822D6E33-C202-4AEB-9BA9-5E1F23F899FD}"/>
                </a:ext>
              </a:extLst>
            </p:cNvPr>
            <p:cNvSpPr/>
            <p:nvPr/>
          </p:nvSpPr>
          <p:spPr bwMode="auto">
            <a:xfrm>
              <a:off x="8148638" y="3168650"/>
              <a:ext cx="704850" cy="839788"/>
            </a:xfrm>
            <a:custGeom>
              <a:avLst/>
              <a:gdLst>
                <a:gd name="T0" fmla="*/ 55 w 183"/>
                <a:gd name="T1" fmla="*/ 8 h 218"/>
                <a:gd name="T2" fmla="*/ 183 w 183"/>
                <a:gd name="T3" fmla="*/ 150 h 218"/>
                <a:gd name="T4" fmla="*/ 105 w 183"/>
                <a:gd name="T5" fmla="*/ 218 h 218"/>
                <a:gd name="T6" fmla="*/ 9 w 183"/>
                <a:gd name="T7" fmla="*/ 71 h 218"/>
                <a:gd name="T8" fmla="*/ 24 w 183"/>
                <a:gd name="T9" fmla="*/ 12 h 218"/>
                <a:gd name="T10" fmla="*/ 55 w 183"/>
                <a:gd name="T11" fmla="*/ 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218">
                  <a:moveTo>
                    <a:pt x="55" y="8"/>
                  </a:moveTo>
                  <a:cubicBezTo>
                    <a:pt x="183" y="150"/>
                    <a:pt x="183" y="150"/>
                    <a:pt x="183" y="150"/>
                  </a:cubicBezTo>
                  <a:cubicBezTo>
                    <a:pt x="105" y="218"/>
                    <a:pt x="105" y="218"/>
                    <a:pt x="105" y="218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0" y="57"/>
                    <a:pt x="14" y="26"/>
                    <a:pt x="24" y="12"/>
                  </a:cubicBezTo>
                  <a:cubicBezTo>
                    <a:pt x="31" y="2"/>
                    <a:pt x="46" y="0"/>
                    <a:pt x="55" y="8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4" name="ïṥḻîḓê">
              <a:extLst>
                <a:ext uri="{FF2B5EF4-FFF2-40B4-BE49-F238E27FC236}">
                  <a16:creationId xmlns:a16="http://schemas.microsoft.com/office/drawing/2014/main" id="{113D26D1-416C-403E-A764-925027D5DF63}"/>
                </a:ext>
              </a:extLst>
            </p:cNvPr>
            <p:cNvSpPr/>
            <p:nvPr/>
          </p:nvSpPr>
          <p:spPr bwMode="auto">
            <a:xfrm>
              <a:off x="8553451" y="3746500"/>
              <a:ext cx="354013" cy="1670050"/>
            </a:xfrm>
            <a:custGeom>
              <a:avLst/>
              <a:gdLst>
                <a:gd name="T0" fmla="*/ 177 w 223"/>
                <a:gd name="T1" fmla="*/ 1052 h 1052"/>
                <a:gd name="T2" fmla="*/ 94 w 223"/>
                <a:gd name="T3" fmla="*/ 584 h 1052"/>
                <a:gd name="T4" fmla="*/ 0 w 223"/>
                <a:gd name="T5" fmla="*/ 165 h 1052"/>
                <a:gd name="T6" fmla="*/ 189 w 223"/>
                <a:gd name="T7" fmla="*/ 0 h 1052"/>
                <a:gd name="T8" fmla="*/ 177 w 223"/>
                <a:gd name="T9" fmla="*/ 579 h 1052"/>
                <a:gd name="T10" fmla="*/ 223 w 223"/>
                <a:gd name="T11" fmla="*/ 1030 h 1052"/>
                <a:gd name="T12" fmla="*/ 177 w 223"/>
                <a:gd name="T13" fmla="*/ 1052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1052">
                  <a:moveTo>
                    <a:pt x="177" y="1052"/>
                  </a:moveTo>
                  <a:lnTo>
                    <a:pt x="94" y="584"/>
                  </a:lnTo>
                  <a:lnTo>
                    <a:pt x="0" y="165"/>
                  </a:lnTo>
                  <a:lnTo>
                    <a:pt x="189" y="0"/>
                  </a:lnTo>
                  <a:lnTo>
                    <a:pt x="177" y="579"/>
                  </a:lnTo>
                  <a:lnTo>
                    <a:pt x="223" y="1030"/>
                  </a:lnTo>
                  <a:lnTo>
                    <a:pt x="177" y="1052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5" name="iš1îďê">
              <a:extLst>
                <a:ext uri="{FF2B5EF4-FFF2-40B4-BE49-F238E27FC236}">
                  <a16:creationId xmlns:a16="http://schemas.microsoft.com/office/drawing/2014/main" id="{365B2C03-56D5-49B9-87DB-70B2FA8AF6AA}"/>
                </a:ext>
              </a:extLst>
            </p:cNvPr>
            <p:cNvSpPr/>
            <p:nvPr/>
          </p:nvSpPr>
          <p:spPr bwMode="auto">
            <a:xfrm>
              <a:off x="8529638" y="3746500"/>
              <a:ext cx="323850" cy="1693863"/>
            </a:xfrm>
            <a:custGeom>
              <a:avLst/>
              <a:gdLst>
                <a:gd name="T0" fmla="*/ 204 w 204"/>
                <a:gd name="T1" fmla="*/ 0 h 1067"/>
                <a:gd name="T2" fmla="*/ 49 w 204"/>
                <a:gd name="T3" fmla="*/ 1067 h 1067"/>
                <a:gd name="T4" fmla="*/ 0 w 204"/>
                <a:gd name="T5" fmla="*/ 1059 h 1067"/>
                <a:gd name="T6" fmla="*/ 15 w 204"/>
                <a:gd name="T7" fmla="*/ 165 h 1067"/>
                <a:gd name="T8" fmla="*/ 204 w 204"/>
                <a:gd name="T9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067">
                  <a:moveTo>
                    <a:pt x="204" y="0"/>
                  </a:moveTo>
                  <a:lnTo>
                    <a:pt x="49" y="1067"/>
                  </a:lnTo>
                  <a:lnTo>
                    <a:pt x="0" y="1059"/>
                  </a:lnTo>
                  <a:lnTo>
                    <a:pt x="15" y="165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6" name="îṧ1iḑè">
              <a:extLst>
                <a:ext uri="{FF2B5EF4-FFF2-40B4-BE49-F238E27FC236}">
                  <a16:creationId xmlns:a16="http://schemas.microsoft.com/office/drawing/2014/main" id="{3D5A5767-6235-4B62-9D03-40676A267CE9}"/>
                </a:ext>
              </a:extLst>
            </p:cNvPr>
            <p:cNvSpPr/>
            <p:nvPr/>
          </p:nvSpPr>
          <p:spPr bwMode="auto">
            <a:xfrm>
              <a:off x="8356601" y="5416550"/>
              <a:ext cx="246063" cy="80963"/>
            </a:xfrm>
            <a:custGeom>
              <a:avLst/>
              <a:gdLst>
                <a:gd name="T0" fmla="*/ 22 w 155"/>
                <a:gd name="T1" fmla="*/ 49 h 51"/>
                <a:gd name="T2" fmla="*/ 148 w 155"/>
                <a:gd name="T3" fmla="*/ 44 h 51"/>
                <a:gd name="T4" fmla="*/ 155 w 155"/>
                <a:gd name="T5" fmla="*/ 5 h 51"/>
                <a:gd name="T6" fmla="*/ 119 w 155"/>
                <a:gd name="T7" fmla="*/ 0 h 51"/>
                <a:gd name="T8" fmla="*/ 0 w 155"/>
                <a:gd name="T9" fmla="*/ 34 h 51"/>
                <a:gd name="T10" fmla="*/ 0 w 155"/>
                <a:gd name="T11" fmla="*/ 51 h 51"/>
                <a:gd name="T12" fmla="*/ 22 w 155"/>
                <a:gd name="T13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51">
                  <a:moveTo>
                    <a:pt x="22" y="49"/>
                  </a:moveTo>
                  <a:lnTo>
                    <a:pt x="148" y="44"/>
                  </a:lnTo>
                  <a:lnTo>
                    <a:pt x="155" y="5"/>
                  </a:lnTo>
                  <a:lnTo>
                    <a:pt x="119" y="0"/>
                  </a:lnTo>
                  <a:lnTo>
                    <a:pt x="0" y="34"/>
                  </a:lnTo>
                  <a:lnTo>
                    <a:pt x="0" y="51"/>
                  </a:lnTo>
                  <a:lnTo>
                    <a:pt x="22" y="49"/>
                  </a:ln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7" name="îṩḷíḍè">
              <a:extLst>
                <a:ext uri="{FF2B5EF4-FFF2-40B4-BE49-F238E27FC236}">
                  <a16:creationId xmlns:a16="http://schemas.microsoft.com/office/drawing/2014/main" id="{CAFECD14-D951-481F-8037-A0ACC96550D5}"/>
                </a:ext>
              </a:extLst>
            </p:cNvPr>
            <p:cNvSpPr/>
            <p:nvPr/>
          </p:nvSpPr>
          <p:spPr bwMode="auto">
            <a:xfrm>
              <a:off x="8683626" y="5370513"/>
              <a:ext cx="231775" cy="80963"/>
            </a:xfrm>
            <a:custGeom>
              <a:avLst/>
              <a:gdLst>
                <a:gd name="T0" fmla="*/ 141 w 146"/>
                <a:gd name="T1" fmla="*/ 7 h 51"/>
                <a:gd name="T2" fmla="*/ 146 w 146"/>
                <a:gd name="T3" fmla="*/ 44 h 51"/>
                <a:gd name="T4" fmla="*/ 0 w 146"/>
                <a:gd name="T5" fmla="*/ 51 h 51"/>
                <a:gd name="T6" fmla="*/ 0 w 146"/>
                <a:gd name="T7" fmla="*/ 39 h 51"/>
                <a:gd name="T8" fmla="*/ 126 w 146"/>
                <a:gd name="T9" fmla="*/ 0 h 51"/>
                <a:gd name="T10" fmla="*/ 141 w 146"/>
                <a:gd name="T11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51">
                  <a:moveTo>
                    <a:pt x="141" y="7"/>
                  </a:moveTo>
                  <a:lnTo>
                    <a:pt x="146" y="44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126" y="0"/>
                  </a:lnTo>
                  <a:lnTo>
                    <a:pt x="141" y="7"/>
                  </a:lnTo>
                  <a:close/>
                </a:path>
              </a:pathLst>
            </a:custGeom>
            <a:solidFill>
              <a:srgbClr val="373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8" name="iśḷídé">
              <a:extLst>
                <a:ext uri="{FF2B5EF4-FFF2-40B4-BE49-F238E27FC236}">
                  <a16:creationId xmlns:a16="http://schemas.microsoft.com/office/drawing/2014/main" id="{2838B5A0-5ECB-4760-8255-3B33BB67FE50}"/>
                </a:ext>
              </a:extLst>
            </p:cNvPr>
            <p:cNvSpPr/>
            <p:nvPr/>
          </p:nvSpPr>
          <p:spPr bwMode="auto">
            <a:xfrm>
              <a:off x="7616826" y="4008438"/>
              <a:ext cx="288925" cy="73025"/>
            </a:xfrm>
            <a:custGeom>
              <a:avLst/>
              <a:gdLst>
                <a:gd name="T0" fmla="*/ 70 w 75"/>
                <a:gd name="T1" fmla="*/ 19 h 19"/>
                <a:gd name="T2" fmla="*/ 2 w 75"/>
                <a:gd name="T3" fmla="*/ 19 h 19"/>
                <a:gd name="T4" fmla="*/ 11 w 75"/>
                <a:gd name="T5" fmla="*/ 12 h 19"/>
                <a:gd name="T6" fmla="*/ 55 w 75"/>
                <a:gd name="T7" fmla="*/ 9 h 19"/>
                <a:gd name="T8" fmla="*/ 60 w 75"/>
                <a:gd name="T9" fmla="*/ 0 h 19"/>
                <a:gd name="T10" fmla="*/ 75 w 75"/>
                <a:gd name="T11" fmla="*/ 6 h 19"/>
                <a:gd name="T12" fmla="*/ 70 w 75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9">
                  <a:moveTo>
                    <a:pt x="70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0" y="14"/>
                    <a:pt x="11" y="12"/>
                  </a:cubicBezTo>
                  <a:cubicBezTo>
                    <a:pt x="22" y="10"/>
                    <a:pt x="55" y="9"/>
                    <a:pt x="55" y="9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5" y="6"/>
                    <a:pt x="75" y="6"/>
                    <a:pt x="75" y="6"/>
                  </a:cubicBezTo>
                  <a:lnTo>
                    <a:pt x="70" y="19"/>
                  </a:lnTo>
                  <a:close/>
                </a:path>
              </a:pathLst>
            </a:custGeom>
            <a:solidFill>
              <a:srgbClr val="9161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9" name="ïṩ1ïḑé">
              <a:extLst>
                <a:ext uri="{FF2B5EF4-FFF2-40B4-BE49-F238E27FC236}">
                  <a16:creationId xmlns:a16="http://schemas.microsoft.com/office/drawing/2014/main" id="{77834067-B9DD-4B09-9C88-EE4BFC74D36F}"/>
                </a:ext>
              </a:extLst>
            </p:cNvPr>
            <p:cNvSpPr/>
            <p:nvPr/>
          </p:nvSpPr>
          <p:spPr bwMode="auto">
            <a:xfrm>
              <a:off x="7821613" y="3195638"/>
              <a:ext cx="623888" cy="847725"/>
            </a:xfrm>
            <a:custGeom>
              <a:avLst/>
              <a:gdLst>
                <a:gd name="T0" fmla="*/ 114 w 162"/>
                <a:gd name="T1" fmla="*/ 14 h 220"/>
                <a:gd name="T2" fmla="*/ 63 w 162"/>
                <a:gd name="T3" fmla="*/ 111 h 220"/>
                <a:gd name="T4" fmla="*/ 0 w 162"/>
                <a:gd name="T5" fmla="*/ 220 h 220"/>
                <a:gd name="T6" fmla="*/ 21 w 162"/>
                <a:gd name="T7" fmla="*/ 220 h 220"/>
                <a:gd name="T8" fmla="*/ 76 w 162"/>
                <a:gd name="T9" fmla="*/ 144 h 220"/>
                <a:gd name="T10" fmla="*/ 149 w 162"/>
                <a:gd name="T11" fmla="*/ 51 h 220"/>
                <a:gd name="T12" fmla="*/ 156 w 162"/>
                <a:gd name="T13" fmla="*/ 19 h 220"/>
                <a:gd name="T14" fmla="*/ 114 w 162"/>
                <a:gd name="T15" fmla="*/ 1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220">
                  <a:moveTo>
                    <a:pt x="114" y="14"/>
                  </a:moveTo>
                  <a:cubicBezTo>
                    <a:pt x="63" y="111"/>
                    <a:pt x="63" y="111"/>
                    <a:pt x="63" y="111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21" y="220"/>
                    <a:pt x="21" y="220"/>
                    <a:pt x="21" y="220"/>
                  </a:cubicBezTo>
                  <a:cubicBezTo>
                    <a:pt x="76" y="144"/>
                    <a:pt x="76" y="144"/>
                    <a:pt x="76" y="144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59" y="43"/>
                    <a:pt x="162" y="30"/>
                    <a:pt x="156" y="19"/>
                  </a:cubicBezTo>
                  <a:cubicBezTo>
                    <a:pt x="148" y="3"/>
                    <a:pt x="126" y="0"/>
                    <a:pt x="114" y="14"/>
                  </a:cubicBezTo>
                </a:path>
              </a:pathLst>
            </a:custGeom>
            <a:solidFill>
              <a:srgbClr val="909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0" name="íŝľîḍè">
              <a:extLst>
                <a:ext uri="{FF2B5EF4-FFF2-40B4-BE49-F238E27FC236}">
                  <a16:creationId xmlns:a16="http://schemas.microsoft.com/office/drawing/2014/main" id="{34F546F2-1D93-4E57-93DD-CFCE5FAB54FA}"/>
                </a:ext>
              </a:extLst>
            </p:cNvPr>
            <p:cNvSpPr/>
            <p:nvPr/>
          </p:nvSpPr>
          <p:spPr bwMode="auto">
            <a:xfrm>
              <a:off x="5981701" y="4362450"/>
              <a:ext cx="276225" cy="823913"/>
            </a:xfrm>
            <a:custGeom>
              <a:avLst/>
              <a:gdLst>
                <a:gd name="T0" fmla="*/ 58 w 72"/>
                <a:gd name="T1" fmla="*/ 0 h 214"/>
                <a:gd name="T2" fmla="*/ 26 w 72"/>
                <a:gd name="T3" fmla="*/ 12 h 214"/>
                <a:gd name="T4" fmla="*/ 48 w 72"/>
                <a:gd name="T5" fmla="*/ 190 h 214"/>
                <a:gd name="T6" fmla="*/ 32 w 72"/>
                <a:gd name="T7" fmla="*/ 195 h 214"/>
                <a:gd name="T8" fmla="*/ 2 w 72"/>
                <a:gd name="T9" fmla="*/ 206 h 214"/>
                <a:gd name="T10" fmla="*/ 1 w 72"/>
                <a:gd name="T11" fmla="*/ 210 h 214"/>
                <a:gd name="T12" fmla="*/ 5 w 72"/>
                <a:gd name="T13" fmla="*/ 213 h 214"/>
                <a:gd name="T14" fmla="*/ 44 w 72"/>
                <a:gd name="T15" fmla="*/ 213 h 214"/>
                <a:gd name="T16" fmla="*/ 66 w 72"/>
                <a:gd name="T17" fmla="*/ 205 h 214"/>
                <a:gd name="T18" fmla="*/ 72 w 72"/>
                <a:gd name="T19" fmla="*/ 193 h 214"/>
                <a:gd name="T20" fmla="*/ 58 w 72"/>
                <a:gd name="T2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214">
                  <a:moveTo>
                    <a:pt x="58" y="0"/>
                  </a:moveTo>
                  <a:cubicBezTo>
                    <a:pt x="54" y="0"/>
                    <a:pt x="26" y="12"/>
                    <a:pt x="26" y="12"/>
                  </a:cubicBezTo>
                  <a:cubicBezTo>
                    <a:pt x="48" y="190"/>
                    <a:pt x="48" y="190"/>
                    <a:pt x="48" y="190"/>
                  </a:cubicBezTo>
                  <a:cubicBezTo>
                    <a:pt x="43" y="193"/>
                    <a:pt x="36" y="194"/>
                    <a:pt x="32" y="195"/>
                  </a:cubicBezTo>
                  <a:cubicBezTo>
                    <a:pt x="21" y="199"/>
                    <a:pt x="11" y="200"/>
                    <a:pt x="2" y="206"/>
                  </a:cubicBezTo>
                  <a:cubicBezTo>
                    <a:pt x="1" y="206"/>
                    <a:pt x="1" y="209"/>
                    <a:pt x="1" y="210"/>
                  </a:cubicBezTo>
                  <a:cubicBezTo>
                    <a:pt x="0" y="212"/>
                    <a:pt x="3" y="213"/>
                    <a:pt x="5" y="213"/>
                  </a:cubicBezTo>
                  <a:cubicBezTo>
                    <a:pt x="18" y="214"/>
                    <a:pt x="31" y="214"/>
                    <a:pt x="44" y="213"/>
                  </a:cubicBezTo>
                  <a:cubicBezTo>
                    <a:pt x="52" y="213"/>
                    <a:pt x="59" y="209"/>
                    <a:pt x="66" y="205"/>
                  </a:cubicBezTo>
                  <a:cubicBezTo>
                    <a:pt x="71" y="203"/>
                    <a:pt x="72" y="196"/>
                    <a:pt x="72" y="193"/>
                  </a:cubicBezTo>
                  <a:cubicBezTo>
                    <a:pt x="72" y="192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1" name="îṧľiḋé">
              <a:extLst>
                <a:ext uri="{FF2B5EF4-FFF2-40B4-BE49-F238E27FC236}">
                  <a16:creationId xmlns:a16="http://schemas.microsoft.com/office/drawing/2014/main" id="{C78D9076-DEAD-4633-82E8-37D5A5835FAD}"/>
                </a:ext>
              </a:extLst>
            </p:cNvPr>
            <p:cNvSpPr/>
            <p:nvPr/>
          </p:nvSpPr>
          <p:spPr bwMode="auto">
            <a:xfrm>
              <a:off x="5965826" y="5100638"/>
              <a:ext cx="296863" cy="115888"/>
            </a:xfrm>
            <a:custGeom>
              <a:avLst/>
              <a:gdLst>
                <a:gd name="T0" fmla="*/ 38 w 77"/>
                <a:gd name="T1" fmla="*/ 15 h 30"/>
                <a:gd name="T2" fmla="*/ 76 w 77"/>
                <a:gd name="T3" fmla="*/ 0 h 30"/>
                <a:gd name="T4" fmla="*/ 59 w 77"/>
                <a:gd name="T5" fmla="*/ 20 h 30"/>
                <a:gd name="T6" fmla="*/ 4 w 77"/>
                <a:gd name="T7" fmla="*/ 25 h 30"/>
                <a:gd name="T8" fmla="*/ 0 w 77"/>
                <a:gd name="T9" fmla="*/ 21 h 30"/>
                <a:gd name="T10" fmla="*/ 1 w 77"/>
                <a:gd name="T11" fmla="*/ 18 h 30"/>
                <a:gd name="T12" fmla="*/ 19 w 77"/>
                <a:gd name="T13" fmla="*/ 8 h 30"/>
                <a:gd name="T14" fmla="*/ 27 w 77"/>
                <a:gd name="T15" fmla="*/ 14 h 30"/>
                <a:gd name="T16" fmla="*/ 38 w 77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30">
                  <a:moveTo>
                    <a:pt x="38" y="15"/>
                  </a:moveTo>
                  <a:cubicBezTo>
                    <a:pt x="50" y="13"/>
                    <a:pt x="67" y="8"/>
                    <a:pt x="76" y="0"/>
                  </a:cubicBezTo>
                  <a:cubicBezTo>
                    <a:pt x="77" y="8"/>
                    <a:pt x="75" y="16"/>
                    <a:pt x="59" y="20"/>
                  </a:cubicBezTo>
                  <a:cubicBezTo>
                    <a:pt x="41" y="25"/>
                    <a:pt x="22" y="30"/>
                    <a:pt x="4" y="25"/>
                  </a:cubicBezTo>
                  <a:cubicBezTo>
                    <a:pt x="2" y="24"/>
                    <a:pt x="0" y="23"/>
                    <a:pt x="0" y="21"/>
                  </a:cubicBezTo>
                  <a:cubicBezTo>
                    <a:pt x="0" y="20"/>
                    <a:pt x="0" y="19"/>
                    <a:pt x="1" y="18"/>
                  </a:cubicBezTo>
                  <a:cubicBezTo>
                    <a:pt x="4" y="14"/>
                    <a:pt x="13" y="7"/>
                    <a:pt x="19" y="8"/>
                  </a:cubicBezTo>
                  <a:cubicBezTo>
                    <a:pt x="22" y="9"/>
                    <a:pt x="24" y="13"/>
                    <a:pt x="27" y="14"/>
                  </a:cubicBezTo>
                  <a:cubicBezTo>
                    <a:pt x="31" y="15"/>
                    <a:pt x="34" y="15"/>
                    <a:pt x="38" y="15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2" name="íşḻîḑe">
              <a:extLst>
                <a:ext uri="{FF2B5EF4-FFF2-40B4-BE49-F238E27FC236}">
                  <a16:creationId xmlns:a16="http://schemas.microsoft.com/office/drawing/2014/main" id="{0725991E-F1F2-4132-BAE9-45C45A801ED6}"/>
                </a:ext>
              </a:extLst>
            </p:cNvPr>
            <p:cNvSpPr/>
            <p:nvPr/>
          </p:nvSpPr>
          <p:spPr bwMode="auto">
            <a:xfrm>
              <a:off x="6281738" y="4362450"/>
              <a:ext cx="238125" cy="927100"/>
            </a:xfrm>
            <a:custGeom>
              <a:avLst/>
              <a:gdLst>
                <a:gd name="T0" fmla="*/ 46 w 62"/>
                <a:gd name="T1" fmla="*/ 193 h 241"/>
                <a:gd name="T2" fmla="*/ 32 w 62"/>
                <a:gd name="T3" fmla="*/ 0 h 241"/>
                <a:gd name="T4" fmla="*/ 0 w 62"/>
                <a:gd name="T5" fmla="*/ 12 h 241"/>
                <a:gd name="T6" fmla="*/ 22 w 62"/>
                <a:gd name="T7" fmla="*/ 190 h 241"/>
                <a:gd name="T8" fmla="*/ 34 w 62"/>
                <a:gd name="T9" fmla="*/ 218 h 241"/>
                <a:gd name="T10" fmla="*/ 56 w 62"/>
                <a:gd name="T11" fmla="*/ 240 h 241"/>
                <a:gd name="T12" fmla="*/ 59 w 62"/>
                <a:gd name="T13" fmla="*/ 240 h 241"/>
                <a:gd name="T14" fmla="*/ 60 w 62"/>
                <a:gd name="T15" fmla="*/ 238 h 241"/>
                <a:gd name="T16" fmla="*/ 57 w 62"/>
                <a:gd name="T17" fmla="*/ 222 h 241"/>
                <a:gd name="T18" fmla="*/ 46 w 62"/>
                <a:gd name="T19" fmla="*/ 193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41">
                  <a:moveTo>
                    <a:pt x="46" y="193"/>
                  </a:moveTo>
                  <a:cubicBezTo>
                    <a:pt x="46" y="192"/>
                    <a:pt x="35" y="0"/>
                    <a:pt x="32" y="0"/>
                  </a:cubicBezTo>
                  <a:cubicBezTo>
                    <a:pt x="28" y="0"/>
                    <a:pt x="0" y="12"/>
                    <a:pt x="0" y="12"/>
                  </a:cubicBezTo>
                  <a:cubicBezTo>
                    <a:pt x="22" y="190"/>
                    <a:pt x="22" y="190"/>
                    <a:pt x="22" y="190"/>
                  </a:cubicBezTo>
                  <a:cubicBezTo>
                    <a:pt x="26" y="200"/>
                    <a:pt x="29" y="209"/>
                    <a:pt x="34" y="218"/>
                  </a:cubicBezTo>
                  <a:cubicBezTo>
                    <a:pt x="40" y="227"/>
                    <a:pt x="47" y="235"/>
                    <a:pt x="56" y="240"/>
                  </a:cubicBezTo>
                  <a:cubicBezTo>
                    <a:pt x="57" y="240"/>
                    <a:pt x="58" y="241"/>
                    <a:pt x="59" y="240"/>
                  </a:cubicBezTo>
                  <a:cubicBezTo>
                    <a:pt x="60" y="240"/>
                    <a:pt x="60" y="239"/>
                    <a:pt x="60" y="238"/>
                  </a:cubicBezTo>
                  <a:cubicBezTo>
                    <a:pt x="62" y="233"/>
                    <a:pt x="59" y="227"/>
                    <a:pt x="57" y="222"/>
                  </a:cubicBezTo>
                  <a:cubicBezTo>
                    <a:pt x="53" y="213"/>
                    <a:pt x="47" y="203"/>
                    <a:pt x="46" y="193"/>
                  </a:cubicBezTo>
                  <a:close/>
                </a:path>
              </a:pathLst>
            </a:custGeom>
            <a:solidFill>
              <a:srgbClr val="EE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3" name="iṥ1íḍè">
              <a:extLst>
                <a:ext uri="{FF2B5EF4-FFF2-40B4-BE49-F238E27FC236}">
                  <a16:creationId xmlns:a16="http://schemas.microsoft.com/office/drawing/2014/main" id="{8477FCE3-5535-427B-965C-33BCC6495D83}"/>
                </a:ext>
              </a:extLst>
            </p:cNvPr>
            <p:cNvSpPr/>
            <p:nvPr/>
          </p:nvSpPr>
          <p:spPr bwMode="auto">
            <a:xfrm>
              <a:off x="6357938" y="5105400"/>
              <a:ext cx="166688" cy="195263"/>
            </a:xfrm>
            <a:custGeom>
              <a:avLst/>
              <a:gdLst>
                <a:gd name="T0" fmla="*/ 8 w 43"/>
                <a:gd name="T1" fmla="*/ 24 h 51"/>
                <a:gd name="T2" fmla="*/ 31 w 43"/>
                <a:gd name="T3" fmla="*/ 50 h 51"/>
                <a:gd name="T4" fmla="*/ 37 w 43"/>
                <a:gd name="T5" fmla="*/ 51 h 51"/>
                <a:gd name="T6" fmla="*/ 42 w 43"/>
                <a:gd name="T7" fmla="*/ 45 h 51"/>
                <a:gd name="T8" fmla="*/ 42 w 43"/>
                <a:gd name="T9" fmla="*/ 37 h 51"/>
                <a:gd name="T10" fmla="*/ 37 w 43"/>
                <a:gd name="T11" fmla="*/ 26 h 51"/>
                <a:gd name="T12" fmla="*/ 35 w 43"/>
                <a:gd name="T13" fmla="*/ 24 h 51"/>
                <a:gd name="T14" fmla="*/ 31 w 43"/>
                <a:gd name="T15" fmla="*/ 26 h 51"/>
                <a:gd name="T16" fmla="*/ 22 w 43"/>
                <a:gd name="T17" fmla="*/ 26 h 51"/>
                <a:gd name="T18" fmla="*/ 15 w 43"/>
                <a:gd name="T19" fmla="*/ 19 h 51"/>
                <a:gd name="T20" fmla="*/ 1 w 43"/>
                <a:gd name="T21" fmla="*/ 0 h 51"/>
                <a:gd name="T22" fmla="*/ 8 w 43"/>
                <a:gd name="T23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51">
                  <a:moveTo>
                    <a:pt x="8" y="24"/>
                  </a:moveTo>
                  <a:cubicBezTo>
                    <a:pt x="13" y="34"/>
                    <a:pt x="20" y="45"/>
                    <a:pt x="31" y="50"/>
                  </a:cubicBezTo>
                  <a:cubicBezTo>
                    <a:pt x="33" y="50"/>
                    <a:pt x="35" y="51"/>
                    <a:pt x="37" y="51"/>
                  </a:cubicBezTo>
                  <a:cubicBezTo>
                    <a:pt x="39" y="50"/>
                    <a:pt x="41" y="48"/>
                    <a:pt x="42" y="45"/>
                  </a:cubicBezTo>
                  <a:cubicBezTo>
                    <a:pt x="43" y="43"/>
                    <a:pt x="42" y="40"/>
                    <a:pt x="42" y="37"/>
                  </a:cubicBezTo>
                  <a:cubicBezTo>
                    <a:pt x="41" y="33"/>
                    <a:pt x="39" y="29"/>
                    <a:pt x="37" y="26"/>
                  </a:cubicBezTo>
                  <a:cubicBezTo>
                    <a:pt x="36" y="25"/>
                    <a:pt x="36" y="24"/>
                    <a:pt x="35" y="24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8"/>
                    <a:pt x="25" y="27"/>
                    <a:pt x="22" y="26"/>
                  </a:cubicBezTo>
                  <a:cubicBezTo>
                    <a:pt x="19" y="24"/>
                    <a:pt x="17" y="21"/>
                    <a:pt x="15" y="19"/>
                  </a:cubicBezTo>
                  <a:cubicBezTo>
                    <a:pt x="11" y="13"/>
                    <a:pt x="7" y="3"/>
                    <a:pt x="1" y="0"/>
                  </a:cubicBezTo>
                  <a:cubicBezTo>
                    <a:pt x="0" y="8"/>
                    <a:pt x="4" y="17"/>
                    <a:pt x="8" y="24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4" name="išḻíḓè">
              <a:extLst>
                <a:ext uri="{FF2B5EF4-FFF2-40B4-BE49-F238E27FC236}">
                  <a16:creationId xmlns:a16="http://schemas.microsoft.com/office/drawing/2014/main" id="{5B2FE08F-D82A-4472-926C-5B4446AA024D}"/>
                </a:ext>
              </a:extLst>
            </p:cNvPr>
            <p:cNvSpPr/>
            <p:nvPr/>
          </p:nvSpPr>
          <p:spPr bwMode="auto">
            <a:xfrm>
              <a:off x="51609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5" name="ïṧ1îḓê">
              <a:extLst>
                <a:ext uri="{FF2B5EF4-FFF2-40B4-BE49-F238E27FC236}">
                  <a16:creationId xmlns:a16="http://schemas.microsoft.com/office/drawing/2014/main" id="{3291D644-2462-4540-9412-512C4FDCC229}"/>
                </a:ext>
              </a:extLst>
            </p:cNvPr>
            <p:cNvSpPr/>
            <p:nvPr/>
          </p:nvSpPr>
          <p:spPr bwMode="auto">
            <a:xfrm>
              <a:off x="5776913" y="5259388"/>
              <a:ext cx="104775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6" name="ïs1íḓé">
              <a:extLst>
                <a:ext uri="{FF2B5EF4-FFF2-40B4-BE49-F238E27FC236}">
                  <a16:creationId xmlns:a16="http://schemas.microsoft.com/office/drawing/2014/main" id="{5D35EA47-5AA1-4FF3-A137-531324B6748D}"/>
                </a:ext>
              </a:extLst>
            </p:cNvPr>
            <p:cNvSpPr/>
            <p:nvPr/>
          </p:nvSpPr>
          <p:spPr bwMode="auto">
            <a:xfrm>
              <a:off x="5457826" y="5259388"/>
              <a:ext cx="100013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7" name="is1iďe">
              <a:extLst>
                <a:ext uri="{FF2B5EF4-FFF2-40B4-BE49-F238E27FC236}">
                  <a16:creationId xmlns:a16="http://schemas.microsoft.com/office/drawing/2014/main" id="{F9C6DA5A-7ACE-4AAB-B110-E690DE19E458}"/>
                </a:ext>
              </a:extLst>
            </p:cNvPr>
            <p:cNvSpPr/>
            <p:nvPr/>
          </p:nvSpPr>
          <p:spPr bwMode="auto">
            <a:xfrm>
              <a:off x="5203826" y="4654550"/>
              <a:ext cx="327025" cy="654050"/>
            </a:xfrm>
            <a:custGeom>
              <a:avLst/>
              <a:gdLst>
                <a:gd name="T0" fmla="*/ 4 w 85"/>
                <a:gd name="T1" fmla="*/ 170 h 170"/>
                <a:gd name="T2" fmla="*/ 4 w 85"/>
                <a:gd name="T3" fmla="*/ 163 h 170"/>
                <a:gd name="T4" fmla="*/ 12 w 85"/>
                <a:gd name="T5" fmla="*/ 145 h 170"/>
                <a:gd name="T6" fmla="*/ 30 w 85"/>
                <a:gd name="T7" fmla="*/ 137 h 170"/>
                <a:gd name="T8" fmla="*/ 85 w 85"/>
                <a:gd name="T9" fmla="*/ 137 h 170"/>
                <a:gd name="T10" fmla="*/ 85 w 85"/>
                <a:gd name="T11" fmla="*/ 0 h 170"/>
                <a:gd name="T12" fmla="*/ 81 w 85"/>
                <a:gd name="T13" fmla="*/ 0 h 170"/>
                <a:gd name="T14" fmla="*/ 81 w 85"/>
                <a:gd name="T15" fmla="*/ 133 h 170"/>
                <a:gd name="T16" fmla="*/ 30 w 85"/>
                <a:gd name="T17" fmla="*/ 133 h 170"/>
                <a:gd name="T18" fmla="*/ 0 w 85"/>
                <a:gd name="T19" fmla="*/ 163 h 170"/>
                <a:gd name="T20" fmla="*/ 0 w 85"/>
                <a:gd name="T21" fmla="*/ 170 h 170"/>
                <a:gd name="T22" fmla="*/ 4 w 85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2" y="145"/>
                  </a:cubicBezTo>
                  <a:cubicBezTo>
                    <a:pt x="17" y="140"/>
                    <a:pt x="23" y="137"/>
                    <a:pt x="30" y="137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4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8" name="îśḻïḓe">
              <a:extLst>
                <a:ext uri="{FF2B5EF4-FFF2-40B4-BE49-F238E27FC236}">
                  <a16:creationId xmlns:a16="http://schemas.microsoft.com/office/drawing/2014/main" id="{A3BF9434-4085-4864-9D92-7D7A8864857B}"/>
                </a:ext>
              </a:extLst>
            </p:cNvPr>
            <p:cNvSpPr/>
            <p:nvPr/>
          </p:nvSpPr>
          <p:spPr bwMode="auto">
            <a:xfrm>
              <a:off x="5507038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2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1" y="137"/>
                    <a:pt x="68" y="140"/>
                    <a:pt x="72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9" name="îšliḍé">
              <a:extLst>
                <a:ext uri="{FF2B5EF4-FFF2-40B4-BE49-F238E27FC236}">
                  <a16:creationId xmlns:a16="http://schemas.microsoft.com/office/drawing/2014/main" id="{F6ED7D0D-DD12-4756-AA71-8B6C71DA3525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0" name="îś1iḋè">
              <a:extLst>
                <a:ext uri="{FF2B5EF4-FFF2-40B4-BE49-F238E27FC236}">
                  <a16:creationId xmlns:a16="http://schemas.microsoft.com/office/drawing/2014/main" id="{0324FDB6-3AC0-4746-A871-051B32B0B567}"/>
                </a:ext>
              </a:extLst>
            </p:cNvPr>
            <p:cNvSpPr/>
            <p:nvPr/>
          </p:nvSpPr>
          <p:spPr bwMode="auto">
            <a:xfrm>
              <a:off x="5499101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1" name="îṧlïḓè">
              <a:extLst>
                <a:ext uri="{FF2B5EF4-FFF2-40B4-BE49-F238E27FC236}">
                  <a16:creationId xmlns:a16="http://schemas.microsoft.com/office/drawing/2014/main" id="{83C76F34-B0DC-4313-91CF-C3DDD4A1F0B5}"/>
                </a:ext>
              </a:extLst>
            </p:cNvPr>
            <p:cNvSpPr/>
            <p:nvPr/>
          </p:nvSpPr>
          <p:spPr bwMode="auto">
            <a:xfrm>
              <a:off x="5453063" y="4913313"/>
              <a:ext cx="112713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2" name="iṧḷîḍè">
              <a:extLst>
                <a:ext uri="{FF2B5EF4-FFF2-40B4-BE49-F238E27FC236}">
                  <a16:creationId xmlns:a16="http://schemas.microsoft.com/office/drawing/2014/main" id="{D1217F95-19B9-4677-BFD1-275A3ABE1FDC}"/>
                </a:ext>
              </a:extLst>
            </p:cNvPr>
            <p:cNvSpPr/>
            <p:nvPr/>
          </p:nvSpPr>
          <p:spPr bwMode="auto">
            <a:xfrm>
              <a:off x="5472113" y="4659313"/>
              <a:ext cx="74613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3" name="íSḻïḓè">
              <a:extLst>
                <a:ext uri="{FF2B5EF4-FFF2-40B4-BE49-F238E27FC236}">
                  <a16:creationId xmlns:a16="http://schemas.microsoft.com/office/drawing/2014/main" id="{DD4786D8-C1E9-4661-8CCB-814022BF0A5B}"/>
                </a:ext>
              </a:extLst>
            </p:cNvPr>
            <p:cNvSpPr/>
            <p:nvPr/>
          </p:nvSpPr>
          <p:spPr bwMode="auto">
            <a:xfrm>
              <a:off x="712470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4" name="íS1ïďê">
              <a:extLst>
                <a:ext uri="{FF2B5EF4-FFF2-40B4-BE49-F238E27FC236}">
                  <a16:creationId xmlns:a16="http://schemas.microsoft.com/office/drawing/2014/main" id="{715E849A-BCD1-4D6A-94C4-D87A7513A593}"/>
                </a:ext>
              </a:extLst>
            </p:cNvPr>
            <p:cNvSpPr/>
            <p:nvPr/>
          </p:nvSpPr>
          <p:spPr bwMode="auto">
            <a:xfrm>
              <a:off x="7740651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5" name="îṧļîḑè">
              <a:extLst>
                <a:ext uri="{FF2B5EF4-FFF2-40B4-BE49-F238E27FC236}">
                  <a16:creationId xmlns:a16="http://schemas.microsoft.com/office/drawing/2014/main" id="{02765C9F-205F-46C6-9820-410309AD4AFB}"/>
                </a:ext>
              </a:extLst>
            </p:cNvPr>
            <p:cNvSpPr/>
            <p:nvPr/>
          </p:nvSpPr>
          <p:spPr bwMode="auto">
            <a:xfrm>
              <a:off x="7421563" y="5259388"/>
              <a:ext cx="103188" cy="100013"/>
            </a:xfrm>
            <a:prstGeom prst="ellipse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6" name="íşḻîḑe">
              <a:extLst>
                <a:ext uri="{FF2B5EF4-FFF2-40B4-BE49-F238E27FC236}">
                  <a16:creationId xmlns:a16="http://schemas.microsoft.com/office/drawing/2014/main" id="{10B8FD4D-FA34-4B42-AC22-84F291B5CAE0}"/>
                </a:ext>
              </a:extLst>
            </p:cNvPr>
            <p:cNvSpPr/>
            <p:nvPr/>
          </p:nvSpPr>
          <p:spPr bwMode="auto">
            <a:xfrm>
              <a:off x="7170738" y="4654550"/>
              <a:ext cx="323850" cy="654050"/>
            </a:xfrm>
            <a:custGeom>
              <a:avLst/>
              <a:gdLst>
                <a:gd name="T0" fmla="*/ 4 w 84"/>
                <a:gd name="T1" fmla="*/ 170 h 170"/>
                <a:gd name="T2" fmla="*/ 4 w 84"/>
                <a:gd name="T3" fmla="*/ 163 h 170"/>
                <a:gd name="T4" fmla="*/ 11 w 84"/>
                <a:gd name="T5" fmla="*/ 145 h 170"/>
                <a:gd name="T6" fmla="*/ 30 w 84"/>
                <a:gd name="T7" fmla="*/ 137 h 170"/>
                <a:gd name="T8" fmla="*/ 84 w 84"/>
                <a:gd name="T9" fmla="*/ 137 h 170"/>
                <a:gd name="T10" fmla="*/ 84 w 84"/>
                <a:gd name="T11" fmla="*/ 0 h 170"/>
                <a:gd name="T12" fmla="*/ 80 w 84"/>
                <a:gd name="T13" fmla="*/ 0 h 170"/>
                <a:gd name="T14" fmla="*/ 80 w 84"/>
                <a:gd name="T15" fmla="*/ 133 h 170"/>
                <a:gd name="T16" fmla="*/ 30 w 84"/>
                <a:gd name="T17" fmla="*/ 133 h 170"/>
                <a:gd name="T18" fmla="*/ 0 w 84"/>
                <a:gd name="T19" fmla="*/ 163 h 170"/>
                <a:gd name="T20" fmla="*/ 0 w 84"/>
                <a:gd name="T21" fmla="*/ 170 h 170"/>
                <a:gd name="T22" fmla="*/ 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4" y="170"/>
                  </a:moveTo>
                  <a:cubicBezTo>
                    <a:pt x="4" y="163"/>
                    <a:pt x="4" y="163"/>
                    <a:pt x="4" y="163"/>
                  </a:cubicBezTo>
                  <a:cubicBezTo>
                    <a:pt x="4" y="156"/>
                    <a:pt x="7" y="149"/>
                    <a:pt x="11" y="145"/>
                  </a:cubicBezTo>
                  <a:cubicBezTo>
                    <a:pt x="16" y="140"/>
                    <a:pt x="22" y="137"/>
                    <a:pt x="30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13" y="133"/>
                    <a:pt x="0" y="147"/>
                    <a:pt x="0" y="16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4" y="170"/>
                    <a:pt x="4" y="170"/>
                    <a:pt x="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7" name="ïṧļíḓê">
              <a:extLst>
                <a:ext uri="{FF2B5EF4-FFF2-40B4-BE49-F238E27FC236}">
                  <a16:creationId xmlns:a16="http://schemas.microsoft.com/office/drawing/2014/main" id="{E0A16B12-6F54-46D9-8375-21AB2F99E2B0}"/>
                </a:ext>
              </a:extLst>
            </p:cNvPr>
            <p:cNvSpPr/>
            <p:nvPr/>
          </p:nvSpPr>
          <p:spPr bwMode="auto">
            <a:xfrm>
              <a:off x="7470776" y="4654550"/>
              <a:ext cx="323850" cy="654050"/>
            </a:xfrm>
            <a:custGeom>
              <a:avLst/>
              <a:gdLst>
                <a:gd name="T0" fmla="*/ 84 w 84"/>
                <a:gd name="T1" fmla="*/ 170 h 170"/>
                <a:gd name="T2" fmla="*/ 84 w 84"/>
                <a:gd name="T3" fmla="*/ 163 h 170"/>
                <a:gd name="T4" fmla="*/ 54 w 84"/>
                <a:gd name="T5" fmla="*/ 133 h 170"/>
                <a:gd name="T6" fmla="*/ 4 w 84"/>
                <a:gd name="T7" fmla="*/ 133 h 170"/>
                <a:gd name="T8" fmla="*/ 4 w 84"/>
                <a:gd name="T9" fmla="*/ 0 h 170"/>
                <a:gd name="T10" fmla="*/ 0 w 84"/>
                <a:gd name="T11" fmla="*/ 0 h 170"/>
                <a:gd name="T12" fmla="*/ 0 w 84"/>
                <a:gd name="T13" fmla="*/ 137 h 170"/>
                <a:gd name="T14" fmla="*/ 54 w 84"/>
                <a:gd name="T15" fmla="*/ 137 h 170"/>
                <a:gd name="T16" fmla="*/ 73 w 84"/>
                <a:gd name="T17" fmla="*/ 145 h 170"/>
                <a:gd name="T18" fmla="*/ 80 w 84"/>
                <a:gd name="T19" fmla="*/ 163 h 170"/>
                <a:gd name="T20" fmla="*/ 80 w 84"/>
                <a:gd name="T21" fmla="*/ 170 h 170"/>
                <a:gd name="T22" fmla="*/ 84 w 84"/>
                <a:gd name="T2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70">
                  <a:moveTo>
                    <a:pt x="84" y="170"/>
                  </a:moveTo>
                  <a:cubicBezTo>
                    <a:pt x="84" y="163"/>
                    <a:pt x="84" y="163"/>
                    <a:pt x="84" y="163"/>
                  </a:cubicBezTo>
                  <a:cubicBezTo>
                    <a:pt x="84" y="147"/>
                    <a:pt x="71" y="133"/>
                    <a:pt x="54" y="133"/>
                  </a:cubicBezTo>
                  <a:cubicBezTo>
                    <a:pt x="4" y="133"/>
                    <a:pt x="4" y="133"/>
                    <a:pt x="4" y="13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62" y="137"/>
                    <a:pt x="68" y="140"/>
                    <a:pt x="73" y="145"/>
                  </a:cubicBezTo>
                  <a:cubicBezTo>
                    <a:pt x="77" y="149"/>
                    <a:pt x="80" y="156"/>
                    <a:pt x="80" y="163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84" y="170"/>
                    <a:pt x="84" y="170"/>
                    <a:pt x="84" y="170"/>
                  </a:cubicBezTo>
                  <a:close/>
                </a:path>
              </a:pathLst>
            </a:cu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8" name="íšľiḑè">
              <a:extLst>
                <a:ext uri="{FF2B5EF4-FFF2-40B4-BE49-F238E27FC236}">
                  <a16:creationId xmlns:a16="http://schemas.microsoft.com/office/drawing/2014/main" id="{0E3D5814-6473-45CB-9C7D-F775C92DD598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9" name="îšļîḑe">
              <a:extLst>
                <a:ext uri="{FF2B5EF4-FFF2-40B4-BE49-F238E27FC236}">
                  <a16:creationId xmlns:a16="http://schemas.microsoft.com/office/drawing/2014/main" id="{E90805FE-513A-4F17-B105-50D45FE26386}"/>
                </a:ext>
              </a:extLst>
            </p:cNvPr>
            <p:cNvSpPr/>
            <p:nvPr/>
          </p:nvSpPr>
          <p:spPr bwMode="auto">
            <a:xfrm>
              <a:off x="7462838" y="5173663"/>
              <a:ext cx="15875" cy="134938"/>
            </a:xfrm>
            <a:custGeom>
              <a:avLst/>
              <a:gdLst>
                <a:gd name="T0" fmla="*/ 10 w 10"/>
                <a:gd name="T1" fmla="*/ 85 h 85"/>
                <a:gd name="T2" fmla="*/ 10 w 10"/>
                <a:gd name="T3" fmla="*/ 0 h 85"/>
                <a:gd name="T4" fmla="*/ 0 w 10"/>
                <a:gd name="T5" fmla="*/ 0 h 85"/>
                <a:gd name="T6" fmla="*/ 0 w 10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5">
                  <a:moveTo>
                    <a:pt x="10" y="8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0" name="iṥḻíḋe">
              <a:extLst>
                <a:ext uri="{FF2B5EF4-FFF2-40B4-BE49-F238E27FC236}">
                  <a16:creationId xmlns:a16="http://schemas.microsoft.com/office/drawing/2014/main" id="{8C83EEC9-AD8A-41B5-8584-41C288E47082}"/>
                </a:ext>
              </a:extLst>
            </p:cNvPr>
            <p:cNvSpPr/>
            <p:nvPr/>
          </p:nvSpPr>
          <p:spPr bwMode="auto">
            <a:xfrm>
              <a:off x="7416801" y="4913313"/>
              <a:ext cx="115888" cy="257175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1" name="ïṩ1ídé">
              <a:extLst>
                <a:ext uri="{FF2B5EF4-FFF2-40B4-BE49-F238E27FC236}">
                  <a16:creationId xmlns:a16="http://schemas.microsoft.com/office/drawing/2014/main" id="{22AC1988-7C65-468C-AE9E-74E4CFF797D9}"/>
                </a:ext>
              </a:extLst>
            </p:cNvPr>
            <p:cNvSpPr/>
            <p:nvPr/>
          </p:nvSpPr>
          <p:spPr bwMode="auto">
            <a:xfrm>
              <a:off x="7435851" y="4659313"/>
              <a:ext cx="73025" cy="292100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2" name="íṣļîďê">
              <a:extLst>
                <a:ext uri="{FF2B5EF4-FFF2-40B4-BE49-F238E27FC236}">
                  <a16:creationId xmlns:a16="http://schemas.microsoft.com/office/drawing/2014/main" id="{E0794F88-D0FC-4B41-A484-91F7E7B7DFD6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solidFill>
              <a:srgbClr val="BCB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3" name="ïşliḑe">
              <a:extLst>
                <a:ext uri="{FF2B5EF4-FFF2-40B4-BE49-F238E27FC236}">
                  <a16:creationId xmlns:a16="http://schemas.microsoft.com/office/drawing/2014/main" id="{1D68DD4A-05BA-444A-B5D2-4AF157CCCD1E}"/>
                </a:ext>
              </a:extLst>
            </p:cNvPr>
            <p:cNvSpPr/>
            <p:nvPr/>
          </p:nvSpPr>
          <p:spPr bwMode="auto">
            <a:xfrm>
              <a:off x="4386263" y="4135438"/>
              <a:ext cx="3519488" cy="55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4" name="íṣ1íďê">
              <a:extLst>
                <a:ext uri="{FF2B5EF4-FFF2-40B4-BE49-F238E27FC236}">
                  <a16:creationId xmlns:a16="http://schemas.microsoft.com/office/drawing/2014/main" id="{E0742A76-FE36-4D5D-968E-BCD65CE10826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5" name="ïşľîḑê">
              <a:extLst>
                <a:ext uri="{FF2B5EF4-FFF2-40B4-BE49-F238E27FC236}">
                  <a16:creationId xmlns:a16="http://schemas.microsoft.com/office/drawing/2014/main" id="{6101791C-4598-4D65-A865-DF17EA4554B3}"/>
                </a:ext>
              </a:extLst>
            </p:cNvPr>
            <p:cNvSpPr/>
            <p:nvPr/>
          </p:nvSpPr>
          <p:spPr bwMode="auto">
            <a:xfrm>
              <a:off x="43942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6" name="íṣļîḑè">
              <a:extLst>
                <a:ext uri="{FF2B5EF4-FFF2-40B4-BE49-F238E27FC236}">
                  <a16:creationId xmlns:a16="http://schemas.microsoft.com/office/drawing/2014/main" id="{E6A9E174-EAD2-4872-9729-B8AC2D2732A7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solidFill>
              <a:srgbClr val="52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7" name="ïsḷïḑê">
              <a:extLst>
                <a:ext uri="{FF2B5EF4-FFF2-40B4-BE49-F238E27FC236}">
                  <a16:creationId xmlns:a16="http://schemas.microsoft.com/office/drawing/2014/main" id="{423AFE84-0369-43DA-941E-AB3B71038302}"/>
                </a:ext>
              </a:extLst>
            </p:cNvPr>
            <p:cNvSpPr/>
            <p:nvPr/>
          </p:nvSpPr>
          <p:spPr bwMode="auto">
            <a:xfrm>
              <a:off x="7886701" y="4138613"/>
              <a:ext cx="58738" cy="142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8" name="ïş1îḑé">
              <a:extLst>
                <a:ext uri="{FF2B5EF4-FFF2-40B4-BE49-F238E27FC236}">
                  <a16:creationId xmlns:a16="http://schemas.microsoft.com/office/drawing/2014/main" id="{00628DF1-2A8C-40F1-BB66-795A430E9E88}"/>
                </a:ext>
              </a:extLst>
            </p:cNvPr>
            <p:cNvSpPr/>
            <p:nvPr/>
          </p:nvSpPr>
          <p:spPr bwMode="auto">
            <a:xfrm>
              <a:off x="4252913" y="4081463"/>
              <a:ext cx="3822700" cy="95250"/>
            </a:xfrm>
            <a:prstGeom prst="rect">
              <a:avLst/>
            </a:prstGeom>
            <a:solidFill>
              <a:srgbClr val="E0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9593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F3B9-26D6-48C1-AB67-2406254D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E95CC-4320-4A9E-8A40-D96BA0C8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2019/4/23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90FEC-C885-4750-A44D-78FA4423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1B3CD-7A4A-490D-A014-60C391CA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32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97000">
              <a:srgbClr val="0603D4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sp>
        <p:nvSpPr>
          <p:cNvPr id="8" name="日期占位符 3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2019/4/23</a:t>
            </a:fld>
            <a:endParaRPr lang="zh-CN" altLang="en-US"/>
          </a:p>
        </p:txBody>
      </p:sp>
      <p:sp>
        <p:nvSpPr>
          <p:cNvPr id="9" name="页脚占位符 4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10" name="灯片编号占位符 5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6" r:id="rId3"/>
    <p:sldLayoutId id="2147483651" r:id="rId4"/>
    <p:sldLayoutId id="2147483662" r:id="rId5"/>
    <p:sldLayoutId id="2147483661" r:id="rId6"/>
    <p:sldLayoutId id="2147483663" r:id="rId7"/>
    <p:sldLayoutId id="2147483665" r:id="rId8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D5DA-2F45-43D3-B575-F37E7B8A9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063" y="2096589"/>
            <a:ext cx="8907916" cy="895350"/>
          </a:xfrm>
        </p:spPr>
        <p:txBody>
          <a:bodyPr>
            <a:noAutofit/>
          </a:bodyPr>
          <a:lstStyle/>
          <a:p>
            <a:pPr algn="r"/>
            <a:r>
              <a:rPr lang="en-US" sz="3000" dirty="0" err="1"/>
              <a:t>Keprotokolan</a:t>
            </a:r>
            <a:r>
              <a:rPr lang="en-US" sz="3000" dirty="0"/>
              <a:t> di </a:t>
            </a:r>
            <a:r>
              <a:rPr lang="en-US" sz="3000" dirty="0" err="1"/>
              <a:t>Lingkungan</a:t>
            </a:r>
            <a:r>
              <a:rPr lang="en-US" sz="3000" dirty="0"/>
              <a:t> Kementerian </a:t>
            </a:r>
            <a:r>
              <a:rPr lang="en-US" sz="3000" dirty="0" err="1"/>
              <a:t>Riset</a:t>
            </a:r>
            <a:r>
              <a:rPr lang="en-US" sz="3000" dirty="0"/>
              <a:t> </a:t>
            </a:r>
            <a:r>
              <a:rPr lang="en-US" sz="3000" dirty="0" err="1"/>
              <a:t>Teknologi</a:t>
            </a:r>
            <a:r>
              <a:rPr lang="en-US" sz="3000" dirty="0"/>
              <a:t> dan Pendidikan Tinggi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15971-5E92-454B-8738-B6912B87C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7929" y="2991939"/>
            <a:ext cx="8709049" cy="411710"/>
          </a:xfrm>
        </p:spPr>
        <p:txBody>
          <a:bodyPr>
            <a:normAutofit/>
          </a:bodyPr>
          <a:lstStyle/>
          <a:p>
            <a:pPr algn="r"/>
            <a:r>
              <a:rPr lang="en-US" sz="2000" dirty="0" err="1"/>
              <a:t>Ratih</a:t>
            </a:r>
            <a:r>
              <a:rPr lang="en-US" sz="2000" dirty="0"/>
              <a:t> </a:t>
            </a:r>
            <a:r>
              <a:rPr lang="en-US" sz="2000" dirty="0" err="1"/>
              <a:t>Widyastuti</a:t>
            </a:r>
            <a:r>
              <a:rPr lang="en-US" sz="2000" dirty="0"/>
              <a:t> </a:t>
            </a:r>
            <a:r>
              <a:rPr lang="en-US" sz="2000" dirty="0" err="1"/>
              <a:t>SPsi</a:t>
            </a:r>
            <a:r>
              <a:rPr lang="en-US" sz="2000" dirty="0"/>
              <a:t> –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Subbag</a:t>
            </a:r>
            <a:r>
              <a:rPr lang="en-US" sz="2000" dirty="0"/>
              <a:t> UPT </a:t>
            </a:r>
            <a:r>
              <a:rPr lang="en-US" sz="2000" dirty="0" err="1"/>
              <a:t>Humas</a:t>
            </a:r>
            <a:r>
              <a:rPr lang="en-US" sz="2000" dirty="0"/>
              <a:t> UNNES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AB74AB8-C84A-4552-881E-0B85824E1F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9F3490F-F578-40C2-851B-C194670E4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F2992D8-6925-4978-AB99-32524F5D5BD5}"/>
              </a:ext>
            </a:extLst>
          </p:cNvPr>
          <p:cNvSpPr/>
          <p:nvPr/>
        </p:nvSpPr>
        <p:spPr>
          <a:xfrm>
            <a:off x="11337608" y="2070463"/>
            <a:ext cx="182880" cy="13585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397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674690" y="1138334"/>
            <a:ext cx="6469060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sz="3600" b="1" dirty="0" err="1">
                <a:solidFill>
                  <a:schemeClr val="bg1"/>
                </a:solidFill>
              </a:rPr>
              <a:t>Meminimalisir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Kesalahan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îšľíde">
            <a:extLst>
              <a:ext uri="{FF2B5EF4-FFF2-40B4-BE49-F238E27FC236}">
                <a16:creationId xmlns:a16="http://schemas.microsoft.com/office/drawing/2014/main" id="{DF3E715E-7467-4605-9DB5-936A998EF89E}"/>
              </a:ext>
            </a:extLst>
          </p:cNvPr>
          <p:cNvSpPr/>
          <p:nvPr/>
        </p:nvSpPr>
        <p:spPr>
          <a:xfrm>
            <a:off x="7007722" y="2438696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342900" indent="-342900" defTabSz="1828434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>
                <a:solidFill>
                  <a:srgbClr val="0461D6"/>
                </a:solidFill>
              </a:rPr>
              <a:t>Rundown</a:t>
            </a:r>
          </a:p>
        </p:txBody>
      </p:sp>
      <p:sp>
        <p:nvSpPr>
          <p:cNvPr id="9" name="ï$ḷiḓe">
            <a:extLst>
              <a:ext uri="{FF2B5EF4-FFF2-40B4-BE49-F238E27FC236}">
                <a16:creationId xmlns:a16="http://schemas.microsoft.com/office/drawing/2014/main" id="{6E6B83C0-8D49-4FB7-A349-63FBBD46183E}"/>
              </a:ext>
            </a:extLst>
          </p:cNvPr>
          <p:cNvSpPr/>
          <p:nvPr/>
        </p:nvSpPr>
        <p:spPr>
          <a:xfrm>
            <a:off x="7007722" y="3187247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>
                <a:solidFill>
                  <a:srgbClr val="0461D6"/>
                </a:solidFill>
              </a:rPr>
              <a:t>Data</a:t>
            </a:r>
          </a:p>
        </p:txBody>
      </p:sp>
      <p:sp>
        <p:nvSpPr>
          <p:cNvPr id="10" name="ísľíḑê">
            <a:extLst>
              <a:ext uri="{FF2B5EF4-FFF2-40B4-BE49-F238E27FC236}">
                <a16:creationId xmlns:a16="http://schemas.microsoft.com/office/drawing/2014/main" id="{06E1C799-A019-4588-B520-C0E3F955D732}"/>
              </a:ext>
            </a:extLst>
          </p:cNvPr>
          <p:cNvSpPr/>
          <p:nvPr/>
        </p:nvSpPr>
        <p:spPr>
          <a:xfrm>
            <a:off x="7007721" y="3935087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Referensi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11" name="išļíḓè">
            <a:extLst>
              <a:ext uri="{FF2B5EF4-FFF2-40B4-BE49-F238E27FC236}">
                <a16:creationId xmlns:a16="http://schemas.microsoft.com/office/drawing/2014/main" id="{7FEBE2A6-F71C-46D7-813B-72D930149B86}"/>
              </a:ext>
            </a:extLst>
          </p:cNvPr>
          <p:cNvSpPr/>
          <p:nvPr/>
        </p:nvSpPr>
        <p:spPr>
          <a:xfrm>
            <a:off x="7007721" y="4678495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>
                <a:solidFill>
                  <a:srgbClr val="0461D6"/>
                </a:solidFill>
              </a:rPr>
              <a:t>Check List</a:t>
            </a:r>
          </a:p>
        </p:txBody>
      </p:sp>
      <p:grpSp>
        <p:nvGrpSpPr>
          <p:cNvPr id="12" name="i$ḷïḑ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CEFBA94-6A7A-4413-B392-D0B9CF94796A}"/>
              </a:ext>
            </a:extLst>
          </p:cNvPr>
          <p:cNvGrpSpPr>
            <a:grpSpLocks noChangeAspect="1"/>
          </p:cNvGrpSpPr>
          <p:nvPr/>
        </p:nvGrpSpPr>
        <p:grpSpPr>
          <a:xfrm>
            <a:off x="2730719" y="2145783"/>
            <a:ext cx="3605368" cy="4282597"/>
            <a:chOff x="4188729" y="1426028"/>
            <a:chExt cx="3814523" cy="4531040"/>
          </a:xfrm>
        </p:grpSpPr>
        <p:grpSp>
          <p:nvGrpSpPr>
            <p:cNvPr id="13" name="iṧliḍè">
              <a:extLst>
                <a:ext uri="{FF2B5EF4-FFF2-40B4-BE49-F238E27FC236}">
                  <a16:creationId xmlns:a16="http://schemas.microsoft.com/office/drawing/2014/main" id="{8B71AA89-9D54-4367-A649-A8213F8C6AD8}"/>
                </a:ext>
              </a:extLst>
            </p:cNvPr>
            <p:cNvGrpSpPr/>
            <p:nvPr/>
          </p:nvGrpSpPr>
          <p:grpSpPr>
            <a:xfrm flipH="1">
              <a:off x="5555945" y="1426028"/>
              <a:ext cx="2447307" cy="4494075"/>
              <a:chOff x="8199726" y="980132"/>
              <a:chExt cx="2899947" cy="5325290"/>
            </a:xfrm>
          </p:grpSpPr>
          <p:sp>
            <p:nvSpPr>
              <p:cNvPr id="47" name="íṩ1íďé">
                <a:extLst>
                  <a:ext uri="{FF2B5EF4-FFF2-40B4-BE49-F238E27FC236}">
                    <a16:creationId xmlns:a16="http://schemas.microsoft.com/office/drawing/2014/main" id="{FB883B4A-2611-4756-94B6-7001381EA17E}"/>
                  </a:ext>
                </a:extLst>
              </p:cNvPr>
              <p:cNvSpPr/>
              <p:nvPr/>
            </p:nvSpPr>
            <p:spPr bwMode="auto">
              <a:xfrm>
                <a:off x="8252045" y="3106512"/>
                <a:ext cx="930525" cy="762357"/>
              </a:xfrm>
              <a:custGeom>
                <a:avLst/>
                <a:gdLst>
                  <a:gd name="T0" fmla="*/ 65 w 105"/>
                  <a:gd name="T1" fmla="*/ 86 h 86"/>
                  <a:gd name="T2" fmla="*/ 8 w 105"/>
                  <a:gd name="T3" fmla="*/ 34 h 86"/>
                  <a:gd name="T4" fmla="*/ 7 w 105"/>
                  <a:gd name="T5" fmla="*/ 8 h 86"/>
                  <a:gd name="T6" fmla="*/ 7 w 105"/>
                  <a:gd name="T7" fmla="*/ 8 h 86"/>
                  <a:gd name="T8" fmla="*/ 33 w 105"/>
                  <a:gd name="T9" fmla="*/ 7 h 86"/>
                  <a:gd name="T10" fmla="*/ 105 w 105"/>
                  <a:gd name="T11" fmla="*/ 72 h 86"/>
                  <a:gd name="T12" fmla="*/ 101 w 105"/>
                  <a:gd name="T13" fmla="*/ 76 h 86"/>
                  <a:gd name="T14" fmla="*/ 65 w 105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" h="86">
                    <a:moveTo>
                      <a:pt x="65" y="86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0" y="27"/>
                      <a:pt x="0" y="15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4" y="0"/>
                      <a:pt x="26" y="0"/>
                      <a:pt x="33" y="7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1" y="76"/>
                      <a:pt x="101" y="76"/>
                      <a:pt x="101" y="76"/>
                    </a:cubicBezTo>
                    <a:lnTo>
                      <a:pt x="65" y="86"/>
                    </a:ln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grpSp>
            <p:nvGrpSpPr>
              <p:cNvPr id="48" name="íşḷîḍe">
                <a:extLst>
                  <a:ext uri="{FF2B5EF4-FFF2-40B4-BE49-F238E27FC236}">
                    <a16:creationId xmlns:a16="http://schemas.microsoft.com/office/drawing/2014/main" id="{AF23FBBE-AEC4-4541-8FBB-09229B95DA5F}"/>
                  </a:ext>
                </a:extLst>
              </p:cNvPr>
              <p:cNvGrpSpPr/>
              <p:nvPr/>
            </p:nvGrpSpPr>
            <p:grpSpPr>
              <a:xfrm>
                <a:off x="8199726" y="980132"/>
                <a:ext cx="2899947" cy="5325290"/>
                <a:chOff x="8199726" y="980132"/>
                <a:chExt cx="2899947" cy="5325290"/>
              </a:xfrm>
            </p:grpSpPr>
            <p:sp>
              <p:nvSpPr>
                <p:cNvPr id="49" name="ïşḻïďê">
                  <a:extLst>
                    <a:ext uri="{FF2B5EF4-FFF2-40B4-BE49-F238E27FC236}">
                      <a16:creationId xmlns:a16="http://schemas.microsoft.com/office/drawing/2014/main" id="{A7C23351-6418-4211-A9C1-B3A86663A856}"/>
                    </a:ext>
                  </a:extLst>
                </p:cNvPr>
                <p:cNvSpPr/>
                <p:nvPr/>
              </p:nvSpPr>
              <p:spPr bwMode="auto">
                <a:xfrm>
                  <a:off x="9126513" y="4328525"/>
                  <a:ext cx="1061321" cy="1887208"/>
                </a:xfrm>
                <a:custGeom>
                  <a:avLst/>
                  <a:gdLst>
                    <a:gd name="T0" fmla="*/ 31 w 120"/>
                    <a:gd name="T1" fmla="*/ 0 h 213"/>
                    <a:gd name="T2" fmla="*/ 31 w 120"/>
                    <a:gd name="T3" fmla="*/ 0 h 213"/>
                    <a:gd name="T4" fmla="*/ 33 w 120"/>
                    <a:gd name="T5" fmla="*/ 0 h 213"/>
                    <a:gd name="T6" fmla="*/ 88 w 120"/>
                    <a:gd name="T7" fmla="*/ 0 h 213"/>
                    <a:gd name="T8" fmla="*/ 90 w 120"/>
                    <a:gd name="T9" fmla="*/ 0 h 213"/>
                    <a:gd name="T10" fmla="*/ 90 w 120"/>
                    <a:gd name="T11" fmla="*/ 0 h 213"/>
                    <a:gd name="T12" fmla="*/ 92 w 120"/>
                    <a:gd name="T13" fmla="*/ 0 h 213"/>
                    <a:gd name="T14" fmla="*/ 120 w 120"/>
                    <a:gd name="T15" fmla="*/ 0 h 213"/>
                    <a:gd name="T16" fmla="*/ 120 w 120"/>
                    <a:gd name="T17" fmla="*/ 7 h 213"/>
                    <a:gd name="T18" fmla="*/ 120 w 120"/>
                    <a:gd name="T19" fmla="*/ 8 h 213"/>
                    <a:gd name="T20" fmla="*/ 120 w 120"/>
                    <a:gd name="T21" fmla="*/ 211 h 213"/>
                    <a:gd name="T22" fmla="*/ 120 w 120"/>
                    <a:gd name="T23" fmla="*/ 213 h 213"/>
                    <a:gd name="T24" fmla="*/ 62 w 120"/>
                    <a:gd name="T25" fmla="*/ 213 h 213"/>
                    <a:gd name="T26" fmla="*/ 62 w 120"/>
                    <a:gd name="T27" fmla="*/ 211 h 213"/>
                    <a:gd name="T28" fmla="*/ 62 w 120"/>
                    <a:gd name="T29" fmla="*/ 90 h 213"/>
                    <a:gd name="T30" fmla="*/ 62 w 120"/>
                    <a:gd name="T31" fmla="*/ 89 h 213"/>
                    <a:gd name="T32" fmla="*/ 62 w 120"/>
                    <a:gd name="T33" fmla="*/ 39 h 213"/>
                    <a:gd name="T34" fmla="*/ 60 w 120"/>
                    <a:gd name="T35" fmla="*/ 34 h 213"/>
                    <a:gd name="T36" fmla="*/ 60 w 120"/>
                    <a:gd name="T37" fmla="*/ 34 h 213"/>
                    <a:gd name="T38" fmla="*/ 58 w 120"/>
                    <a:gd name="T39" fmla="*/ 38 h 213"/>
                    <a:gd name="T40" fmla="*/ 58 w 120"/>
                    <a:gd name="T41" fmla="*/ 38 h 213"/>
                    <a:gd name="T42" fmla="*/ 58 w 120"/>
                    <a:gd name="T43" fmla="*/ 211 h 213"/>
                    <a:gd name="T44" fmla="*/ 58 w 120"/>
                    <a:gd name="T45" fmla="*/ 213 h 213"/>
                    <a:gd name="T46" fmla="*/ 1 w 120"/>
                    <a:gd name="T47" fmla="*/ 213 h 213"/>
                    <a:gd name="T48" fmla="*/ 0 w 120"/>
                    <a:gd name="T49" fmla="*/ 211 h 213"/>
                    <a:gd name="T50" fmla="*/ 0 w 120"/>
                    <a:gd name="T51" fmla="*/ 5 h 213"/>
                    <a:gd name="T52" fmla="*/ 1 w 120"/>
                    <a:gd name="T53" fmla="*/ 4 h 213"/>
                    <a:gd name="T54" fmla="*/ 1 w 120"/>
                    <a:gd name="T55" fmla="*/ 0 h 213"/>
                    <a:gd name="T56" fmla="*/ 29 w 120"/>
                    <a:gd name="T57" fmla="*/ 0 h 213"/>
                    <a:gd name="T58" fmla="*/ 31 w 120"/>
                    <a:gd name="T59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0" h="213">
                      <a:moveTo>
                        <a:pt x="31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32" y="0"/>
                        <a:pt x="33" y="0"/>
                        <a:pt x="33" y="0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88" y="0"/>
                        <a:pt x="89" y="0"/>
                        <a:pt x="90" y="0"/>
                      </a:cubicBez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91" y="0"/>
                        <a:pt x="91" y="0"/>
                        <a:pt x="92" y="0"/>
                      </a:cubicBezTo>
                      <a:cubicBezTo>
                        <a:pt x="120" y="0"/>
                        <a:pt x="120" y="0"/>
                        <a:pt x="120" y="0"/>
                      </a:cubicBezTo>
                      <a:cubicBezTo>
                        <a:pt x="120" y="7"/>
                        <a:pt x="120" y="7"/>
                        <a:pt x="120" y="7"/>
                      </a:cubicBezTo>
                      <a:cubicBezTo>
                        <a:pt x="120" y="7"/>
                        <a:pt x="120" y="8"/>
                        <a:pt x="120" y="8"/>
                      </a:cubicBezTo>
                      <a:cubicBezTo>
                        <a:pt x="120" y="211"/>
                        <a:pt x="120" y="211"/>
                        <a:pt x="120" y="211"/>
                      </a:cubicBezTo>
                      <a:cubicBezTo>
                        <a:pt x="120" y="212"/>
                        <a:pt x="120" y="212"/>
                        <a:pt x="120" y="213"/>
                      </a:cubicBezTo>
                      <a:cubicBezTo>
                        <a:pt x="62" y="213"/>
                        <a:pt x="62" y="213"/>
                        <a:pt x="62" y="213"/>
                      </a:cubicBezTo>
                      <a:cubicBezTo>
                        <a:pt x="62" y="212"/>
                        <a:pt x="62" y="212"/>
                        <a:pt x="62" y="211"/>
                      </a:cubicBezTo>
                      <a:cubicBezTo>
                        <a:pt x="62" y="90"/>
                        <a:pt x="62" y="90"/>
                        <a:pt x="62" y="90"/>
                      </a:cubicBezTo>
                      <a:cubicBezTo>
                        <a:pt x="62" y="90"/>
                        <a:pt x="62" y="89"/>
                        <a:pt x="62" y="89"/>
                      </a:cubicBezTo>
                      <a:cubicBezTo>
                        <a:pt x="62" y="39"/>
                        <a:pt x="62" y="39"/>
                        <a:pt x="62" y="39"/>
                      </a:cubicBezTo>
                      <a:cubicBezTo>
                        <a:pt x="62" y="36"/>
                        <a:pt x="63" y="34"/>
                        <a:pt x="60" y="34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57" y="34"/>
                        <a:pt x="59" y="36"/>
                        <a:pt x="58" y="38"/>
                      </a:cubicBez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211"/>
                        <a:pt x="58" y="211"/>
                        <a:pt x="58" y="211"/>
                      </a:cubicBezTo>
                      <a:cubicBezTo>
                        <a:pt x="58" y="212"/>
                        <a:pt x="58" y="212"/>
                        <a:pt x="58" y="213"/>
                      </a:cubicBezTo>
                      <a:cubicBezTo>
                        <a:pt x="1" y="213"/>
                        <a:pt x="1" y="213"/>
                        <a:pt x="1" y="213"/>
                      </a:cubicBezTo>
                      <a:cubicBezTo>
                        <a:pt x="1" y="212"/>
                        <a:pt x="0" y="212"/>
                        <a:pt x="0" y="211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5"/>
                        <a:pt x="0" y="4"/>
                        <a:pt x="1" y="4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0" y="0"/>
                        <a:pt x="30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0" name="ïşḻïďe">
                  <a:extLst>
                    <a:ext uri="{FF2B5EF4-FFF2-40B4-BE49-F238E27FC236}">
                      <a16:creationId xmlns:a16="http://schemas.microsoft.com/office/drawing/2014/main" id="{BA4C902A-F5DD-4FE3-A6B9-E016ED1452E4}"/>
                    </a:ext>
                  </a:extLst>
                </p:cNvPr>
                <p:cNvSpPr/>
                <p:nvPr/>
              </p:nvSpPr>
              <p:spPr bwMode="auto">
                <a:xfrm>
                  <a:off x="9126513" y="4328525"/>
                  <a:ext cx="530660" cy="1887208"/>
                </a:xfrm>
                <a:custGeom>
                  <a:avLst/>
                  <a:gdLst>
                    <a:gd name="T0" fmla="*/ 31 w 60"/>
                    <a:gd name="T1" fmla="*/ 0 h 213"/>
                    <a:gd name="T2" fmla="*/ 31 w 60"/>
                    <a:gd name="T3" fmla="*/ 0 h 213"/>
                    <a:gd name="T4" fmla="*/ 33 w 60"/>
                    <a:gd name="T5" fmla="*/ 0 h 213"/>
                    <a:gd name="T6" fmla="*/ 60 w 60"/>
                    <a:gd name="T7" fmla="*/ 0 h 213"/>
                    <a:gd name="T8" fmla="*/ 60 w 60"/>
                    <a:gd name="T9" fmla="*/ 34 h 213"/>
                    <a:gd name="T10" fmla="*/ 60 w 60"/>
                    <a:gd name="T11" fmla="*/ 34 h 213"/>
                    <a:gd name="T12" fmla="*/ 60 w 60"/>
                    <a:gd name="T13" fmla="*/ 34 h 213"/>
                    <a:gd name="T14" fmla="*/ 58 w 60"/>
                    <a:gd name="T15" fmla="*/ 38 h 213"/>
                    <a:gd name="T16" fmla="*/ 58 w 60"/>
                    <a:gd name="T17" fmla="*/ 38 h 213"/>
                    <a:gd name="T18" fmla="*/ 58 w 60"/>
                    <a:gd name="T19" fmla="*/ 211 h 213"/>
                    <a:gd name="T20" fmla="*/ 58 w 60"/>
                    <a:gd name="T21" fmla="*/ 213 h 213"/>
                    <a:gd name="T22" fmla="*/ 1 w 60"/>
                    <a:gd name="T23" fmla="*/ 213 h 213"/>
                    <a:gd name="T24" fmla="*/ 0 w 60"/>
                    <a:gd name="T25" fmla="*/ 211 h 213"/>
                    <a:gd name="T26" fmla="*/ 0 w 60"/>
                    <a:gd name="T27" fmla="*/ 5 h 213"/>
                    <a:gd name="T28" fmla="*/ 1 w 60"/>
                    <a:gd name="T29" fmla="*/ 4 h 213"/>
                    <a:gd name="T30" fmla="*/ 1 w 60"/>
                    <a:gd name="T31" fmla="*/ 0 h 213"/>
                    <a:gd name="T32" fmla="*/ 29 w 60"/>
                    <a:gd name="T33" fmla="*/ 0 h 213"/>
                    <a:gd name="T34" fmla="*/ 31 w 60"/>
                    <a:gd name="T35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0" h="213">
                      <a:moveTo>
                        <a:pt x="31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32" y="0"/>
                        <a:pt x="33" y="0"/>
                        <a:pt x="33" y="0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57" y="34"/>
                        <a:pt x="59" y="36"/>
                        <a:pt x="58" y="38"/>
                      </a:cubicBez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211"/>
                        <a:pt x="58" y="211"/>
                        <a:pt x="58" y="211"/>
                      </a:cubicBezTo>
                      <a:cubicBezTo>
                        <a:pt x="58" y="212"/>
                        <a:pt x="58" y="212"/>
                        <a:pt x="58" y="213"/>
                      </a:cubicBezTo>
                      <a:cubicBezTo>
                        <a:pt x="1" y="213"/>
                        <a:pt x="1" y="213"/>
                        <a:pt x="1" y="213"/>
                      </a:cubicBezTo>
                      <a:cubicBezTo>
                        <a:pt x="1" y="212"/>
                        <a:pt x="0" y="212"/>
                        <a:pt x="0" y="211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5"/>
                        <a:pt x="0" y="4"/>
                        <a:pt x="1" y="4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0" y="0"/>
                        <a:pt x="30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1" name="íṧľîdê">
                  <a:extLst>
                    <a:ext uri="{FF2B5EF4-FFF2-40B4-BE49-F238E27FC236}">
                      <a16:creationId xmlns:a16="http://schemas.microsoft.com/office/drawing/2014/main" id="{63BCB331-A22D-4909-98A1-02670393B3AE}"/>
                    </a:ext>
                  </a:extLst>
                </p:cNvPr>
                <p:cNvSpPr/>
                <p:nvPr/>
              </p:nvSpPr>
              <p:spPr bwMode="auto">
                <a:xfrm>
                  <a:off x="9100353" y="6028880"/>
                  <a:ext cx="541873" cy="276542"/>
                </a:xfrm>
                <a:custGeom>
                  <a:avLst/>
                  <a:gdLst>
                    <a:gd name="T0" fmla="*/ 30 w 61"/>
                    <a:gd name="T1" fmla="*/ 0 h 31"/>
                    <a:gd name="T2" fmla="*/ 30 w 61"/>
                    <a:gd name="T3" fmla="*/ 0 h 31"/>
                    <a:gd name="T4" fmla="*/ 61 w 61"/>
                    <a:gd name="T5" fmla="*/ 25 h 31"/>
                    <a:gd name="T6" fmla="*/ 61 w 61"/>
                    <a:gd name="T7" fmla="*/ 31 h 31"/>
                    <a:gd name="T8" fmla="*/ 56 w 61"/>
                    <a:gd name="T9" fmla="*/ 31 h 31"/>
                    <a:gd name="T10" fmla="*/ 56 w 61"/>
                    <a:gd name="T11" fmla="*/ 30 h 31"/>
                    <a:gd name="T12" fmla="*/ 52 w 61"/>
                    <a:gd name="T13" fmla="*/ 27 h 31"/>
                    <a:gd name="T14" fmla="*/ 49 w 61"/>
                    <a:gd name="T15" fmla="*/ 30 h 31"/>
                    <a:gd name="T16" fmla="*/ 49 w 61"/>
                    <a:gd name="T17" fmla="*/ 31 h 31"/>
                    <a:gd name="T18" fmla="*/ 45 w 61"/>
                    <a:gd name="T19" fmla="*/ 31 h 31"/>
                    <a:gd name="T20" fmla="*/ 45 w 61"/>
                    <a:gd name="T21" fmla="*/ 30 h 31"/>
                    <a:gd name="T22" fmla="*/ 41 w 61"/>
                    <a:gd name="T23" fmla="*/ 27 h 31"/>
                    <a:gd name="T24" fmla="*/ 38 w 61"/>
                    <a:gd name="T25" fmla="*/ 30 h 31"/>
                    <a:gd name="T26" fmla="*/ 38 w 61"/>
                    <a:gd name="T27" fmla="*/ 31 h 31"/>
                    <a:gd name="T28" fmla="*/ 34 w 61"/>
                    <a:gd name="T29" fmla="*/ 31 h 31"/>
                    <a:gd name="T30" fmla="*/ 34 w 61"/>
                    <a:gd name="T31" fmla="*/ 30 h 31"/>
                    <a:gd name="T32" fmla="*/ 30 w 61"/>
                    <a:gd name="T33" fmla="*/ 27 h 31"/>
                    <a:gd name="T34" fmla="*/ 27 w 61"/>
                    <a:gd name="T35" fmla="*/ 30 h 31"/>
                    <a:gd name="T36" fmla="*/ 27 w 61"/>
                    <a:gd name="T37" fmla="*/ 31 h 31"/>
                    <a:gd name="T38" fmla="*/ 23 w 61"/>
                    <a:gd name="T39" fmla="*/ 31 h 31"/>
                    <a:gd name="T40" fmla="*/ 23 w 61"/>
                    <a:gd name="T41" fmla="*/ 30 h 31"/>
                    <a:gd name="T42" fmla="*/ 19 w 61"/>
                    <a:gd name="T43" fmla="*/ 27 h 31"/>
                    <a:gd name="T44" fmla="*/ 16 w 61"/>
                    <a:gd name="T45" fmla="*/ 30 h 31"/>
                    <a:gd name="T46" fmla="*/ 16 w 61"/>
                    <a:gd name="T47" fmla="*/ 31 h 31"/>
                    <a:gd name="T48" fmla="*/ 12 w 61"/>
                    <a:gd name="T49" fmla="*/ 31 h 31"/>
                    <a:gd name="T50" fmla="*/ 12 w 61"/>
                    <a:gd name="T51" fmla="*/ 30 h 31"/>
                    <a:gd name="T52" fmla="*/ 8 w 61"/>
                    <a:gd name="T53" fmla="*/ 27 h 31"/>
                    <a:gd name="T54" fmla="*/ 5 w 61"/>
                    <a:gd name="T55" fmla="*/ 30 h 31"/>
                    <a:gd name="T56" fmla="*/ 5 w 61"/>
                    <a:gd name="T57" fmla="*/ 31 h 31"/>
                    <a:gd name="T58" fmla="*/ 0 w 61"/>
                    <a:gd name="T59" fmla="*/ 31 h 31"/>
                    <a:gd name="T60" fmla="*/ 0 w 61"/>
                    <a:gd name="T61" fmla="*/ 25 h 31"/>
                    <a:gd name="T62" fmla="*/ 30 w 61"/>
                    <a:gd name="T6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61" h="31">
                      <a:moveTo>
                        <a:pt x="30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47" y="0"/>
                        <a:pt x="61" y="11"/>
                        <a:pt x="61" y="25"/>
                      </a:cubicBezTo>
                      <a:cubicBezTo>
                        <a:pt x="61" y="31"/>
                        <a:pt x="61" y="31"/>
                        <a:pt x="61" y="31"/>
                      </a:cubicBezTo>
                      <a:cubicBezTo>
                        <a:pt x="56" y="31"/>
                        <a:pt x="56" y="31"/>
                        <a:pt x="56" y="31"/>
                      </a:cubicBez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28"/>
                        <a:pt x="54" y="27"/>
                        <a:pt x="52" y="27"/>
                      </a:cubicBezTo>
                      <a:cubicBezTo>
                        <a:pt x="50" y="27"/>
                        <a:pt x="49" y="28"/>
                        <a:pt x="49" y="30"/>
                      </a:cubicBezTo>
                      <a:cubicBezTo>
                        <a:pt x="49" y="31"/>
                        <a:pt x="49" y="31"/>
                        <a:pt x="49" y="31"/>
                      </a:cubicBezTo>
                      <a:cubicBezTo>
                        <a:pt x="45" y="31"/>
                        <a:pt x="45" y="31"/>
                        <a:pt x="45" y="31"/>
                      </a:cubicBezTo>
                      <a:cubicBezTo>
                        <a:pt x="45" y="30"/>
                        <a:pt x="45" y="30"/>
                        <a:pt x="45" y="30"/>
                      </a:cubicBezTo>
                      <a:cubicBezTo>
                        <a:pt x="45" y="28"/>
                        <a:pt x="43" y="27"/>
                        <a:pt x="41" y="27"/>
                      </a:cubicBezTo>
                      <a:cubicBezTo>
                        <a:pt x="39" y="27"/>
                        <a:pt x="38" y="28"/>
                        <a:pt x="38" y="30"/>
                      </a:cubicBezTo>
                      <a:cubicBezTo>
                        <a:pt x="38" y="31"/>
                        <a:pt x="38" y="31"/>
                        <a:pt x="38" y="31"/>
                      </a:cubicBezTo>
                      <a:cubicBezTo>
                        <a:pt x="34" y="31"/>
                        <a:pt x="34" y="31"/>
                        <a:pt x="34" y="31"/>
                      </a:cubicBezTo>
                      <a:cubicBezTo>
                        <a:pt x="34" y="30"/>
                        <a:pt x="34" y="30"/>
                        <a:pt x="34" y="30"/>
                      </a:cubicBezTo>
                      <a:cubicBezTo>
                        <a:pt x="34" y="28"/>
                        <a:pt x="32" y="27"/>
                        <a:pt x="30" y="27"/>
                      </a:cubicBezTo>
                      <a:cubicBezTo>
                        <a:pt x="28" y="27"/>
                        <a:pt x="27" y="28"/>
                        <a:pt x="27" y="30"/>
                      </a:cubicBezTo>
                      <a:cubicBezTo>
                        <a:pt x="27" y="31"/>
                        <a:pt x="27" y="31"/>
                        <a:pt x="27" y="31"/>
                      </a:cubicBezTo>
                      <a:cubicBezTo>
                        <a:pt x="23" y="31"/>
                        <a:pt x="23" y="31"/>
                        <a:pt x="23" y="31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23" y="28"/>
                        <a:pt x="21" y="27"/>
                        <a:pt x="19" y="27"/>
                      </a:cubicBezTo>
                      <a:cubicBezTo>
                        <a:pt x="17" y="27"/>
                        <a:pt x="16" y="28"/>
                        <a:pt x="16" y="30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8"/>
                        <a:pt x="10" y="27"/>
                        <a:pt x="8" y="27"/>
                      </a:cubicBezTo>
                      <a:cubicBezTo>
                        <a:pt x="6" y="27"/>
                        <a:pt x="5" y="28"/>
                        <a:pt x="5" y="30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11"/>
                        <a:pt x="13" y="0"/>
                        <a:pt x="30" y="0"/>
                      </a:cubicBezTo>
                      <a:close/>
                    </a:path>
                  </a:pathLst>
                </a:custGeom>
                <a:solidFill>
                  <a:srgbClr val="242424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2" name="îŝļïḍe">
                  <a:extLst>
                    <a:ext uri="{FF2B5EF4-FFF2-40B4-BE49-F238E27FC236}">
                      <a16:creationId xmlns:a16="http://schemas.microsoft.com/office/drawing/2014/main" id="{EC0C73CD-AD6A-4684-B640-A079D1B0D630}"/>
                    </a:ext>
                  </a:extLst>
                </p:cNvPr>
                <p:cNvSpPr/>
                <p:nvPr/>
              </p:nvSpPr>
              <p:spPr bwMode="auto">
                <a:xfrm>
                  <a:off x="9092879" y="6215733"/>
                  <a:ext cx="549347" cy="89688"/>
                </a:xfrm>
                <a:custGeom>
                  <a:avLst/>
                  <a:gdLst>
                    <a:gd name="T0" fmla="*/ 61 w 62"/>
                    <a:gd name="T1" fmla="*/ 0 h 10"/>
                    <a:gd name="T2" fmla="*/ 1 w 62"/>
                    <a:gd name="T3" fmla="*/ 0 h 10"/>
                    <a:gd name="T4" fmla="*/ 1 w 62"/>
                    <a:gd name="T5" fmla="*/ 10 h 10"/>
                    <a:gd name="T6" fmla="*/ 62 w 62"/>
                    <a:gd name="T7" fmla="*/ 10 h 10"/>
                    <a:gd name="T8" fmla="*/ 61 w 62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" h="10">
                      <a:moveTo>
                        <a:pt x="6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3"/>
                        <a:pt x="1" y="7"/>
                        <a:pt x="1" y="10"/>
                      </a:cubicBezTo>
                      <a:cubicBezTo>
                        <a:pt x="24" y="10"/>
                        <a:pt x="39" y="10"/>
                        <a:pt x="62" y="10"/>
                      </a:cubicBezTo>
                      <a:cubicBezTo>
                        <a:pt x="62" y="7"/>
                        <a:pt x="62" y="3"/>
                        <a:pt x="6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3" name="î$ḻïďe">
                  <a:extLst>
                    <a:ext uri="{FF2B5EF4-FFF2-40B4-BE49-F238E27FC236}">
                      <a16:creationId xmlns:a16="http://schemas.microsoft.com/office/drawing/2014/main" id="{8C9A99A4-E44D-416B-B4E4-F9470FFF18C0}"/>
                    </a:ext>
                  </a:extLst>
                </p:cNvPr>
                <p:cNvSpPr/>
                <p:nvPr/>
              </p:nvSpPr>
              <p:spPr bwMode="auto">
                <a:xfrm>
                  <a:off x="9675858" y="6028880"/>
                  <a:ext cx="538134" cy="276542"/>
                </a:xfrm>
                <a:custGeom>
                  <a:avLst/>
                  <a:gdLst>
                    <a:gd name="T0" fmla="*/ 31 w 61"/>
                    <a:gd name="T1" fmla="*/ 0 h 31"/>
                    <a:gd name="T2" fmla="*/ 31 w 61"/>
                    <a:gd name="T3" fmla="*/ 0 h 31"/>
                    <a:gd name="T4" fmla="*/ 61 w 61"/>
                    <a:gd name="T5" fmla="*/ 25 h 31"/>
                    <a:gd name="T6" fmla="*/ 61 w 61"/>
                    <a:gd name="T7" fmla="*/ 31 h 31"/>
                    <a:gd name="T8" fmla="*/ 56 w 61"/>
                    <a:gd name="T9" fmla="*/ 31 h 31"/>
                    <a:gd name="T10" fmla="*/ 56 w 61"/>
                    <a:gd name="T11" fmla="*/ 30 h 31"/>
                    <a:gd name="T12" fmla="*/ 53 w 61"/>
                    <a:gd name="T13" fmla="*/ 27 h 31"/>
                    <a:gd name="T14" fmla="*/ 49 w 61"/>
                    <a:gd name="T15" fmla="*/ 30 h 31"/>
                    <a:gd name="T16" fmla="*/ 49 w 61"/>
                    <a:gd name="T17" fmla="*/ 31 h 31"/>
                    <a:gd name="T18" fmla="*/ 45 w 61"/>
                    <a:gd name="T19" fmla="*/ 31 h 31"/>
                    <a:gd name="T20" fmla="*/ 45 w 61"/>
                    <a:gd name="T21" fmla="*/ 30 h 31"/>
                    <a:gd name="T22" fmla="*/ 42 w 61"/>
                    <a:gd name="T23" fmla="*/ 27 h 31"/>
                    <a:gd name="T24" fmla="*/ 38 w 61"/>
                    <a:gd name="T25" fmla="*/ 30 h 31"/>
                    <a:gd name="T26" fmla="*/ 38 w 61"/>
                    <a:gd name="T27" fmla="*/ 31 h 31"/>
                    <a:gd name="T28" fmla="*/ 34 w 61"/>
                    <a:gd name="T29" fmla="*/ 31 h 31"/>
                    <a:gd name="T30" fmla="*/ 34 w 61"/>
                    <a:gd name="T31" fmla="*/ 30 h 31"/>
                    <a:gd name="T32" fmla="*/ 31 w 61"/>
                    <a:gd name="T33" fmla="*/ 27 h 31"/>
                    <a:gd name="T34" fmla="*/ 27 w 61"/>
                    <a:gd name="T35" fmla="*/ 30 h 31"/>
                    <a:gd name="T36" fmla="*/ 27 w 61"/>
                    <a:gd name="T37" fmla="*/ 31 h 31"/>
                    <a:gd name="T38" fmla="*/ 23 w 61"/>
                    <a:gd name="T39" fmla="*/ 31 h 31"/>
                    <a:gd name="T40" fmla="*/ 23 w 61"/>
                    <a:gd name="T41" fmla="*/ 30 h 31"/>
                    <a:gd name="T42" fmla="*/ 20 w 61"/>
                    <a:gd name="T43" fmla="*/ 27 h 31"/>
                    <a:gd name="T44" fmla="*/ 16 w 61"/>
                    <a:gd name="T45" fmla="*/ 30 h 31"/>
                    <a:gd name="T46" fmla="*/ 16 w 61"/>
                    <a:gd name="T47" fmla="*/ 31 h 31"/>
                    <a:gd name="T48" fmla="*/ 12 w 61"/>
                    <a:gd name="T49" fmla="*/ 31 h 31"/>
                    <a:gd name="T50" fmla="*/ 12 w 61"/>
                    <a:gd name="T51" fmla="*/ 30 h 31"/>
                    <a:gd name="T52" fmla="*/ 9 w 61"/>
                    <a:gd name="T53" fmla="*/ 27 h 31"/>
                    <a:gd name="T54" fmla="*/ 5 w 61"/>
                    <a:gd name="T55" fmla="*/ 30 h 31"/>
                    <a:gd name="T56" fmla="*/ 5 w 61"/>
                    <a:gd name="T57" fmla="*/ 31 h 31"/>
                    <a:gd name="T58" fmla="*/ 0 w 61"/>
                    <a:gd name="T59" fmla="*/ 31 h 31"/>
                    <a:gd name="T60" fmla="*/ 0 w 61"/>
                    <a:gd name="T61" fmla="*/ 25 h 31"/>
                    <a:gd name="T62" fmla="*/ 31 w 61"/>
                    <a:gd name="T6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61" h="31">
                      <a:moveTo>
                        <a:pt x="31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47" y="0"/>
                        <a:pt x="61" y="11"/>
                        <a:pt x="61" y="25"/>
                      </a:cubicBezTo>
                      <a:cubicBezTo>
                        <a:pt x="61" y="31"/>
                        <a:pt x="61" y="31"/>
                        <a:pt x="61" y="31"/>
                      </a:cubicBezTo>
                      <a:cubicBezTo>
                        <a:pt x="56" y="31"/>
                        <a:pt x="56" y="31"/>
                        <a:pt x="56" y="31"/>
                      </a:cubicBez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28"/>
                        <a:pt x="55" y="27"/>
                        <a:pt x="53" y="27"/>
                      </a:cubicBezTo>
                      <a:cubicBezTo>
                        <a:pt x="51" y="27"/>
                        <a:pt x="49" y="28"/>
                        <a:pt x="49" y="30"/>
                      </a:cubicBezTo>
                      <a:cubicBezTo>
                        <a:pt x="49" y="31"/>
                        <a:pt x="49" y="31"/>
                        <a:pt x="49" y="31"/>
                      </a:cubicBezTo>
                      <a:cubicBezTo>
                        <a:pt x="45" y="31"/>
                        <a:pt x="45" y="31"/>
                        <a:pt x="45" y="31"/>
                      </a:cubicBezTo>
                      <a:cubicBezTo>
                        <a:pt x="45" y="30"/>
                        <a:pt x="45" y="30"/>
                        <a:pt x="45" y="30"/>
                      </a:cubicBezTo>
                      <a:cubicBezTo>
                        <a:pt x="45" y="28"/>
                        <a:pt x="44" y="27"/>
                        <a:pt x="42" y="27"/>
                      </a:cubicBezTo>
                      <a:cubicBezTo>
                        <a:pt x="40" y="27"/>
                        <a:pt x="38" y="28"/>
                        <a:pt x="38" y="30"/>
                      </a:cubicBezTo>
                      <a:cubicBezTo>
                        <a:pt x="38" y="31"/>
                        <a:pt x="38" y="31"/>
                        <a:pt x="38" y="31"/>
                      </a:cubicBezTo>
                      <a:cubicBezTo>
                        <a:pt x="34" y="31"/>
                        <a:pt x="34" y="31"/>
                        <a:pt x="34" y="31"/>
                      </a:cubicBezTo>
                      <a:cubicBezTo>
                        <a:pt x="34" y="30"/>
                        <a:pt x="34" y="30"/>
                        <a:pt x="34" y="30"/>
                      </a:cubicBezTo>
                      <a:cubicBezTo>
                        <a:pt x="34" y="28"/>
                        <a:pt x="33" y="27"/>
                        <a:pt x="31" y="27"/>
                      </a:cubicBezTo>
                      <a:cubicBezTo>
                        <a:pt x="29" y="27"/>
                        <a:pt x="27" y="28"/>
                        <a:pt x="27" y="30"/>
                      </a:cubicBezTo>
                      <a:cubicBezTo>
                        <a:pt x="27" y="31"/>
                        <a:pt x="27" y="31"/>
                        <a:pt x="27" y="31"/>
                      </a:cubicBezTo>
                      <a:cubicBezTo>
                        <a:pt x="23" y="31"/>
                        <a:pt x="23" y="31"/>
                        <a:pt x="23" y="31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23" y="28"/>
                        <a:pt x="22" y="27"/>
                        <a:pt x="20" y="27"/>
                      </a:cubicBezTo>
                      <a:cubicBezTo>
                        <a:pt x="18" y="27"/>
                        <a:pt x="16" y="28"/>
                        <a:pt x="16" y="30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8"/>
                        <a:pt x="11" y="27"/>
                        <a:pt x="9" y="27"/>
                      </a:cubicBezTo>
                      <a:cubicBezTo>
                        <a:pt x="7" y="27"/>
                        <a:pt x="5" y="28"/>
                        <a:pt x="5" y="30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11"/>
                        <a:pt x="14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242424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4" name="îş1ïḋê">
                  <a:extLst>
                    <a:ext uri="{FF2B5EF4-FFF2-40B4-BE49-F238E27FC236}">
                      <a16:creationId xmlns:a16="http://schemas.microsoft.com/office/drawing/2014/main" id="{A3CC8733-0FEA-4F19-A064-9B84516F6CEF}"/>
                    </a:ext>
                  </a:extLst>
                </p:cNvPr>
                <p:cNvSpPr/>
                <p:nvPr/>
              </p:nvSpPr>
              <p:spPr bwMode="auto">
                <a:xfrm>
                  <a:off x="9675858" y="6215733"/>
                  <a:ext cx="538134" cy="89688"/>
                </a:xfrm>
                <a:custGeom>
                  <a:avLst/>
                  <a:gdLst>
                    <a:gd name="T0" fmla="*/ 61 w 61"/>
                    <a:gd name="T1" fmla="*/ 0 h 10"/>
                    <a:gd name="T2" fmla="*/ 61 w 61"/>
                    <a:gd name="T3" fmla="*/ 10 h 10"/>
                    <a:gd name="T4" fmla="*/ 0 w 61"/>
                    <a:gd name="T5" fmla="*/ 10 h 10"/>
                    <a:gd name="T6" fmla="*/ 0 w 61"/>
                    <a:gd name="T7" fmla="*/ 0 h 10"/>
                    <a:gd name="T8" fmla="*/ 61 w 61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10">
                      <a:moveTo>
                        <a:pt x="61" y="0"/>
                      </a:moveTo>
                      <a:cubicBezTo>
                        <a:pt x="61" y="3"/>
                        <a:pt x="61" y="7"/>
                        <a:pt x="61" y="10"/>
                      </a:cubicBezTo>
                      <a:cubicBezTo>
                        <a:pt x="38" y="10"/>
                        <a:pt x="23" y="10"/>
                        <a:pt x="0" y="10"/>
                      </a:cubicBezTo>
                      <a:cubicBezTo>
                        <a:pt x="0" y="7"/>
                        <a:pt x="0" y="3"/>
                        <a:pt x="0" y="0"/>
                      </a:cubicBez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5" name="íś1îḑê">
                  <a:extLst>
                    <a:ext uri="{FF2B5EF4-FFF2-40B4-BE49-F238E27FC236}">
                      <a16:creationId xmlns:a16="http://schemas.microsoft.com/office/drawing/2014/main" id="{81324472-D7F8-49F6-A4CE-D48D1D3515B0}"/>
                    </a:ext>
                  </a:extLst>
                </p:cNvPr>
                <p:cNvSpPr/>
                <p:nvPr/>
              </p:nvSpPr>
              <p:spPr bwMode="auto">
                <a:xfrm>
                  <a:off x="8764019" y="2564640"/>
                  <a:ext cx="1786308" cy="1898418"/>
                </a:xfrm>
                <a:custGeom>
                  <a:avLst/>
                  <a:gdLst>
                    <a:gd name="T0" fmla="*/ 164 w 202"/>
                    <a:gd name="T1" fmla="*/ 78 h 214"/>
                    <a:gd name="T2" fmla="*/ 164 w 202"/>
                    <a:gd name="T3" fmla="*/ 131 h 214"/>
                    <a:gd name="T4" fmla="*/ 164 w 202"/>
                    <a:gd name="T5" fmla="*/ 214 h 214"/>
                    <a:gd name="T6" fmla="*/ 38 w 202"/>
                    <a:gd name="T7" fmla="*/ 214 h 214"/>
                    <a:gd name="T8" fmla="*/ 38 w 202"/>
                    <a:gd name="T9" fmla="*/ 131 h 214"/>
                    <a:gd name="T10" fmla="*/ 38 w 202"/>
                    <a:gd name="T11" fmla="*/ 127 h 214"/>
                    <a:gd name="T12" fmla="*/ 0 w 202"/>
                    <a:gd name="T13" fmla="*/ 127 h 214"/>
                    <a:gd name="T14" fmla="*/ 3 w 202"/>
                    <a:gd name="T15" fmla="*/ 41 h 214"/>
                    <a:gd name="T16" fmla="*/ 24 w 202"/>
                    <a:gd name="T17" fmla="*/ 11 h 214"/>
                    <a:gd name="T18" fmla="*/ 62 w 202"/>
                    <a:gd name="T19" fmla="*/ 0 h 214"/>
                    <a:gd name="T20" fmla="*/ 89 w 202"/>
                    <a:gd name="T21" fmla="*/ 0 h 214"/>
                    <a:gd name="T22" fmla="*/ 113 w 202"/>
                    <a:gd name="T23" fmla="*/ 0 h 214"/>
                    <a:gd name="T24" fmla="*/ 139 w 202"/>
                    <a:gd name="T25" fmla="*/ 0 h 214"/>
                    <a:gd name="T26" fmla="*/ 174 w 202"/>
                    <a:gd name="T27" fmla="*/ 10 h 214"/>
                    <a:gd name="T28" fmla="*/ 199 w 202"/>
                    <a:gd name="T29" fmla="*/ 46 h 214"/>
                    <a:gd name="T30" fmla="*/ 202 w 202"/>
                    <a:gd name="T31" fmla="*/ 115 h 214"/>
                    <a:gd name="T32" fmla="*/ 164 w 202"/>
                    <a:gd name="T33" fmla="*/ 115 h 214"/>
                    <a:gd name="T34" fmla="*/ 164 w 202"/>
                    <a:gd name="T35" fmla="*/ 78 h 214"/>
                    <a:gd name="T36" fmla="*/ 164 w 202"/>
                    <a:gd name="T37" fmla="*/ 78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2" h="214">
                      <a:moveTo>
                        <a:pt x="164" y="78"/>
                      </a:moveTo>
                      <a:cubicBezTo>
                        <a:pt x="164" y="131"/>
                        <a:pt x="164" y="131"/>
                        <a:pt x="164" y="131"/>
                      </a:cubicBezTo>
                      <a:cubicBezTo>
                        <a:pt x="164" y="214"/>
                        <a:pt x="164" y="214"/>
                        <a:pt x="164" y="214"/>
                      </a:cubicBezTo>
                      <a:cubicBezTo>
                        <a:pt x="38" y="214"/>
                        <a:pt x="38" y="214"/>
                        <a:pt x="38" y="214"/>
                      </a:cubicBezTo>
                      <a:cubicBezTo>
                        <a:pt x="38" y="131"/>
                        <a:pt x="38" y="131"/>
                        <a:pt x="38" y="131"/>
                      </a:cubicBezTo>
                      <a:cubicBezTo>
                        <a:pt x="38" y="127"/>
                        <a:pt x="38" y="127"/>
                        <a:pt x="38" y="127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4" y="22"/>
                        <a:pt x="5" y="18"/>
                        <a:pt x="24" y="11"/>
                      </a:cubicBezTo>
                      <a:cubicBezTo>
                        <a:pt x="62" y="0"/>
                        <a:pt x="62" y="0"/>
                        <a:pt x="62" y="0"/>
                      </a:cubicBezTo>
                      <a:cubicBezTo>
                        <a:pt x="89" y="0"/>
                        <a:pt x="89" y="0"/>
                        <a:pt x="89" y="0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74" y="10"/>
                        <a:pt x="174" y="10"/>
                        <a:pt x="174" y="10"/>
                      </a:cubicBezTo>
                      <a:cubicBezTo>
                        <a:pt x="199" y="19"/>
                        <a:pt x="198" y="19"/>
                        <a:pt x="199" y="46"/>
                      </a:cubicBezTo>
                      <a:cubicBezTo>
                        <a:pt x="202" y="115"/>
                        <a:pt x="202" y="115"/>
                        <a:pt x="202" y="115"/>
                      </a:cubicBezTo>
                      <a:cubicBezTo>
                        <a:pt x="164" y="115"/>
                        <a:pt x="164" y="115"/>
                        <a:pt x="164" y="115"/>
                      </a:cubicBezTo>
                      <a:cubicBezTo>
                        <a:pt x="164" y="78"/>
                        <a:pt x="164" y="78"/>
                        <a:pt x="164" y="78"/>
                      </a:cubicBezTo>
                      <a:cubicBezTo>
                        <a:pt x="164" y="78"/>
                        <a:pt x="164" y="78"/>
                        <a:pt x="164" y="78"/>
                      </a:cubicBezTo>
                      <a:close/>
                    </a:path>
                  </a:pathLst>
                </a:custGeom>
                <a:solidFill>
                  <a:srgbClr val="242424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6" name="îṩ1ïḓè">
                  <a:extLst>
                    <a:ext uri="{FF2B5EF4-FFF2-40B4-BE49-F238E27FC236}">
                      <a16:creationId xmlns:a16="http://schemas.microsoft.com/office/drawing/2014/main" id="{9EA68615-52F1-4000-9BAE-7F2CCE9E8B59}"/>
                    </a:ext>
                  </a:extLst>
                </p:cNvPr>
                <p:cNvSpPr/>
                <p:nvPr/>
              </p:nvSpPr>
              <p:spPr bwMode="auto">
                <a:xfrm>
                  <a:off x="8764019" y="2564640"/>
                  <a:ext cx="885681" cy="1898418"/>
                </a:xfrm>
                <a:custGeom>
                  <a:avLst/>
                  <a:gdLst>
                    <a:gd name="T0" fmla="*/ 100 w 100"/>
                    <a:gd name="T1" fmla="*/ 214 h 214"/>
                    <a:gd name="T2" fmla="*/ 38 w 100"/>
                    <a:gd name="T3" fmla="*/ 214 h 214"/>
                    <a:gd name="T4" fmla="*/ 38 w 100"/>
                    <a:gd name="T5" fmla="*/ 131 h 214"/>
                    <a:gd name="T6" fmla="*/ 38 w 100"/>
                    <a:gd name="T7" fmla="*/ 127 h 214"/>
                    <a:gd name="T8" fmla="*/ 0 w 100"/>
                    <a:gd name="T9" fmla="*/ 127 h 214"/>
                    <a:gd name="T10" fmla="*/ 3 w 100"/>
                    <a:gd name="T11" fmla="*/ 41 h 214"/>
                    <a:gd name="T12" fmla="*/ 24 w 100"/>
                    <a:gd name="T13" fmla="*/ 11 h 214"/>
                    <a:gd name="T14" fmla="*/ 62 w 100"/>
                    <a:gd name="T15" fmla="*/ 0 h 214"/>
                    <a:gd name="T16" fmla="*/ 89 w 100"/>
                    <a:gd name="T17" fmla="*/ 0 h 214"/>
                    <a:gd name="T18" fmla="*/ 100 w 100"/>
                    <a:gd name="T19" fmla="*/ 0 h 214"/>
                    <a:gd name="T20" fmla="*/ 100 w 100"/>
                    <a:gd name="T21" fmla="*/ 21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0" h="214">
                      <a:moveTo>
                        <a:pt x="100" y="214"/>
                      </a:moveTo>
                      <a:cubicBezTo>
                        <a:pt x="38" y="214"/>
                        <a:pt x="38" y="214"/>
                        <a:pt x="38" y="214"/>
                      </a:cubicBezTo>
                      <a:cubicBezTo>
                        <a:pt x="38" y="131"/>
                        <a:pt x="38" y="131"/>
                        <a:pt x="38" y="131"/>
                      </a:cubicBezTo>
                      <a:cubicBezTo>
                        <a:pt x="38" y="127"/>
                        <a:pt x="38" y="127"/>
                        <a:pt x="38" y="127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4" y="22"/>
                        <a:pt x="5" y="18"/>
                        <a:pt x="24" y="11"/>
                      </a:cubicBezTo>
                      <a:cubicBezTo>
                        <a:pt x="62" y="0"/>
                        <a:pt x="62" y="0"/>
                        <a:pt x="62" y="0"/>
                      </a:cubicBezTo>
                      <a:cubicBezTo>
                        <a:pt x="89" y="0"/>
                        <a:pt x="89" y="0"/>
                        <a:pt x="89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lnTo>
                        <a:pt x="100" y="214"/>
                      </a:lnTo>
                      <a:close/>
                    </a:path>
                  </a:pathLst>
                </a:custGeom>
                <a:solidFill>
                  <a:srgbClr val="484848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7" name="işľiḓe">
                  <a:extLst>
                    <a:ext uri="{FF2B5EF4-FFF2-40B4-BE49-F238E27FC236}">
                      <a16:creationId xmlns:a16="http://schemas.microsoft.com/office/drawing/2014/main" id="{E3CEF20C-84D1-4C94-8493-300FEAA75800}"/>
                    </a:ext>
                  </a:extLst>
                </p:cNvPr>
                <p:cNvSpPr/>
                <p:nvPr/>
              </p:nvSpPr>
              <p:spPr bwMode="auto">
                <a:xfrm>
                  <a:off x="9313365" y="2299308"/>
                  <a:ext cx="672668" cy="896892"/>
                </a:xfrm>
                <a:custGeom>
                  <a:avLst/>
                  <a:gdLst>
                    <a:gd name="T0" fmla="*/ 180 w 180"/>
                    <a:gd name="T1" fmla="*/ 71 h 240"/>
                    <a:gd name="T2" fmla="*/ 92 w 180"/>
                    <a:gd name="T3" fmla="*/ 240 h 240"/>
                    <a:gd name="T4" fmla="*/ 0 w 180"/>
                    <a:gd name="T5" fmla="*/ 71 h 240"/>
                    <a:gd name="T6" fmla="*/ 33 w 180"/>
                    <a:gd name="T7" fmla="*/ 69 h 240"/>
                    <a:gd name="T8" fmla="*/ 33 w 180"/>
                    <a:gd name="T9" fmla="*/ 0 h 240"/>
                    <a:gd name="T10" fmla="*/ 151 w 180"/>
                    <a:gd name="T11" fmla="*/ 0 h 240"/>
                    <a:gd name="T12" fmla="*/ 151 w 180"/>
                    <a:gd name="T13" fmla="*/ 69 h 240"/>
                    <a:gd name="T14" fmla="*/ 180 w 180"/>
                    <a:gd name="T15" fmla="*/ 71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0" h="240">
                      <a:moveTo>
                        <a:pt x="180" y="71"/>
                      </a:moveTo>
                      <a:lnTo>
                        <a:pt x="92" y="240"/>
                      </a:lnTo>
                      <a:lnTo>
                        <a:pt x="0" y="71"/>
                      </a:lnTo>
                      <a:lnTo>
                        <a:pt x="33" y="69"/>
                      </a:lnTo>
                      <a:lnTo>
                        <a:pt x="33" y="0"/>
                      </a:lnTo>
                      <a:lnTo>
                        <a:pt x="151" y="0"/>
                      </a:lnTo>
                      <a:lnTo>
                        <a:pt x="151" y="69"/>
                      </a:lnTo>
                      <a:lnTo>
                        <a:pt x="180" y="71"/>
                      </a:lnTo>
                      <a:close/>
                    </a:path>
                  </a:pathLst>
                </a:custGeom>
                <a:solidFill>
                  <a:srgbClr val="E5E5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8" name="işļïḋé">
                  <a:extLst>
                    <a:ext uri="{FF2B5EF4-FFF2-40B4-BE49-F238E27FC236}">
                      <a16:creationId xmlns:a16="http://schemas.microsoft.com/office/drawing/2014/main" id="{6F759161-48D9-405D-AE68-08A175BAD2C2}"/>
                    </a:ext>
                  </a:extLst>
                </p:cNvPr>
                <p:cNvSpPr/>
                <p:nvPr/>
              </p:nvSpPr>
              <p:spPr bwMode="auto">
                <a:xfrm>
                  <a:off x="9418003" y="2299308"/>
                  <a:ext cx="459658" cy="373704"/>
                </a:xfrm>
                <a:custGeom>
                  <a:avLst/>
                  <a:gdLst>
                    <a:gd name="T0" fmla="*/ 0 w 52"/>
                    <a:gd name="T1" fmla="*/ 29 h 42"/>
                    <a:gd name="T2" fmla="*/ 2 w 52"/>
                    <a:gd name="T3" fmla="*/ 29 h 42"/>
                    <a:gd name="T4" fmla="*/ 2 w 52"/>
                    <a:gd name="T5" fmla="*/ 0 h 42"/>
                    <a:gd name="T6" fmla="*/ 52 w 52"/>
                    <a:gd name="T7" fmla="*/ 0 h 42"/>
                    <a:gd name="T8" fmla="*/ 52 w 52"/>
                    <a:gd name="T9" fmla="*/ 29 h 42"/>
                    <a:gd name="T10" fmla="*/ 52 w 52"/>
                    <a:gd name="T11" fmla="*/ 29 h 42"/>
                    <a:gd name="T12" fmla="*/ 26 w 52"/>
                    <a:gd name="T13" fmla="*/ 42 h 42"/>
                    <a:gd name="T14" fmla="*/ 0 w 52"/>
                    <a:gd name="T15" fmla="*/ 29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42">
                      <a:moveTo>
                        <a:pt x="0" y="29"/>
                      </a:move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46" y="37"/>
                        <a:pt x="37" y="42"/>
                        <a:pt x="26" y="42"/>
                      </a:cubicBezTo>
                      <a:cubicBezTo>
                        <a:pt x="16" y="42"/>
                        <a:pt x="6" y="37"/>
                        <a:pt x="0" y="29"/>
                      </a:cubicBezTo>
                      <a:close/>
                    </a:path>
                  </a:pathLst>
                </a:custGeom>
                <a:solidFill>
                  <a:srgbClr val="E0D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59" name="işḻîdê">
                  <a:extLst>
                    <a:ext uri="{FF2B5EF4-FFF2-40B4-BE49-F238E27FC236}">
                      <a16:creationId xmlns:a16="http://schemas.microsoft.com/office/drawing/2014/main" id="{FC4E246C-40B3-4F95-B3BC-D81B77A823BF}"/>
                    </a:ext>
                  </a:extLst>
                </p:cNvPr>
                <p:cNvSpPr/>
                <p:nvPr/>
              </p:nvSpPr>
              <p:spPr bwMode="auto">
                <a:xfrm>
                  <a:off x="9436687" y="2299308"/>
                  <a:ext cx="440971" cy="284016"/>
                </a:xfrm>
                <a:custGeom>
                  <a:avLst/>
                  <a:gdLst>
                    <a:gd name="T0" fmla="*/ 0 w 50"/>
                    <a:gd name="T1" fmla="*/ 28 h 32"/>
                    <a:gd name="T2" fmla="*/ 0 w 50"/>
                    <a:gd name="T3" fmla="*/ 0 h 32"/>
                    <a:gd name="T4" fmla="*/ 50 w 50"/>
                    <a:gd name="T5" fmla="*/ 0 h 32"/>
                    <a:gd name="T6" fmla="*/ 50 w 50"/>
                    <a:gd name="T7" fmla="*/ 28 h 32"/>
                    <a:gd name="T8" fmla="*/ 25 w 50"/>
                    <a:gd name="T9" fmla="*/ 32 h 32"/>
                    <a:gd name="T10" fmla="*/ 0 w 50"/>
                    <a:gd name="T11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0" h="32">
                      <a:moveTo>
                        <a:pt x="0" y="2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50" y="28"/>
                        <a:pt x="50" y="28"/>
                        <a:pt x="50" y="28"/>
                      </a:cubicBezTo>
                      <a:cubicBezTo>
                        <a:pt x="42" y="30"/>
                        <a:pt x="33" y="32"/>
                        <a:pt x="25" y="32"/>
                      </a:cubicBezTo>
                      <a:cubicBezTo>
                        <a:pt x="16" y="32"/>
                        <a:pt x="8" y="30"/>
                        <a:pt x="0" y="28"/>
                      </a:cubicBezTo>
                      <a:close/>
                    </a:path>
                  </a:pathLst>
                </a:custGeom>
                <a:solidFill>
                  <a:srgbClr val="CAC5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0" name="iŝľîdé">
                  <a:extLst>
                    <a:ext uri="{FF2B5EF4-FFF2-40B4-BE49-F238E27FC236}">
                      <a16:creationId xmlns:a16="http://schemas.microsoft.com/office/drawing/2014/main" id="{17077A1A-DE61-44A1-A8AC-C39092D1F797}"/>
                    </a:ext>
                  </a:extLst>
                </p:cNvPr>
                <p:cNvSpPr/>
                <p:nvPr/>
              </p:nvSpPr>
              <p:spPr bwMode="auto">
                <a:xfrm>
                  <a:off x="9376894" y="2299308"/>
                  <a:ext cx="272805" cy="627824"/>
                </a:xfrm>
                <a:custGeom>
                  <a:avLst/>
                  <a:gdLst>
                    <a:gd name="T0" fmla="*/ 73 w 73"/>
                    <a:gd name="T1" fmla="*/ 168 h 168"/>
                    <a:gd name="T2" fmla="*/ 0 w 73"/>
                    <a:gd name="T3" fmla="*/ 71 h 168"/>
                    <a:gd name="T4" fmla="*/ 16 w 73"/>
                    <a:gd name="T5" fmla="*/ 69 h 168"/>
                    <a:gd name="T6" fmla="*/ 16 w 73"/>
                    <a:gd name="T7" fmla="*/ 0 h 168"/>
                    <a:gd name="T8" fmla="*/ 73 w 73"/>
                    <a:gd name="T9" fmla="*/ 0 h 168"/>
                    <a:gd name="T10" fmla="*/ 73 w 73"/>
                    <a:gd name="T11" fmla="*/ 168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3" h="168">
                      <a:moveTo>
                        <a:pt x="73" y="168"/>
                      </a:moveTo>
                      <a:lnTo>
                        <a:pt x="0" y="71"/>
                      </a:lnTo>
                      <a:lnTo>
                        <a:pt x="16" y="69"/>
                      </a:lnTo>
                      <a:lnTo>
                        <a:pt x="16" y="0"/>
                      </a:lnTo>
                      <a:lnTo>
                        <a:pt x="73" y="0"/>
                      </a:lnTo>
                      <a:lnTo>
                        <a:pt x="73" y="168"/>
                      </a:lnTo>
                      <a:close/>
                    </a:path>
                  </a:pathLst>
                </a:custGeom>
                <a:solidFill>
                  <a:srgbClr val="E5E5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1" name="ïš1îḍê">
                  <a:extLst>
                    <a:ext uri="{FF2B5EF4-FFF2-40B4-BE49-F238E27FC236}">
                      <a16:creationId xmlns:a16="http://schemas.microsoft.com/office/drawing/2014/main" id="{AA4D7CC9-1A6E-4982-92C4-8736AF605993}"/>
                    </a:ext>
                  </a:extLst>
                </p:cNvPr>
                <p:cNvSpPr/>
                <p:nvPr/>
              </p:nvSpPr>
              <p:spPr bwMode="auto">
                <a:xfrm>
                  <a:off x="9418003" y="2299308"/>
                  <a:ext cx="231697" cy="373704"/>
                </a:xfrm>
                <a:custGeom>
                  <a:avLst/>
                  <a:gdLst>
                    <a:gd name="T0" fmla="*/ 0 w 26"/>
                    <a:gd name="T1" fmla="*/ 29 h 42"/>
                    <a:gd name="T2" fmla="*/ 2 w 26"/>
                    <a:gd name="T3" fmla="*/ 29 h 42"/>
                    <a:gd name="T4" fmla="*/ 2 w 26"/>
                    <a:gd name="T5" fmla="*/ 0 h 42"/>
                    <a:gd name="T6" fmla="*/ 26 w 26"/>
                    <a:gd name="T7" fmla="*/ 0 h 42"/>
                    <a:gd name="T8" fmla="*/ 26 w 26"/>
                    <a:gd name="T9" fmla="*/ 42 h 42"/>
                    <a:gd name="T10" fmla="*/ 26 w 26"/>
                    <a:gd name="T11" fmla="*/ 42 h 42"/>
                    <a:gd name="T12" fmla="*/ 0 w 26"/>
                    <a:gd name="T13" fmla="*/ 29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42">
                      <a:moveTo>
                        <a:pt x="0" y="29"/>
                      </a:move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42"/>
                        <a:pt x="26" y="42"/>
                        <a:pt x="26" y="42"/>
                      </a:cubicBezTo>
                      <a:cubicBezTo>
                        <a:pt x="26" y="42"/>
                        <a:pt x="26" y="42"/>
                        <a:pt x="26" y="42"/>
                      </a:cubicBezTo>
                      <a:cubicBezTo>
                        <a:pt x="16" y="42"/>
                        <a:pt x="6" y="37"/>
                        <a:pt x="0" y="29"/>
                      </a:cubicBezTo>
                      <a:close/>
                    </a:path>
                  </a:pathLst>
                </a:custGeom>
                <a:solidFill>
                  <a:srgbClr val="EAE5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2" name="ïṣļíḓe">
                  <a:extLst>
                    <a:ext uri="{FF2B5EF4-FFF2-40B4-BE49-F238E27FC236}">
                      <a16:creationId xmlns:a16="http://schemas.microsoft.com/office/drawing/2014/main" id="{DA867DA6-AF71-495B-9722-4BCAB04924B9}"/>
                    </a:ext>
                  </a:extLst>
                </p:cNvPr>
                <p:cNvSpPr/>
                <p:nvPr/>
              </p:nvSpPr>
              <p:spPr bwMode="auto">
                <a:xfrm>
                  <a:off x="9436687" y="2299308"/>
                  <a:ext cx="213013" cy="284016"/>
                </a:xfrm>
                <a:custGeom>
                  <a:avLst/>
                  <a:gdLst>
                    <a:gd name="T0" fmla="*/ 0 w 24"/>
                    <a:gd name="T1" fmla="*/ 28 h 32"/>
                    <a:gd name="T2" fmla="*/ 0 w 24"/>
                    <a:gd name="T3" fmla="*/ 0 h 32"/>
                    <a:gd name="T4" fmla="*/ 24 w 24"/>
                    <a:gd name="T5" fmla="*/ 0 h 32"/>
                    <a:gd name="T6" fmla="*/ 24 w 24"/>
                    <a:gd name="T7" fmla="*/ 32 h 32"/>
                    <a:gd name="T8" fmla="*/ 0 w 24"/>
                    <a:gd name="T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2">
                      <a:moveTo>
                        <a:pt x="0" y="2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4" y="32"/>
                        <a:pt x="24" y="32"/>
                        <a:pt x="24" y="32"/>
                      </a:cubicBezTo>
                      <a:cubicBezTo>
                        <a:pt x="16" y="32"/>
                        <a:pt x="8" y="30"/>
                        <a:pt x="0" y="28"/>
                      </a:cubicBezTo>
                      <a:close/>
                    </a:path>
                  </a:pathLst>
                </a:custGeom>
                <a:solidFill>
                  <a:srgbClr val="DAD6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3" name="îṥ1ïḓè">
                  <a:extLst>
                    <a:ext uri="{FF2B5EF4-FFF2-40B4-BE49-F238E27FC236}">
                      <a16:creationId xmlns:a16="http://schemas.microsoft.com/office/drawing/2014/main" id="{D94A0F83-DB07-4669-B6B0-37B884A8C0FB}"/>
                    </a:ext>
                  </a:extLst>
                </p:cNvPr>
                <p:cNvSpPr/>
                <p:nvPr/>
              </p:nvSpPr>
              <p:spPr bwMode="auto">
                <a:xfrm>
                  <a:off x="8950871" y="1103455"/>
                  <a:ext cx="1412603" cy="1401393"/>
                </a:xfrm>
                <a:custGeom>
                  <a:avLst/>
                  <a:gdLst>
                    <a:gd name="T0" fmla="*/ 80 w 160"/>
                    <a:gd name="T1" fmla="*/ 0 h 158"/>
                    <a:gd name="T2" fmla="*/ 85 w 160"/>
                    <a:gd name="T3" fmla="*/ 1 h 158"/>
                    <a:gd name="T4" fmla="*/ 139 w 160"/>
                    <a:gd name="T5" fmla="*/ 1 h 158"/>
                    <a:gd name="T6" fmla="*/ 143 w 160"/>
                    <a:gd name="T7" fmla="*/ 18 h 158"/>
                    <a:gd name="T8" fmla="*/ 160 w 160"/>
                    <a:gd name="T9" fmla="*/ 35 h 158"/>
                    <a:gd name="T10" fmla="*/ 160 w 160"/>
                    <a:gd name="T11" fmla="*/ 77 h 158"/>
                    <a:gd name="T12" fmla="*/ 159 w 160"/>
                    <a:gd name="T13" fmla="*/ 77 h 158"/>
                    <a:gd name="T14" fmla="*/ 159 w 160"/>
                    <a:gd name="T15" fmla="*/ 79 h 158"/>
                    <a:gd name="T16" fmla="*/ 80 w 160"/>
                    <a:gd name="T17" fmla="*/ 158 h 158"/>
                    <a:gd name="T18" fmla="*/ 0 w 160"/>
                    <a:gd name="T19" fmla="*/ 79 h 158"/>
                    <a:gd name="T20" fmla="*/ 0 w 160"/>
                    <a:gd name="T21" fmla="*/ 73 h 158"/>
                    <a:gd name="T22" fmla="*/ 0 w 160"/>
                    <a:gd name="T23" fmla="*/ 17 h 158"/>
                    <a:gd name="T24" fmla="*/ 12 w 160"/>
                    <a:gd name="T25" fmla="*/ 1 h 158"/>
                    <a:gd name="T26" fmla="*/ 75 w 160"/>
                    <a:gd name="T27" fmla="*/ 1 h 158"/>
                    <a:gd name="T28" fmla="*/ 80 w 160"/>
                    <a:gd name="T29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0" h="158">
                      <a:moveTo>
                        <a:pt x="80" y="0"/>
                      </a:moveTo>
                      <a:cubicBezTo>
                        <a:pt x="81" y="0"/>
                        <a:pt x="83" y="1"/>
                        <a:pt x="85" y="1"/>
                      </a:cubicBezTo>
                      <a:cubicBezTo>
                        <a:pt x="139" y="1"/>
                        <a:pt x="139" y="1"/>
                        <a:pt x="139" y="1"/>
                      </a:cubicBezTo>
                      <a:cubicBezTo>
                        <a:pt x="143" y="18"/>
                        <a:pt x="143" y="18"/>
                        <a:pt x="143" y="18"/>
                      </a:cubicBezTo>
                      <a:cubicBezTo>
                        <a:pt x="160" y="35"/>
                        <a:pt x="160" y="35"/>
                        <a:pt x="160" y="35"/>
                      </a:cubicBezTo>
                      <a:cubicBezTo>
                        <a:pt x="160" y="77"/>
                        <a:pt x="160" y="77"/>
                        <a:pt x="160" y="77"/>
                      </a:cubicBezTo>
                      <a:cubicBezTo>
                        <a:pt x="159" y="77"/>
                        <a:pt x="159" y="77"/>
                        <a:pt x="159" y="77"/>
                      </a:cubicBezTo>
                      <a:cubicBezTo>
                        <a:pt x="159" y="78"/>
                        <a:pt x="159" y="79"/>
                        <a:pt x="159" y="79"/>
                      </a:cubicBezTo>
                      <a:cubicBezTo>
                        <a:pt x="159" y="123"/>
                        <a:pt x="124" y="158"/>
                        <a:pt x="80" y="158"/>
                      </a:cubicBezTo>
                      <a:cubicBezTo>
                        <a:pt x="36" y="158"/>
                        <a:pt x="0" y="123"/>
                        <a:pt x="0" y="79"/>
                      </a:cubicBezTo>
                      <a:cubicBezTo>
                        <a:pt x="0" y="77"/>
                        <a:pt x="0" y="75"/>
                        <a:pt x="0" y="73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75" y="1"/>
                        <a:pt x="75" y="1"/>
                        <a:pt x="75" y="1"/>
                      </a:cubicBezTo>
                      <a:cubicBezTo>
                        <a:pt x="76" y="1"/>
                        <a:pt x="78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4" name="íṣ1íḑé">
                  <a:extLst>
                    <a:ext uri="{FF2B5EF4-FFF2-40B4-BE49-F238E27FC236}">
                      <a16:creationId xmlns:a16="http://schemas.microsoft.com/office/drawing/2014/main" id="{8588D1F5-11CF-4C08-9E5F-B373D3A92939}"/>
                    </a:ext>
                  </a:extLst>
                </p:cNvPr>
                <p:cNvSpPr/>
                <p:nvPr/>
              </p:nvSpPr>
              <p:spPr bwMode="auto">
                <a:xfrm>
                  <a:off x="8950871" y="1110929"/>
                  <a:ext cx="609140" cy="1382707"/>
                </a:xfrm>
                <a:custGeom>
                  <a:avLst/>
                  <a:gdLst>
                    <a:gd name="T0" fmla="*/ 69 w 69"/>
                    <a:gd name="T1" fmla="*/ 156 h 156"/>
                    <a:gd name="T2" fmla="*/ 0 w 69"/>
                    <a:gd name="T3" fmla="*/ 78 h 156"/>
                    <a:gd name="T4" fmla="*/ 0 w 69"/>
                    <a:gd name="T5" fmla="*/ 72 h 156"/>
                    <a:gd name="T6" fmla="*/ 0 w 69"/>
                    <a:gd name="T7" fmla="*/ 16 h 156"/>
                    <a:gd name="T8" fmla="*/ 12 w 69"/>
                    <a:gd name="T9" fmla="*/ 0 h 156"/>
                    <a:gd name="T10" fmla="*/ 69 w 69"/>
                    <a:gd name="T11" fmla="*/ 0 h 156"/>
                    <a:gd name="T12" fmla="*/ 69 w 69"/>
                    <a:gd name="T13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56">
                      <a:moveTo>
                        <a:pt x="69" y="156"/>
                      </a:moveTo>
                      <a:cubicBezTo>
                        <a:pt x="30" y="151"/>
                        <a:pt x="0" y="118"/>
                        <a:pt x="0" y="78"/>
                      </a:cubicBezTo>
                      <a:cubicBezTo>
                        <a:pt x="0" y="76"/>
                        <a:pt x="0" y="74"/>
                        <a:pt x="0" y="72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lnTo>
                        <a:pt x="69" y="156"/>
                      </a:lnTo>
                      <a:close/>
                    </a:path>
                  </a:pathLst>
                </a:custGeom>
                <a:solidFill>
                  <a:srgbClr val="FAD9CA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5" name="ïšľiďe">
                  <a:extLst>
                    <a:ext uri="{FF2B5EF4-FFF2-40B4-BE49-F238E27FC236}">
                      <a16:creationId xmlns:a16="http://schemas.microsoft.com/office/drawing/2014/main" id="{4311B9EF-1CDA-4010-A0BA-1A30E5994305}"/>
                    </a:ext>
                  </a:extLst>
                </p:cNvPr>
                <p:cNvSpPr/>
                <p:nvPr/>
              </p:nvSpPr>
              <p:spPr bwMode="auto">
                <a:xfrm>
                  <a:off x="8879868" y="980132"/>
                  <a:ext cx="1483608" cy="594192"/>
                </a:xfrm>
                <a:custGeom>
                  <a:avLst/>
                  <a:gdLst>
                    <a:gd name="T0" fmla="*/ 168 w 168"/>
                    <a:gd name="T1" fmla="*/ 43 h 67"/>
                    <a:gd name="T2" fmla="*/ 168 w 168"/>
                    <a:gd name="T3" fmla="*/ 67 h 67"/>
                    <a:gd name="T4" fmla="*/ 143 w 168"/>
                    <a:gd name="T5" fmla="*/ 67 h 67"/>
                    <a:gd name="T6" fmla="*/ 136 w 168"/>
                    <a:gd name="T7" fmla="*/ 67 h 67"/>
                    <a:gd name="T8" fmla="*/ 136 w 168"/>
                    <a:gd name="T9" fmla="*/ 43 h 67"/>
                    <a:gd name="T10" fmla="*/ 135 w 168"/>
                    <a:gd name="T11" fmla="*/ 43 h 67"/>
                    <a:gd name="T12" fmla="*/ 119 w 168"/>
                    <a:gd name="T13" fmla="*/ 66 h 67"/>
                    <a:gd name="T14" fmla="*/ 110 w 168"/>
                    <a:gd name="T15" fmla="*/ 67 h 67"/>
                    <a:gd name="T16" fmla="*/ 109 w 168"/>
                    <a:gd name="T17" fmla="*/ 67 h 67"/>
                    <a:gd name="T18" fmla="*/ 107 w 168"/>
                    <a:gd name="T19" fmla="*/ 67 h 67"/>
                    <a:gd name="T20" fmla="*/ 107 w 168"/>
                    <a:gd name="T21" fmla="*/ 67 h 67"/>
                    <a:gd name="T22" fmla="*/ 88 w 168"/>
                    <a:gd name="T23" fmla="*/ 67 h 67"/>
                    <a:gd name="T24" fmla="*/ 88 w 168"/>
                    <a:gd name="T25" fmla="*/ 67 h 67"/>
                    <a:gd name="T26" fmla="*/ 88 w 168"/>
                    <a:gd name="T27" fmla="*/ 67 h 67"/>
                    <a:gd name="T28" fmla="*/ 24 w 168"/>
                    <a:gd name="T29" fmla="*/ 67 h 67"/>
                    <a:gd name="T30" fmla="*/ 0 w 168"/>
                    <a:gd name="T31" fmla="*/ 43 h 67"/>
                    <a:gd name="T32" fmla="*/ 0 w 168"/>
                    <a:gd name="T33" fmla="*/ 0 h 67"/>
                    <a:gd name="T34" fmla="*/ 41 w 168"/>
                    <a:gd name="T35" fmla="*/ 0 h 67"/>
                    <a:gd name="T36" fmla="*/ 90 w 168"/>
                    <a:gd name="T37" fmla="*/ 0 h 67"/>
                    <a:gd name="T38" fmla="*/ 90 w 168"/>
                    <a:gd name="T39" fmla="*/ 0 h 67"/>
                    <a:gd name="T40" fmla="*/ 116 w 168"/>
                    <a:gd name="T41" fmla="*/ 0 h 67"/>
                    <a:gd name="T42" fmla="*/ 116 w 168"/>
                    <a:gd name="T43" fmla="*/ 0 h 67"/>
                    <a:gd name="T44" fmla="*/ 124 w 168"/>
                    <a:gd name="T45" fmla="*/ 0 h 67"/>
                    <a:gd name="T46" fmla="*/ 168 w 168"/>
                    <a:gd name="T47" fmla="*/ 41 h 67"/>
                    <a:gd name="T48" fmla="*/ 168 w 168"/>
                    <a:gd name="T49" fmla="*/ 4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68" h="67">
                      <a:moveTo>
                        <a:pt x="168" y="43"/>
                      </a:moveTo>
                      <a:cubicBezTo>
                        <a:pt x="168" y="67"/>
                        <a:pt x="168" y="67"/>
                        <a:pt x="168" y="67"/>
                      </a:cubicBezTo>
                      <a:cubicBezTo>
                        <a:pt x="143" y="67"/>
                        <a:pt x="143" y="67"/>
                        <a:pt x="143" y="67"/>
                      </a:cubicBezTo>
                      <a:cubicBezTo>
                        <a:pt x="136" y="67"/>
                        <a:pt x="136" y="67"/>
                        <a:pt x="136" y="67"/>
                      </a:cubicBezTo>
                      <a:cubicBezTo>
                        <a:pt x="136" y="43"/>
                        <a:pt x="136" y="43"/>
                        <a:pt x="136" y="43"/>
                      </a:cubicBezTo>
                      <a:cubicBezTo>
                        <a:pt x="135" y="43"/>
                        <a:pt x="135" y="43"/>
                        <a:pt x="135" y="43"/>
                      </a:cubicBezTo>
                      <a:cubicBezTo>
                        <a:pt x="134" y="54"/>
                        <a:pt x="128" y="63"/>
                        <a:pt x="119" y="66"/>
                      </a:cubicBezTo>
                      <a:cubicBezTo>
                        <a:pt x="116" y="67"/>
                        <a:pt x="113" y="67"/>
                        <a:pt x="110" y="67"/>
                      </a:cubicBezTo>
                      <a:cubicBezTo>
                        <a:pt x="110" y="67"/>
                        <a:pt x="109" y="67"/>
                        <a:pt x="109" y="67"/>
                      </a:cubicBezTo>
                      <a:cubicBezTo>
                        <a:pt x="107" y="67"/>
                        <a:pt x="107" y="67"/>
                        <a:pt x="107" y="67"/>
                      </a:cubicBezTo>
                      <a:cubicBezTo>
                        <a:pt x="107" y="67"/>
                        <a:pt x="107" y="67"/>
                        <a:pt x="107" y="67"/>
                      </a:cubicBezTo>
                      <a:cubicBezTo>
                        <a:pt x="88" y="67"/>
                        <a:pt x="88" y="67"/>
                        <a:pt x="88" y="67"/>
                      </a:cubicBezTo>
                      <a:cubicBezTo>
                        <a:pt x="88" y="67"/>
                        <a:pt x="88" y="67"/>
                        <a:pt x="88" y="67"/>
                      </a:cubicBezTo>
                      <a:cubicBezTo>
                        <a:pt x="88" y="67"/>
                        <a:pt x="88" y="67"/>
                        <a:pt x="88" y="67"/>
                      </a:cubicBezTo>
                      <a:cubicBezTo>
                        <a:pt x="24" y="67"/>
                        <a:pt x="24" y="67"/>
                        <a:pt x="24" y="67"/>
                      </a:cubicBezTo>
                      <a:cubicBezTo>
                        <a:pt x="11" y="67"/>
                        <a:pt x="0" y="56"/>
                        <a:pt x="0" y="4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24" y="0"/>
                        <a:pt x="124" y="0"/>
                        <a:pt x="124" y="0"/>
                      </a:cubicBezTo>
                      <a:cubicBezTo>
                        <a:pt x="148" y="0"/>
                        <a:pt x="167" y="18"/>
                        <a:pt x="168" y="41"/>
                      </a:cubicBezTo>
                      <a:cubicBezTo>
                        <a:pt x="168" y="43"/>
                        <a:pt x="168" y="43"/>
                        <a:pt x="168" y="43"/>
                      </a:cubicBezTo>
                      <a:close/>
                    </a:path>
                  </a:pathLst>
                </a:custGeom>
                <a:solidFill>
                  <a:srgbClr val="755243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6" name="ïṩḻîḋê">
                  <a:extLst>
                    <a:ext uri="{FF2B5EF4-FFF2-40B4-BE49-F238E27FC236}">
                      <a16:creationId xmlns:a16="http://schemas.microsoft.com/office/drawing/2014/main" id="{67528387-53F4-4F4C-92B2-083BD9E92E84}"/>
                    </a:ext>
                  </a:extLst>
                </p:cNvPr>
                <p:cNvSpPr/>
                <p:nvPr/>
              </p:nvSpPr>
              <p:spPr bwMode="auto">
                <a:xfrm>
                  <a:off x="8879868" y="980132"/>
                  <a:ext cx="691355" cy="594192"/>
                </a:xfrm>
                <a:custGeom>
                  <a:avLst/>
                  <a:gdLst>
                    <a:gd name="T0" fmla="*/ 78 w 78"/>
                    <a:gd name="T1" fmla="*/ 67 h 67"/>
                    <a:gd name="T2" fmla="*/ 24 w 78"/>
                    <a:gd name="T3" fmla="*/ 67 h 67"/>
                    <a:gd name="T4" fmla="*/ 0 w 78"/>
                    <a:gd name="T5" fmla="*/ 43 h 67"/>
                    <a:gd name="T6" fmla="*/ 0 w 78"/>
                    <a:gd name="T7" fmla="*/ 0 h 67"/>
                    <a:gd name="T8" fmla="*/ 41 w 78"/>
                    <a:gd name="T9" fmla="*/ 0 h 67"/>
                    <a:gd name="T10" fmla="*/ 78 w 78"/>
                    <a:gd name="T11" fmla="*/ 0 h 67"/>
                    <a:gd name="T12" fmla="*/ 78 w 78"/>
                    <a:gd name="T13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67">
                      <a:moveTo>
                        <a:pt x="78" y="67"/>
                      </a:moveTo>
                      <a:cubicBezTo>
                        <a:pt x="24" y="67"/>
                        <a:pt x="24" y="67"/>
                        <a:pt x="24" y="67"/>
                      </a:cubicBezTo>
                      <a:cubicBezTo>
                        <a:pt x="11" y="67"/>
                        <a:pt x="0" y="56"/>
                        <a:pt x="0" y="4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78" y="0"/>
                        <a:pt x="78" y="0"/>
                        <a:pt x="78" y="0"/>
                      </a:cubicBezTo>
                      <a:lnTo>
                        <a:pt x="78" y="67"/>
                      </a:lnTo>
                      <a:close/>
                    </a:path>
                  </a:pathLst>
                </a:custGeom>
                <a:solidFill>
                  <a:srgbClr val="8A6250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7" name="iśļîďé">
                  <a:extLst>
                    <a:ext uri="{FF2B5EF4-FFF2-40B4-BE49-F238E27FC236}">
                      <a16:creationId xmlns:a16="http://schemas.microsoft.com/office/drawing/2014/main" id="{1E450188-9402-4073-83D9-49D17DA6FA0C}"/>
                    </a:ext>
                  </a:extLst>
                </p:cNvPr>
                <p:cNvSpPr/>
                <p:nvPr/>
              </p:nvSpPr>
              <p:spPr bwMode="auto">
                <a:xfrm>
                  <a:off x="10071984" y="995806"/>
                  <a:ext cx="284015" cy="866996"/>
                </a:xfrm>
                <a:custGeom>
                  <a:avLst/>
                  <a:gdLst>
                    <a:gd name="T0" fmla="*/ 2 w 32"/>
                    <a:gd name="T1" fmla="*/ 0 h 98"/>
                    <a:gd name="T2" fmla="*/ 1 w 32"/>
                    <a:gd name="T3" fmla="*/ 16 h 98"/>
                    <a:gd name="T4" fmla="*/ 1 w 32"/>
                    <a:gd name="T5" fmla="*/ 80 h 98"/>
                    <a:gd name="T6" fmla="*/ 17 w 32"/>
                    <a:gd name="T7" fmla="*/ 98 h 98"/>
                    <a:gd name="T8" fmla="*/ 17 w 32"/>
                    <a:gd name="T9" fmla="*/ 98 h 98"/>
                    <a:gd name="T10" fmla="*/ 18 w 32"/>
                    <a:gd name="T11" fmla="*/ 98 h 98"/>
                    <a:gd name="T12" fmla="*/ 32 w 32"/>
                    <a:gd name="T13" fmla="*/ 98 h 98"/>
                    <a:gd name="T14" fmla="*/ 32 w 32"/>
                    <a:gd name="T15" fmla="*/ 82 h 98"/>
                    <a:gd name="T16" fmla="*/ 32 w 32"/>
                    <a:gd name="T17" fmla="*/ 80 h 98"/>
                    <a:gd name="T18" fmla="*/ 32 w 32"/>
                    <a:gd name="T19" fmla="*/ 36 h 98"/>
                    <a:gd name="T20" fmla="*/ 2 w 32"/>
                    <a:gd name="T21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2" h="98">
                      <a:moveTo>
                        <a:pt x="2" y="0"/>
                      </a:moveTo>
                      <a:cubicBezTo>
                        <a:pt x="0" y="3"/>
                        <a:pt x="1" y="9"/>
                        <a:pt x="1" y="16"/>
                      </a:cubicBezTo>
                      <a:cubicBezTo>
                        <a:pt x="1" y="80"/>
                        <a:pt x="1" y="80"/>
                        <a:pt x="1" y="80"/>
                      </a:cubicBezTo>
                      <a:cubicBezTo>
                        <a:pt x="1" y="90"/>
                        <a:pt x="8" y="98"/>
                        <a:pt x="17" y="98"/>
                      </a:cubicBezTo>
                      <a:cubicBezTo>
                        <a:pt x="17" y="98"/>
                        <a:pt x="17" y="98"/>
                        <a:pt x="17" y="98"/>
                      </a:cubicBezTo>
                      <a:cubicBezTo>
                        <a:pt x="17" y="98"/>
                        <a:pt x="18" y="98"/>
                        <a:pt x="18" y="98"/>
                      </a:cubicBezTo>
                      <a:cubicBezTo>
                        <a:pt x="32" y="98"/>
                        <a:pt x="32" y="98"/>
                        <a:pt x="32" y="98"/>
                      </a:cubicBezTo>
                      <a:cubicBezTo>
                        <a:pt x="32" y="82"/>
                        <a:pt x="32" y="82"/>
                        <a:pt x="32" y="82"/>
                      </a:cubicBezTo>
                      <a:cubicBezTo>
                        <a:pt x="32" y="81"/>
                        <a:pt x="32" y="81"/>
                        <a:pt x="32" y="80"/>
                      </a:cubicBezTo>
                      <a:cubicBezTo>
                        <a:pt x="32" y="36"/>
                        <a:pt x="32" y="36"/>
                        <a:pt x="32" y="36"/>
                      </a:cubicBezTo>
                      <a:cubicBezTo>
                        <a:pt x="30" y="19"/>
                        <a:pt x="18" y="5"/>
                        <a:pt x="2" y="0"/>
                      </a:cubicBezTo>
                      <a:close/>
                    </a:path>
                  </a:pathLst>
                </a:custGeom>
                <a:solidFill>
                  <a:srgbClr val="755243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8" name="iṣlïďé">
                  <a:extLst>
                    <a:ext uri="{FF2B5EF4-FFF2-40B4-BE49-F238E27FC236}">
                      <a16:creationId xmlns:a16="http://schemas.microsoft.com/office/drawing/2014/main" id="{601C7FB1-9168-4C42-B32C-8E1681C41F65}"/>
                    </a:ext>
                  </a:extLst>
                </p:cNvPr>
                <p:cNvSpPr/>
                <p:nvPr/>
              </p:nvSpPr>
              <p:spPr bwMode="auto">
                <a:xfrm>
                  <a:off x="8704226" y="3532534"/>
                  <a:ext cx="467132" cy="396126"/>
                </a:xfrm>
                <a:custGeom>
                  <a:avLst/>
                  <a:gdLst>
                    <a:gd name="T0" fmla="*/ 53 w 53"/>
                    <a:gd name="T1" fmla="*/ 25 h 45"/>
                    <a:gd name="T2" fmla="*/ 39 w 53"/>
                    <a:gd name="T3" fmla="*/ 40 h 45"/>
                    <a:gd name="T4" fmla="*/ 28 w 53"/>
                    <a:gd name="T5" fmla="*/ 44 h 45"/>
                    <a:gd name="T6" fmla="*/ 16 w 53"/>
                    <a:gd name="T7" fmla="*/ 41 h 45"/>
                    <a:gd name="T8" fmla="*/ 0 w 53"/>
                    <a:gd name="T9" fmla="*/ 26 h 45"/>
                    <a:gd name="T10" fmla="*/ 25 w 53"/>
                    <a:gd name="T11" fmla="*/ 0 h 45"/>
                    <a:gd name="T12" fmla="*/ 53 w 53"/>
                    <a:gd name="T13" fmla="*/ 2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45">
                      <a:moveTo>
                        <a:pt x="53" y="25"/>
                      </a:move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6" y="43"/>
                        <a:pt x="32" y="44"/>
                        <a:pt x="28" y="44"/>
                      </a:cubicBezTo>
                      <a:cubicBezTo>
                        <a:pt x="23" y="45"/>
                        <a:pt x="20" y="44"/>
                        <a:pt x="16" y="41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25" y="0"/>
                        <a:pt x="25" y="0"/>
                        <a:pt x="25" y="0"/>
                      </a:cubicBezTo>
                      <a:lnTo>
                        <a:pt x="53" y="25"/>
                      </a:lnTo>
                      <a:close/>
                    </a:path>
                  </a:pathLst>
                </a:custGeom>
                <a:solidFill>
                  <a:srgbClr val="484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69" name="ïsḻiḍè">
                  <a:extLst>
                    <a:ext uri="{FF2B5EF4-FFF2-40B4-BE49-F238E27FC236}">
                      <a16:creationId xmlns:a16="http://schemas.microsoft.com/office/drawing/2014/main" id="{A7736EFD-0914-46AE-821C-B6F3114731CF}"/>
                    </a:ext>
                  </a:extLst>
                </p:cNvPr>
                <p:cNvSpPr/>
                <p:nvPr/>
              </p:nvSpPr>
              <p:spPr bwMode="auto">
                <a:xfrm>
                  <a:off x="10213992" y="3353157"/>
                  <a:ext cx="336334" cy="1020215"/>
                </a:xfrm>
                <a:custGeom>
                  <a:avLst/>
                  <a:gdLst>
                    <a:gd name="T0" fmla="*/ 38 w 38"/>
                    <a:gd name="T1" fmla="*/ 20 h 115"/>
                    <a:gd name="T2" fmla="*/ 38 w 38"/>
                    <a:gd name="T3" fmla="*/ 96 h 115"/>
                    <a:gd name="T4" fmla="*/ 19 w 38"/>
                    <a:gd name="T5" fmla="*/ 115 h 115"/>
                    <a:gd name="T6" fmla="*/ 19 w 38"/>
                    <a:gd name="T7" fmla="*/ 115 h 115"/>
                    <a:gd name="T8" fmla="*/ 0 w 38"/>
                    <a:gd name="T9" fmla="*/ 96 h 115"/>
                    <a:gd name="T10" fmla="*/ 0 w 38"/>
                    <a:gd name="T11" fmla="*/ 0 h 115"/>
                    <a:gd name="T12" fmla="*/ 6 w 38"/>
                    <a:gd name="T13" fmla="*/ 0 h 115"/>
                    <a:gd name="T14" fmla="*/ 38 w 38"/>
                    <a:gd name="T15" fmla="*/ 2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115">
                      <a:moveTo>
                        <a:pt x="38" y="20"/>
                      </a:move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38" y="106"/>
                        <a:pt x="30" y="115"/>
                        <a:pt x="19" y="115"/>
                      </a:cubicBezTo>
                      <a:cubicBezTo>
                        <a:pt x="19" y="115"/>
                        <a:pt x="19" y="115"/>
                        <a:pt x="19" y="115"/>
                      </a:cubicBezTo>
                      <a:cubicBezTo>
                        <a:pt x="9" y="115"/>
                        <a:pt x="0" y="106"/>
                        <a:pt x="0" y="9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lnTo>
                        <a:pt x="38" y="20"/>
                      </a:lnTo>
                      <a:close/>
                    </a:path>
                  </a:pathLst>
                </a:custGeom>
                <a:solidFill>
                  <a:srgbClr val="242424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0" name="îṥľíḓè">
                  <a:extLst>
                    <a:ext uri="{FF2B5EF4-FFF2-40B4-BE49-F238E27FC236}">
                      <a16:creationId xmlns:a16="http://schemas.microsoft.com/office/drawing/2014/main" id="{8E59A449-0F2A-43A6-827A-9D03BD4221EF}"/>
                    </a:ext>
                  </a:extLst>
                </p:cNvPr>
                <p:cNvSpPr/>
                <p:nvPr/>
              </p:nvSpPr>
              <p:spPr bwMode="auto">
                <a:xfrm>
                  <a:off x="9552536" y="2673013"/>
                  <a:ext cx="201800" cy="213014"/>
                </a:xfrm>
                <a:custGeom>
                  <a:avLst/>
                  <a:gdLst>
                    <a:gd name="T0" fmla="*/ 0 w 54"/>
                    <a:gd name="T1" fmla="*/ 14 h 57"/>
                    <a:gd name="T2" fmla="*/ 28 w 54"/>
                    <a:gd name="T3" fmla="*/ 57 h 57"/>
                    <a:gd name="T4" fmla="*/ 54 w 54"/>
                    <a:gd name="T5" fmla="*/ 14 h 57"/>
                    <a:gd name="T6" fmla="*/ 28 w 54"/>
                    <a:gd name="T7" fmla="*/ 0 h 57"/>
                    <a:gd name="T8" fmla="*/ 0 w 54"/>
                    <a:gd name="T9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" h="57">
                      <a:moveTo>
                        <a:pt x="0" y="14"/>
                      </a:moveTo>
                      <a:lnTo>
                        <a:pt x="28" y="57"/>
                      </a:lnTo>
                      <a:lnTo>
                        <a:pt x="54" y="14"/>
                      </a:lnTo>
                      <a:lnTo>
                        <a:pt x="28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B0B0B0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1" name="îṧḷîḍè">
                  <a:extLst>
                    <a:ext uri="{FF2B5EF4-FFF2-40B4-BE49-F238E27FC236}">
                      <a16:creationId xmlns:a16="http://schemas.microsoft.com/office/drawing/2014/main" id="{1FF784A5-0CBE-484E-A697-D0253A5E3DB6}"/>
                    </a:ext>
                  </a:extLst>
                </p:cNvPr>
                <p:cNvSpPr/>
                <p:nvPr/>
              </p:nvSpPr>
              <p:spPr bwMode="auto">
                <a:xfrm>
                  <a:off x="9552536" y="2673013"/>
                  <a:ext cx="89689" cy="194325"/>
                </a:xfrm>
                <a:custGeom>
                  <a:avLst/>
                  <a:gdLst>
                    <a:gd name="T0" fmla="*/ 0 w 24"/>
                    <a:gd name="T1" fmla="*/ 14 h 52"/>
                    <a:gd name="T2" fmla="*/ 24 w 24"/>
                    <a:gd name="T3" fmla="*/ 52 h 52"/>
                    <a:gd name="T4" fmla="*/ 24 w 24"/>
                    <a:gd name="T5" fmla="*/ 0 h 52"/>
                    <a:gd name="T6" fmla="*/ 0 w 24"/>
                    <a:gd name="T7" fmla="*/ 1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52">
                      <a:moveTo>
                        <a:pt x="0" y="14"/>
                      </a:moveTo>
                      <a:lnTo>
                        <a:pt x="24" y="52"/>
                      </a:lnTo>
                      <a:lnTo>
                        <a:pt x="24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2" name="işliḓè">
                  <a:extLst>
                    <a:ext uri="{FF2B5EF4-FFF2-40B4-BE49-F238E27FC236}">
                      <a16:creationId xmlns:a16="http://schemas.microsoft.com/office/drawing/2014/main" id="{029AFEFA-A181-4C8E-AE9E-E0F569A67D6D}"/>
                    </a:ext>
                  </a:extLst>
                </p:cNvPr>
                <p:cNvSpPr/>
                <p:nvPr/>
              </p:nvSpPr>
              <p:spPr bwMode="auto">
                <a:xfrm>
                  <a:off x="9313365" y="2557166"/>
                  <a:ext cx="336334" cy="239172"/>
                </a:xfrm>
                <a:custGeom>
                  <a:avLst/>
                  <a:gdLst>
                    <a:gd name="T0" fmla="*/ 33 w 90"/>
                    <a:gd name="T1" fmla="*/ 0 h 64"/>
                    <a:gd name="T2" fmla="*/ 0 w 90"/>
                    <a:gd name="T3" fmla="*/ 0 h 64"/>
                    <a:gd name="T4" fmla="*/ 35 w 90"/>
                    <a:gd name="T5" fmla="*/ 64 h 64"/>
                    <a:gd name="T6" fmla="*/ 90 w 90"/>
                    <a:gd name="T7" fmla="*/ 31 h 64"/>
                    <a:gd name="T8" fmla="*/ 33 w 90"/>
                    <a:gd name="T9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64">
                      <a:moveTo>
                        <a:pt x="33" y="0"/>
                      </a:moveTo>
                      <a:lnTo>
                        <a:pt x="0" y="0"/>
                      </a:lnTo>
                      <a:lnTo>
                        <a:pt x="35" y="64"/>
                      </a:lnTo>
                      <a:lnTo>
                        <a:pt x="90" y="31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3" name="îŝḷíḍê">
                  <a:extLst>
                    <a:ext uri="{FF2B5EF4-FFF2-40B4-BE49-F238E27FC236}">
                      <a16:creationId xmlns:a16="http://schemas.microsoft.com/office/drawing/2014/main" id="{F6DB9031-A276-474F-B441-442BE42F69AA}"/>
                    </a:ext>
                  </a:extLst>
                </p:cNvPr>
                <p:cNvSpPr/>
                <p:nvPr/>
              </p:nvSpPr>
              <p:spPr bwMode="auto">
                <a:xfrm>
                  <a:off x="9657174" y="2557166"/>
                  <a:ext cx="336334" cy="239172"/>
                </a:xfrm>
                <a:custGeom>
                  <a:avLst/>
                  <a:gdLst>
                    <a:gd name="T0" fmla="*/ 57 w 90"/>
                    <a:gd name="T1" fmla="*/ 0 h 64"/>
                    <a:gd name="T2" fmla="*/ 90 w 90"/>
                    <a:gd name="T3" fmla="*/ 0 h 64"/>
                    <a:gd name="T4" fmla="*/ 55 w 90"/>
                    <a:gd name="T5" fmla="*/ 64 h 64"/>
                    <a:gd name="T6" fmla="*/ 0 w 90"/>
                    <a:gd name="T7" fmla="*/ 31 h 64"/>
                    <a:gd name="T8" fmla="*/ 57 w 90"/>
                    <a:gd name="T9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64">
                      <a:moveTo>
                        <a:pt x="57" y="0"/>
                      </a:moveTo>
                      <a:lnTo>
                        <a:pt x="90" y="0"/>
                      </a:lnTo>
                      <a:lnTo>
                        <a:pt x="55" y="64"/>
                      </a:lnTo>
                      <a:lnTo>
                        <a:pt x="0" y="31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4" name="íSḻïḍé">
                  <a:extLst>
                    <a:ext uri="{FF2B5EF4-FFF2-40B4-BE49-F238E27FC236}">
                      <a16:creationId xmlns:a16="http://schemas.microsoft.com/office/drawing/2014/main" id="{B709E1EB-FC85-4EA8-8B2A-DD5D5BB14491}"/>
                    </a:ext>
                  </a:extLst>
                </p:cNvPr>
                <p:cNvSpPr/>
                <p:nvPr/>
              </p:nvSpPr>
              <p:spPr bwMode="auto">
                <a:xfrm>
                  <a:off x="9571220" y="2785126"/>
                  <a:ext cx="168168" cy="411075"/>
                </a:xfrm>
                <a:custGeom>
                  <a:avLst/>
                  <a:gdLst>
                    <a:gd name="T0" fmla="*/ 0 w 45"/>
                    <a:gd name="T1" fmla="*/ 67 h 110"/>
                    <a:gd name="T2" fmla="*/ 23 w 45"/>
                    <a:gd name="T3" fmla="*/ 0 h 110"/>
                    <a:gd name="T4" fmla="*/ 45 w 45"/>
                    <a:gd name="T5" fmla="*/ 69 h 110"/>
                    <a:gd name="T6" fmla="*/ 23 w 45"/>
                    <a:gd name="T7" fmla="*/ 110 h 110"/>
                    <a:gd name="T8" fmla="*/ 0 w 45"/>
                    <a:gd name="T9" fmla="*/ 67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110">
                      <a:moveTo>
                        <a:pt x="0" y="67"/>
                      </a:moveTo>
                      <a:lnTo>
                        <a:pt x="23" y="0"/>
                      </a:lnTo>
                      <a:lnTo>
                        <a:pt x="45" y="69"/>
                      </a:lnTo>
                      <a:lnTo>
                        <a:pt x="23" y="110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B0B0B0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5" name="iṧ1ídê">
                  <a:extLst>
                    <a:ext uri="{FF2B5EF4-FFF2-40B4-BE49-F238E27FC236}">
                      <a16:creationId xmlns:a16="http://schemas.microsoft.com/office/drawing/2014/main" id="{291C5A3F-279E-4F0D-B4C5-B970075E6EEC}"/>
                    </a:ext>
                  </a:extLst>
                </p:cNvPr>
                <p:cNvSpPr/>
                <p:nvPr/>
              </p:nvSpPr>
              <p:spPr bwMode="auto">
                <a:xfrm>
                  <a:off x="9571220" y="2815022"/>
                  <a:ext cx="78479" cy="362494"/>
                </a:xfrm>
                <a:custGeom>
                  <a:avLst/>
                  <a:gdLst>
                    <a:gd name="T0" fmla="*/ 0 w 21"/>
                    <a:gd name="T1" fmla="*/ 59 h 97"/>
                    <a:gd name="T2" fmla="*/ 21 w 21"/>
                    <a:gd name="T3" fmla="*/ 0 h 97"/>
                    <a:gd name="T4" fmla="*/ 21 w 21"/>
                    <a:gd name="T5" fmla="*/ 97 h 97"/>
                    <a:gd name="T6" fmla="*/ 0 w 21"/>
                    <a:gd name="T7" fmla="*/ 5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97">
                      <a:moveTo>
                        <a:pt x="0" y="59"/>
                      </a:moveTo>
                      <a:lnTo>
                        <a:pt x="21" y="0"/>
                      </a:lnTo>
                      <a:lnTo>
                        <a:pt x="21" y="97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6" name="îṣļiďe">
                  <a:extLst>
                    <a:ext uri="{FF2B5EF4-FFF2-40B4-BE49-F238E27FC236}">
                      <a16:creationId xmlns:a16="http://schemas.microsoft.com/office/drawing/2014/main" id="{74B71A6E-41A2-4B78-AD33-E372C6D44C80}"/>
                    </a:ext>
                  </a:extLst>
                </p:cNvPr>
                <p:cNvSpPr/>
                <p:nvPr/>
              </p:nvSpPr>
              <p:spPr bwMode="auto">
                <a:xfrm>
                  <a:off x="9190042" y="2564640"/>
                  <a:ext cx="467132" cy="949210"/>
                </a:xfrm>
                <a:custGeom>
                  <a:avLst/>
                  <a:gdLst>
                    <a:gd name="T0" fmla="*/ 33 w 125"/>
                    <a:gd name="T1" fmla="*/ 0 h 254"/>
                    <a:gd name="T2" fmla="*/ 0 w 125"/>
                    <a:gd name="T3" fmla="*/ 83 h 254"/>
                    <a:gd name="T4" fmla="*/ 54 w 125"/>
                    <a:gd name="T5" fmla="*/ 81 h 254"/>
                    <a:gd name="T6" fmla="*/ 12 w 125"/>
                    <a:gd name="T7" fmla="*/ 128 h 254"/>
                    <a:gd name="T8" fmla="*/ 123 w 125"/>
                    <a:gd name="T9" fmla="*/ 254 h 254"/>
                    <a:gd name="T10" fmla="*/ 125 w 125"/>
                    <a:gd name="T11" fmla="*/ 169 h 254"/>
                    <a:gd name="T12" fmla="*/ 33 w 125"/>
                    <a:gd name="T13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5" h="254">
                      <a:moveTo>
                        <a:pt x="33" y="0"/>
                      </a:moveTo>
                      <a:lnTo>
                        <a:pt x="0" y="83"/>
                      </a:lnTo>
                      <a:lnTo>
                        <a:pt x="54" y="81"/>
                      </a:lnTo>
                      <a:lnTo>
                        <a:pt x="12" y="128"/>
                      </a:lnTo>
                      <a:lnTo>
                        <a:pt x="123" y="254"/>
                      </a:lnTo>
                      <a:lnTo>
                        <a:pt x="125" y="169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5E5E5E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7" name="ïṥ1ïḓê">
                  <a:extLst>
                    <a:ext uri="{FF2B5EF4-FFF2-40B4-BE49-F238E27FC236}">
                      <a16:creationId xmlns:a16="http://schemas.microsoft.com/office/drawing/2014/main" id="{318670D0-A48F-4611-A786-C615FE41BF05}"/>
                    </a:ext>
                  </a:extLst>
                </p:cNvPr>
                <p:cNvSpPr/>
                <p:nvPr/>
              </p:nvSpPr>
              <p:spPr bwMode="auto">
                <a:xfrm>
                  <a:off x="9649700" y="2564640"/>
                  <a:ext cx="467132" cy="949210"/>
                </a:xfrm>
                <a:custGeom>
                  <a:avLst/>
                  <a:gdLst>
                    <a:gd name="T0" fmla="*/ 92 w 125"/>
                    <a:gd name="T1" fmla="*/ 0 h 254"/>
                    <a:gd name="T2" fmla="*/ 125 w 125"/>
                    <a:gd name="T3" fmla="*/ 83 h 254"/>
                    <a:gd name="T4" fmla="*/ 71 w 125"/>
                    <a:gd name="T5" fmla="*/ 81 h 254"/>
                    <a:gd name="T6" fmla="*/ 113 w 125"/>
                    <a:gd name="T7" fmla="*/ 128 h 254"/>
                    <a:gd name="T8" fmla="*/ 0 w 125"/>
                    <a:gd name="T9" fmla="*/ 254 h 254"/>
                    <a:gd name="T10" fmla="*/ 0 w 125"/>
                    <a:gd name="T11" fmla="*/ 169 h 254"/>
                    <a:gd name="T12" fmla="*/ 92 w 125"/>
                    <a:gd name="T13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5" h="254">
                      <a:moveTo>
                        <a:pt x="92" y="0"/>
                      </a:moveTo>
                      <a:lnTo>
                        <a:pt x="125" y="83"/>
                      </a:lnTo>
                      <a:lnTo>
                        <a:pt x="71" y="81"/>
                      </a:lnTo>
                      <a:lnTo>
                        <a:pt x="113" y="128"/>
                      </a:lnTo>
                      <a:lnTo>
                        <a:pt x="0" y="254"/>
                      </a:lnTo>
                      <a:lnTo>
                        <a:pt x="0" y="169"/>
                      </a:lnTo>
                      <a:lnTo>
                        <a:pt x="92" y="0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8" name="íṥľíḑé">
                  <a:extLst>
                    <a:ext uri="{FF2B5EF4-FFF2-40B4-BE49-F238E27FC236}">
                      <a16:creationId xmlns:a16="http://schemas.microsoft.com/office/drawing/2014/main" id="{18C6A70E-BD59-4386-98E2-7C7625779F21}"/>
                    </a:ext>
                  </a:extLst>
                </p:cNvPr>
                <p:cNvSpPr/>
                <p:nvPr/>
              </p:nvSpPr>
              <p:spPr bwMode="auto">
                <a:xfrm>
                  <a:off x="8199726" y="3061667"/>
                  <a:ext cx="369969" cy="373704"/>
                </a:xfrm>
                <a:custGeom>
                  <a:avLst/>
                  <a:gdLst>
                    <a:gd name="T0" fmla="*/ 42 w 42"/>
                    <a:gd name="T1" fmla="*/ 14 h 42"/>
                    <a:gd name="T2" fmla="*/ 34 w 42"/>
                    <a:gd name="T3" fmla="*/ 7 h 42"/>
                    <a:gd name="T4" fmla="*/ 7 w 42"/>
                    <a:gd name="T5" fmla="*/ 8 h 42"/>
                    <a:gd name="T6" fmla="*/ 7 w 42"/>
                    <a:gd name="T7" fmla="*/ 8 h 42"/>
                    <a:gd name="T8" fmla="*/ 8 w 42"/>
                    <a:gd name="T9" fmla="*/ 35 h 42"/>
                    <a:gd name="T10" fmla="*/ 17 w 42"/>
                    <a:gd name="T11" fmla="*/ 42 h 42"/>
                    <a:gd name="T12" fmla="*/ 42 w 42"/>
                    <a:gd name="T13" fmla="*/ 14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42">
                      <a:moveTo>
                        <a:pt x="42" y="14"/>
                      </a:moveTo>
                      <a:cubicBezTo>
                        <a:pt x="34" y="7"/>
                        <a:pt x="34" y="7"/>
                        <a:pt x="34" y="7"/>
                      </a:cubicBezTo>
                      <a:cubicBezTo>
                        <a:pt x="27" y="0"/>
                        <a:pt x="14" y="0"/>
                        <a:pt x="7" y="8"/>
                      </a:cubicBezTo>
                      <a:cubicBezTo>
                        <a:pt x="7" y="8"/>
                        <a:pt x="7" y="8"/>
                        <a:pt x="7" y="8"/>
                      </a:cubicBezTo>
                      <a:cubicBezTo>
                        <a:pt x="0" y="16"/>
                        <a:pt x="1" y="28"/>
                        <a:pt x="8" y="35"/>
                      </a:cubicBezTo>
                      <a:cubicBezTo>
                        <a:pt x="17" y="42"/>
                        <a:pt x="17" y="42"/>
                        <a:pt x="17" y="42"/>
                      </a:cubicBezTo>
                      <a:lnTo>
                        <a:pt x="42" y="14"/>
                      </a:ln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9" name="ï$lídé">
                  <a:extLst>
                    <a:ext uri="{FF2B5EF4-FFF2-40B4-BE49-F238E27FC236}">
                      <a16:creationId xmlns:a16="http://schemas.microsoft.com/office/drawing/2014/main" id="{B4620FA7-2A72-4EC4-8861-D24DFBAF607E}"/>
                    </a:ext>
                  </a:extLst>
                </p:cNvPr>
                <p:cNvSpPr/>
                <p:nvPr/>
              </p:nvSpPr>
              <p:spPr bwMode="auto">
                <a:xfrm>
                  <a:off x="8233358" y="2919658"/>
                  <a:ext cx="257857" cy="239172"/>
                </a:xfrm>
                <a:custGeom>
                  <a:avLst/>
                  <a:gdLst>
                    <a:gd name="T0" fmla="*/ 2 w 29"/>
                    <a:gd name="T1" fmla="*/ 8 h 27"/>
                    <a:gd name="T2" fmla="*/ 1 w 29"/>
                    <a:gd name="T3" fmla="*/ 2 h 27"/>
                    <a:gd name="T4" fmla="*/ 7 w 29"/>
                    <a:gd name="T5" fmla="*/ 2 h 27"/>
                    <a:gd name="T6" fmla="*/ 27 w 29"/>
                    <a:gd name="T7" fmla="*/ 19 h 27"/>
                    <a:gd name="T8" fmla="*/ 27 w 29"/>
                    <a:gd name="T9" fmla="*/ 25 h 27"/>
                    <a:gd name="T10" fmla="*/ 22 w 29"/>
                    <a:gd name="T11" fmla="*/ 26 h 27"/>
                    <a:gd name="T12" fmla="*/ 2 w 29"/>
                    <a:gd name="T13" fmla="*/ 8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27">
                      <a:moveTo>
                        <a:pt x="2" y="8"/>
                      </a:moveTo>
                      <a:cubicBezTo>
                        <a:pt x="0" y="7"/>
                        <a:pt x="0" y="4"/>
                        <a:pt x="1" y="2"/>
                      </a:cubicBezTo>
                      <a:cubicBezTo>
                        <a:pt x="2" y="1"/>
                        <a:pt x="5" y="0"/>
                        <a:pt x="7" y="2"/>
                      </a:cubicBezTo>
                      <a:cubicBezTo>
                        <a:pt x="27" y="19"/>
                        <a:pt x="27" y="19"/>
                        <a:pt x="27" y="19"/>
                      </a:cubicBezTo>
                      <a:cubicBezTo>
                        <a:pt x="28" y="21"/>
                        <a:pt x="29" y="23"/>
                        <a:pt x="27" y="25"/>
                      </a:cubicBezTo>
                      <a:cubicBezTo>
                        <a:pt x="26" y="27"/>
                        <a:pt x="23" y="27"/>
                        <a:pt x="22" y="26"/>
                      </a:cubicBezTo>
                      <a:lnTo>
                        <a:pt x="2" y="8"/>
                      </a:ln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0" name="îṧľïḍé">
                  <a:extLst>
                    <a:ext uri="{FF2B5EF4-FFF2-40B4-BE49-F238E27FC236}">
                      <a16:creationId xmlns:a16="http://schemas.microsoft.com/office/drawing/2014/main" id="{27E08A1D-3EC3-472B-8EB6-A56897EDD8C5}"/>
                    </a:ext>
                  </a:extLst>
                </p:cNvPr>
                <p:cNvSpPr/>
                <p:nvPr/>
              </p:nvSpPr>
              <p:spPr bwMode="auto">
                <a:xfrm>
                  <a:off x="8412736" y="2957031"/>
                  <a:ext cx="168168" cy="254120"/>
                </a:xfrm>
                <a:custGeom>
                  <a:avLst/>
                  <a:gdLst>
                    <a:gd name="T0" fmla="*/ 2 w 19"/>
                    <a:gd name="T1" fmla="*/ 7 h 29"/>
                    <a:gd name="T2" fmla="*/ 9 w 19"/>
                    <a:gd name="T3" fmla="*/ 4 h 29"/>
                    <a:gd name="T4" fmla="*/ 14 w 19"/>
                    <a:gd name="T5" fmla="*/ 10 h 29"/>
                    <a:gd name="T6" fmla="*/ 18 w 19"/>
                    <a:gd name="T7" fmla="*/ 23 h 29"/>
                    <a:gd name="T8" fmla="*/ 16 w 19"/>
                    <a:gd name="T9" fmla="*/ 28 h 29"/>
                    <a:gd name="T10" fmla="*/ 11 w 19"/>
                    <a:gd name="T11" fmla="*/ 26 h 29"/>
                    <a:gd name="T12" fmla="*/ 7 w 19"/>
                    <a:gd name="T13" fmla="*/ 15 h 29"/>
                    <a:gd name="T14" fmla="*/ 2 w 19"/>
                    <a:gd name="T15" fmla="*/ 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29">
                      <a:moveTo>
                        <a:pt x="2" y="7"/>
                      </a:moveTo>
                      <a:cubicBezTo>
                        <a:pt x="0" y="2"/>
                        <a:pt x="7" y="0"/>
                        <a:pt x="9" y="4"/>
                      </a:cubicBezTo>
                      <a:cubicBezTo>
                        <a:pt x="14" y="10"/>
                        <a:pt x="14" y="10"/>
                        <a:pt x="14" y="10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9" y="25"/>
                        <a:pt x="18" y="27"/>
                        <a:pt x="16" y="28"/>
                      </a:cubicBezTo>
                      <a:cubicBezTo>
                        <a:pt x="14" y="29"/>
                        <a:pt x="11" y="28"/>
                        <a:pt x="11" y="26"/>
                      </a:cubicBezTo>
                      <a:cubicBezTo>
                        <a:pt x="7" y="15"/>
                        <a:pt x="7" y="15"/>
                        <a:pt x="7" y="15"/>
                      </a:cubicBezTo>
                      <a:lnTo>
                        <a:pt x="2" y="7"/>
                      </a:ln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1" name="iṧḻíḓe">
                  <a:extLst>
                    <a:ext uri="{FF2B5EF4-FFF2-40B4-BE49-F238E27FC236}">
                      <a16:creationId xmlns:a16="http://schemas.microsoft.com/office/drawing/2014/main" id="{CB6CB763-FC8D-4D0F-B5CB-8801EBC8CCB0}"/>
                    </a:ext>
                  </a:extLst>
                </p:cNvPr>
                <p:cNvSpPr/>
                <p:nvPr/>
              </p:nvSpPr>
              <p:spPr bwMode="auto">
                <a:xfrm>
                  <a:off x="10083197" y="4212677"/>
                  <a:ext cx="627824" cy="302702"/>
                </a:xfrm>
                <a:custGeom>
                  <a:avLst/>
                  <a:gdLst>
                    <a:gd name="T0" fmla="*/ 23 w 71"/>
                    <a:gd name="T1" fmla="*/ 0 h 34"/>
                    <a:gd name="T2" fmla="*/ 49 w 71"/>
                    <a:gd name="T3" fmla="*/ 0 h 34"/>
                    <a:gd name="T4" fmla="*/ 49 w 71"/>
                    <a:gd name="T5" fmla="*/ 0 h 34"/>
                    <a:gd name="T6" fmla="*/ 49 w 71"/>
                    <a:gd name="T7" fmla="*/ 0 h 34"/>
                    <a:gd name="T8" fmla="*/ 65 w 71"/>
                    <a:gd name="T9" fmla="*/ 7 h 34"/>
                    <a:gd name="T10" fmla="*/ 71 w 71"/>
                    <a:gd name="T11" fmla="*/ 22 h 34"/>
                    <a:gd name="T12" fmla="*/ 71 w 71"/>
                    <a:gd name="T13" fmla="*/ 22 h 34"/>
                    <a:gd name="T14" fmla="*/ 71 w 71"/>
                    <a:gd name="T15" fmla="*/ 22 h 34"/>
                    <a:gd name="T16" fmla="*/ 71 w 71"/>
                    <a:gd name="T17" fmla="*/ 34 h 34"/>
                    <a:gd name="T18" fmla="*/ 62 w 71"/>
                    <a:gd name="T19" fmla="*/ 34 h 34"/>
                    <a:gd name="T20" fmla="*/ 62 w 71"/>
                    <a:gd name="T21" fmla="*/ 22 h 34"/>
                    <a:gd name="T22" fmla="*/ 62 w 71"/>
                    <a:gd name="T23" fmla="*/ 22 h 34"/>
                    <a:gd name="T24" fmla="*/ 62 w 71"/>
                    <a:gd name="T25" fmla="*/ 22 h 34"/>
                    <a:gd name="T26" fmla="*/ 58 w 71"/>
                    <a:gd name="T27" fmla="*/ 14 h 34"/>
                    <a:gd name="T28" fmla="*/ 49 w 71"/>
                    <a:gd name="T29" fmla="*/ 10 h 34"/>
                    <a:gd name="T30" fmla="*/ 49 w 71"/>
                    <a:gd name="T31" fmla="*/ 10 h 34"/>
                    <a:gd name="T32" fmla="*/ 49 w 71"/>
                    <a:gd name="T33" fmla="*/ 10 h 34"/>
                    <a:gd name="T34" fmla="*/ 23 w 71"/>
                    <a:gd name="T35" fmla="*/ 10 h 34"/>
                    <a:gd name="T36" fmla="*/ 23 w 71"/>
                    <a:gd name="T37" fmla="*/ 10 h 34"/>
                    <a:gd name="T38" fmla="*/ 23 w 71"/>
                    <a:gd name="T39" fmla="*/ 10 h 34"/>
                    <a:gd name="T40" fmla="*/ 14 w 71"/>
                    <a:gd name="T41" fmla="*/ 14 h 34"/>
                    <a:gd name="T42" fmla="*/ 10 w 71"/>
                    <a:gd name="T43" fmla="*/ 22 h 34"/>
                    <a:gd name="T44" fmla="*/ 10 w 71"/>
                    <a:gd name="T45" fmla="*/ 22 h 34"/>
                    <a:gd name="T46" fmla="*/ 10 w 71"/>
                    <a:gd name="T47" fmla="*/ 22 h 34"/>
                    <a:gd name="T48" fmla="*/ 10 w 71"/>
                    <a:gd name="T49" fmla="*/ 34 h 34"/>
                    <a:gd name="T50" fmla="*/ 0 w 71"/>
                    <a:gd name="T51" fmla="*/ 34 h 34"/>
                    <a:gd name="T52" fmla="*/ 0 w 71"/>
                    <a:gd name="T53" fmla="*/ 22 h 34"/>
                    <a:gd name="T54" fmla="*/ 0 w 71"/>
                    <a:gd name="T55" fmla="*/ 22 h 34"/>
                    <a:gd name="T56" fmla="*/ 0 w 71"/>
                    <a:gd name="T57" fmla="*/ 22 h 34"/>
                    <a:gd name="T58" fmla="*/ 7 w 71"/>
                    <a:gd name="T59" fmla="*/ 7 h 34"/>
                    <a:gd name="T60" fmla="*/ 23 w 71"/>
                    <a:gd name="T61" fmla="*/ 0 h 34"/>
                    <a:gd name="T62" fmla="*/ 23 w 71"/>
                    <a:gd name="T63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1" h="34">
                      <a:moveTo>
                        <a:pt x="23" y="0"/>
                      </a:move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55" y="0"/>
                        <a:pt x="61" y="3"/>
                        <a:pt x="65" y="7"/>
                      </a:cubicBezTo>
                      <a:cubicBezTo>
                        <a:pt x="69" y="11"/>
                        <a:pt x="71" y="16"/>
                        <a:pt x="71" y="22"/>
                      </a:cubicBezTo>
                      <a:cubicBezTo>
                        <a:pt x="71" y="22"/>
                        <a:pt x="71" y="22"/>
                        <a:pt x="71" y="22"/>
                      </a:cubicBezTo>
                      <a:cubicBezTo>
                        <a:pt x="71" y="22"/>
                        <a:pt x="71" y="22"/>
                        <a:pt x="71" y="22"/>
                      </a:cubicBezTo>
                      <a:cubicBezTo>
                        <a:pt x="71" y="34"/>
                        <a:pt x="71" y="34"/>
                        <a:pt x="71" y="34"/>
                      </a:cubicBezTo>
                      <a:cubicBezTo>
                        <a:pt x="62" y="34"/>
                        <a:pt x="62" y="34"/>
                        <a:pt x="62" y="34"/>
                      </a:cubicBezTo>
                      <a:cubicBezTo>
                        <a:pt x="62" y="22"/>
                        <a:pt x="62" y="22"/>
                        <a:pt x="62" y="22"/>
                      </a:cubicBezTo>
                      <a:cubicBezTo>
                        <a:pt x="62" y="22"/>
                        <a:pt x="62" y="22"/>
                        <a:pt x="62" y="22"/>
                      </a:cubicBezTo>
                      <a:cubicBezTo>
                        <a:pt x="62" y="22"/>
                        <a:pt x="62" y="22"/>
                        <a:pt x="62" y="22"/>
                      </a:cubicBezTo>
                      <a:cubicBezTo>
                        <a:pt x="62" y="19"/>
                        <a:pt x="60" y="16"/>
                        <a:pt x="58" y="14"/>
                      </a:cubicBezTo>
                      <a:cubicBezTo>
                        <a:pt x="56" y="11"/>
                        <a:pt x="53" y="10"/>
                        <a:pt x="49" y="10"/>
                      </a:cubicBezTo>
                      <a:cubicBezTo>
                        <a:pt x="49" y="10"/>
                        <a:pt x="49" y="10"/>
                        <a:pt x="49" y="10"/>
                      </a:cubicBezTo>
                      <a:cubicBezTo>
                        <a:pt x="49" y="10"/>
                        <a:pt x="49" y="10"/>
                        <a:pt x="49" y="1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19" y="10"/>
                        <a:pt x="16" y="11"/>
                        <a:pt x="14" y="14"/>
                      </a:cubicBezTo>
                      <a:cubicBezTo>
                        <a:pt x="11" y="16"/>
                        <a:pt x="10" y="19"/>
                        <a:pt x="10" y="22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16"/>
                        <a:pt x="3" y="11"/>
                        <a:pt x="7" y="7"/>
                      </a:cubicBezTo>
                      <a:cubicBezTo>
                        <a:pt x="11" y="3"/>
                        <a:pt x="17" y="1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lose/>
                    </a:path>
                  </a:pathLst>
                </a:custGeom>
                <a:solidFill>
                  <a:srgbClr val="7C7A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2" name="ïṥḷîḍê">
                  <a:extLst>
                    <a:ext uri="{FF2B5EF4-FFF2-40B4-BE49-F238E27FC236}">
                      <a16:creationId xmlns:a16="http://schemas.microsoft.com/office/drawing/2014/main" id="{B2C99DD2-C2A3-4EEC-9FC9-7C72CAD04CB7}"/>
                    </a:ext>
                  </a:extLst>
                </p:cNvPr>
                <p:cNvSpPr/>
                <p:nvPr/>
              </p:nvSpPr>
              <p:spPr bwMode="auto">
                <a:xfrm>
                  <a:off x="9739389" y="4470534"/>
                  <a:ext cx="1322914" cy="982844"/>
                </a:xfrm>
                <a:prstGeom prst="rect">
                  <a:avLst/>
                </a:prstGeom>
                <a:solidFill>
                  <a:srgbClr val="242424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3" name="ïṩlïḍê">
                  <a:extLst>
                    <a:ext uri="{FF2B5EF4-FFF2-40B4-BE49-F238E27FC236}">
                      <a16:creationId xmlns:a16="http://schemas.microsoft.com/office/drawing/2014/main" id="{0EEA7BD8-2D7F-4805-A68F-6A1440856A36}"/>
                    </a:ext>
                  </a:extLst>
                </p:cNvPr>
                <p:cNvSpPr/>
                <p:nvPr/>
              </p:nvSpPr>
              <p:spPr bwMode="auto">
                <a:xfrm>
                  <a:off x="9739389" y="4515379"/>
                  <a:ext cx="1322914" cy="646510"/>
                </a:xfrm>
                <a:custGeom>
                  <a:avLst/>
                  <a:gdLst>
                    <a:gd name="T0" fmla="*/ 354 w 354"/>
                    <a:gd name="T1" fmla="*/ 0 h 173"/>
                    <a:gd name="T2" fmla="*/ 354 w 354"/>
                    <a:gd name="T3" fmla="*/ 133 h 173"/>
                    <a:gd name="T4" fmla="*/ 182 w 354"/>
                    <a:gd name="T5" fmla="*/ 173 h 173"/>
                    <a:gd name="T6" fmla="*/ 0 w 354"/>
                    <a:gd name="T7" fmla="*/ 133 h 173"/>
                    <a:gd name="T8" fmla="*/ 0 w 354"/>
                    <a:gd name="T9" fmla="*/ 0 h 173"/>
                    <a:gd name="T10" fmla="*/ 354 w 354"/>
                    <a:gd name="T11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54" h="173">
                      <a:moveTo>
                        <a:pt x="354" y="0"/>
                      </a:moveTo>
                      <a:lnTo>
                        <a:pt x="354" y="133"/>
                      </a:lnTo>
                      <a:lnTo>
                        <a:pt x="182" y="173"/>
                      </a:lnTo>
                      <a:lnTo>
                        <a:pt x="0" y="133"/>
                      </a:lnTo>
                      <a:lnTo>
                        <a:pt x="0" y="0"/>
                      </a:lnTo>
                      <a:lnTo>
                        <a:pt x="354" y="0"/>
                      </a:lnTo>
                      <a:close/>
                    </a:path>
                  </a:pathLst>
                </a:custGeom>
                <a:solidFill>
                  <a:srgbClr val="420B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4" name="íŝlíḑê">
                  <a:extLst>
                    <a:ext uri="{FF2B5EF4-FFF2-40B4-BE49-F238E27FC236}">
                      <a16:creationId xmlns:a16="http://schemas.microsoft.com/office/drawing/2014/main" id="{B62CBB23-1F37-4E35-8EB5-62E9E44FEED2}"/>
                    </a:ext>
                  </a:extLst>
                </p:cNvPr>
                <p:cNvSpPr/>
                <p:nvPr/>
              </p:nvSpPr>
              <p:spPr bwMode="auto">
                <a:xfrm>
                  <a:off x="9702018" y="4451848"/>
                  <a:ext cx="1397655" cy="683881"/>
                </a:xfrm>
                <a:custGeom>
                  <a:avLst/>
                  <a:gdLst>
                    <a:gd name="T0" fmla="*/ 0 w 374"/>
                    <a:gd name="T1" fmla="*/ 0 h 183"/>
                    <a:gd name="T2" fmla="*/ 374 w 374"/>
                    <a:gd name="T3" fmla="*/ 0 h 183"/>
                    <a:gd name="T4" fmla="*/ 374 w 374"/>
                    <a:gd name="T5" fmla="*/ 140 h 183"/>
                    <a:gd name="T6" fmla="*/ 194 w 374"/>
                    <a:gd name="T7" fmla="*/ 183 h 183"/>
                    <a:gd name="T8" fmla="*/ 0 w 374"/>
                    <a:gd name="T9" fmla="*/ 140 h 183"/>
                    <a:gd name="T10" fmla="*/ 0 w 374"/>
                    <a:gd name="T11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4" h="183">
                      <a:moveTo>
                        <a:pt x="0" y="0"/>
                      </a:moveTo>
                      <a:lnTo>
                        <a:pt x="374" y="0"/>
                      </a:lnTo>
                      <a:lnTo>
                        <a:pt x="374" y="140"/>
                      </a:lnTo>
                      <a:lnTo>
                        <a:pt x="194" y="183"/>
                      </a:lnTo>
                      <a:lnTo>
                        <a:pt x="0" y="1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5" name="îSļïḑe">
                  <a:extLst>
                    <a:ext uri="{FF2B5EF4-FFF2-40B4-BE49-F238E27FC236}">
                      <a16:creationId xmlns:a16="http://schemas.microsoft.com/office/drawing/2014/main" id="{6458C891-3D79-4344-AFE5-3F8D6E2C3D05}"/>
                    </a:ext>
                  </a:extLst>
                </p:cNvPr>
                <p:cNvSpPr/>
                <p:nvPr/>
              </p:nvSpPr>
              <p:spPr bwMode="auto">
                <a:xfrm>
                  <a:off x="10348526" y="5038564"/>
                  <a:ext cx="149482" cy="14948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6" name="îşlíḓê">
                  <a:extLst>
                    <a:ext uri="{FF2B5EF4-FFF2-40B4-BE49-F238E27FC236}">
                      <a16:creationId xmlns:a16="http://schemas.microsoft.com/office/drawing/2014/main" id="{F613FCB0-CF02-42B1-A17C-DB1635DBE725}"/>
                    </a:ext>
                  </a:extLst>
                </p:cNvPr>
                <p:cNvSpPr/>
                <p:nvPr/>
              </p:nvSpPr>
              <p:spPr bwMode="auto">
                <a:xfrm>
                  <a:off x="10348526" y="5038564"/>
                  <a:ext cx="78479" cy="14948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7" name="işḻiḍê">
                  <a:extLst>
                    <a:ext uri="{FF2B5EF4-FFF2-40B4-BE49-F238E27FC236}">
                      <a16:creationId xmlns:a16="http://schemas.microsoft.com/office/drawing/2014/main" id="{C74FD453-CCBC-4BBE-8034-770C9CE35686}"/>
                    </a:ext>
                  </a:extLst>
                </p:cNvPr>
                <p:cNvSpPr/>
                <p:nvPr/>
              </p:nvSpPr>
              <p:spPr bwMode="auto">
                <a:xfrm>
                  <a:off x="10206520" y="4089356"/>
                  <a:ext cx="362495" cy="291490"/>
                </a:xfrm>
                <a:custGeom>
                  <a:avLst/>
                  <a:gdLst>
                    <a:gd name="T0" fmla="*/ 40 w 41"/>
                    <a:gd name="T1" fmla="*/ 0 h 33"/>
                    <a:gd name="T2" fmla="*/ 40 w 41"/>
                    <a:gd name="T3" fmla="*/ 11 h 33"/>
                    <a:gd name="T4" fmla="*/ 21 w 41"/>
                    <a:gd name="T5" fmla="*/ 32 h 33"/>
                    <a:gd name="T6" fmla="*/ 21 w 41"/>
                    <a:gd name="T7" fmla="*/ 32 h 33"/>
                    <a:gd name="T8" fmla="*/ 1 w 41"/>
                    <a:gd name="T9" fmla="*/ 14 h 33"/>
                    <a:gd name="T10" fmla="*/ 0 w 41"/>
                    <a:gd name="T11" fmla="*/ 2 h 33"/>
                    <a:gd name="T12" fmla="*/ 40 w 41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33">
                      <a:moveTo>
                        <a:pt x="40" y="0"/>
                      </a:moveTo>
                      <a:cubicBezTo>
                        <a:pt x="40" y="11"/>
                        <a:pt x="40" y="11"/>
                        <a:pt x="40" y="11"/>
                      </a:cubicBezTo>
                      <a:cubicBezTo>
                        <a:pt x="41" y="22"/>
                        <a:pt x="32" y="31"/>
                        <a:pt x="21" y="32"/>
                      </a:cubicBezTo>
                      <a:cubicBezTo>
                        <a:pt x="21" y="32"/>
                        <a:pt x="21" y="32"/>
                        <a:pt x="21" y="32"/>
                      </a:cubicBezTo>
                      <a:cubicBezTo>
                        <a:pt x="11" y="33"/>
                        <a:pt x="1" y="24"/>
                        <a:pt x="1" y="14"/>
                      </a:cubicBezTo>
                      <a:cubicBezTo>
                        <a:pt x="0" y="2"/>
                        <a:pt x="0" y="2"/>
                        <a:pt x="0" y="2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4" name="íSḷîḍè">
              <a:extLst>
                <a:ext uri="{FF2B5EF4-FFF2-40B4-BE49-F238E27FC236}">
                  <a16:creationId xmlns:a16="http://schemas.microsoft.com/office/drawing/2014/main" id="{DE496E4C-E664-418A-AE3A-C3E89A998602}"/>
                </a:ext>
              </a:extLst>
            </p:cNvPr>
            <p:cNvGrpSpPr/>
            <p:nvPr/>
          </p:nvGrpSpPr>
          <p:grpSpPr>
            <a:xfrm>
              <a:off x="4188729" y="1445773"/>
              <a:ext cx="1429044" cy="4511295"/>
              <a:chOff x="6689395" y="3296992"/>
              <a:chExt cx="842015" cy="2658124"/>
            </a:xfrm>
          </p:grpSpPr>
          <p:grpSp>
            <p:nvGrpSpPr>
              <p:cNvPr id="15" name="išlïḋe">
                <a:extLst>
                  <a:ext uri="{FF2B5EF4-FFF2-40B4-BE49-F238E27FC236}">
                    <a16:creationId xmlns:a16="http://schemas.microsoft.com/office/drawing/2014/main" id="{E04D7230-3110-492C-B9C7-C76CC5673EAC}"/>
                  </a:ext>
                </a:extLst>
              </p:cNvPr>
              <p:cNvGrpSpPr/>
              <p:nvPr/>
            </p:nvGrpSpPr>
            <p:grpSpPr>
              <a:xfrm>
                <a:off x="6797627" y="4654488"/>
                <a:ext cx="607205" cy="1247429"/>
                <a:chOff x="6797627" y="4654488"/>
                <a:chExt cx="607205" cy="1247429"/>
              </a:xfrm>
              <a:solidFill>
                <a:srgbClr val="666666"/>
              </a:solidFill>
            </p:grpSpPr>
            <p:sp>
              <p:nvSpPr>
                <p:cNvPr id="43" name="ïśḷíḓé">
                  <a:extLst>
                    <a:ext uri="{FF2B5EF4-FFF2-40B4-BE49-F238E27FC236}">
                      <a16:creationId xmlns:a16="http://schemas.microsoft.com/office/drawing/2014/main" id="{DFBF42FC-4275-42D9-BE34-F43C038DD51C}"/>
                    </a:ext>
                  </a:extLst>
                </p:cNvPr>
                <p:cNvSpPr/>
                <p:nvPr/>
              </p:nvSpPr>
              <p:spPr bwMode="auto">
                <a:xfrm>
                  <a:off x="6797627" y="4654488"/>
                  <a:ext cx="289844" cy="1221746"/>
                </a:xfrm>
                <a:custGeom>
                  <a:avLst/>
                  <a:gdLst>
                    <a:gd name="T0" fmla="*/ 34 w 67"/>
                    <a:gd name="T1" fmla="*/ 281 h 281"/>
                    <a:gd name="T2" fmla="*/ 65 w 67"/>
                    <a:gd name="T3" fmla="*/ 281 h 281"/>
                    <a:gd name="T4" fmla="*/ 67 w 67"/>
                    <a:gd name="T5" fmla="*/ 0 h 281"/>
                    <a:gd name="T6" fmla="*/ 25 w 67"/>
                    <a:gd name="T7" fmla="*/ 0 h 281"/>
                    <a:gd name="T8" fmla="*/ 30 w 67"/>
                    <a:gd name="T9" fmla="*/ 172 h 281"/>
                    <a:gd name="T10" fmla="*/ 34 w 67"/>
                    <a:gd name="T11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7" h="281">
                      <a:moveTo>
                        <a:pt x="34" y="281"/>
                      </a:moveTo>
                      <a:cubicBezTo>
                        <a:pt x="57" y="281"/>
                        <a:pt x="42" y="281"/>
                        <a:pt x="65" y="281"/>
                      </a:cubicBezTo>
                      <a:cubicBezTo>
                        <a:pt x="66" y="195"/>
                        <a:pt x="66" y="85"/>
                        <a:pt x="67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0" y="66"/>
                        <a:pt x="21" y="107"/>
                        <a:pt x="30" y="172"/>
                      </a:cubicBezTo>
                      <a:cubicBezTo>
                        <a:pt x="33" y="194"/>
                        <a:pt x="28" y="246"/>
                        <a:pt x="34" y="2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4" name="íṧľîḑé">
                  <a:extLst>
                    <a:ext uri="{FF2B5EF4-FFF2-40B4-BE49-F238E27FC236}">
                      <a16:creationId xmlns:a16="http://schemas.microsoft.com/office/drawing/2014/main" id="{634C504C-6D38-474E-8B8C-E2182D67D82A}"/>
                    </a:ext>
                  </a:extLst>
                </p:cNvPr>
                <p:cNvSpPr/>
                <p:nvPr/>
              </p:nvSpPr>
              <p:spPr bwMode="auto">
                <a:xfrm>
                  <a:off x="7111319" y="4654488"/>
                  <a:ext cx="293513" cy="1212574"/>
                </a:xfrm>
                <a:custGeom>
                  <a:avLst/>
                  <a:gdLst>
                    <a:gd name="T0" fmla="*/ 31 w 68"/>
                    <a:gd name="T1" fmla="*/ 279 h 279"/>
                    <a:gd name="T2" fmla="*/ 2 w 68"/>
                    <a:gd name="T3" fmla="*/ 279 h 279"/>
                    <a:gd name="T4" fmla="*/ 0 w 68"/>
                    <a:gd name="T5" fmla="*/ 0 h 279"/>
                    <a:gd name="T6" fmla="*/ 43 w 68"/>
                    <a:gd name="T7" fmla="*/ 0 h 279"/>
                    <a:gd name="T8" fmla="*/ 37 w 68"/>
                    <a:gd name="T9" fmla="*/ 172 h 279"/>
                    <a:gd name="T10" fmla="*/ 31 w 68"/>
                    <a:gd name="T11" fmla="*/ 279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8" h="279">
                      <a:moveTo>
                        <a:pt x="31" y="279"/>
                      </a:moveTo>
                      <a:cubicBezTo>
                        <a:pt x="7" y="279"/>
                        <a:pt x="25" y="279"/>
                        <a:pt x="2" y="279"/>
                      </a:cubicBezTo>
                      <a:cubicBezTo>
                        <a:pt x="1" y="193"/>
                        <a:pt x="1" y="85"/>
                        <a:pt x="0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68" y="66"/>
                        <a:pt x="46" y="107"/>
                        <a:pt x="37" y="172"/>
                      </a:cubicBezTo>
                      <a:cubicBezTo>
                        <a:pt x="34" y="194"/>
                        <a:pt x="37" y="244"/>
                        <a:pt x="31" y="2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5" name="íṧliḓé">
                  <a:extLst>
                    <a:ext uri="{FF2B5EF4-FFF2-40B4-BE49-F238E27FC236}">
                      <a16:creationId xmlns:a16="http://schemas.microsoft.com/office/drawing/2014/main" id="{81B1D0D8-5E80-4EBE-964A-56421D54CC43}"/>
                    </a:ext>
                  </a:extLst>
                </p:cNvPr>
                <p:cNvSpPr/>
                <p:nvPr/>
              </p:nvSpPr>
              <p:spPr bwMode="auto">
                <a:xfrm flipH="1">
                  <a:off x="7099395" y="4654488"/>
                  <a:ext cx="157763" cy="1247429"/>
                </a:xfrm>
                <a:custGeom>
                  <a:avLst/>
                  <a:gdLst>
                    <a:gd name="T0" fmla="*/ 36 w 36"/>
                    <a:gd name="T1" fmla="*/ 0 h 287"/>
                    <a:gd name="T2" fmla="*/ 23 w 36"/>
                    <a:gd name="T3" fmla="*/ 0 h 287"/>
                    <a:gd name="T4" fmla="*/ 22 w 36"/>
                    <a:gd name="T5" fmla="*/ 0 h 287"/>
                    <a:gd name="T6" fmla="*/ 22 w 36"/>
                    <a:gd name="T7" fmla="*/ 0 h 287"/>
                    <a:gd name="T8" fmla="*/ 20 w 36"/>
                    <a:gd name="T9" fmla="*/ 0 h 287"/>
                    <a:gd name="T10" fmla="*/ 0 w 36"/>
                    <a:gd name="T11" fmla="*/ 0 h 287"/>
                    <a:gd name="T12" fmla="*/ 0 w 36"/>
                    <a:gd name="T13" fmla="*/ 35 h 287"/>
                    <a:gd name="T14" fmla="*/ 0 w 36"/>
                    <a:gd name="T15" fmla="*/ 37 h 287"/>
                    <a:gd name="T16" fmla="*/ 5 w 36"/>
                    <a:gd name="T17" fmla="*/ 285 h 287"/>
                    <a:gd name="T18" fmla="*/ 5 w 36"/>
                    <a:gd name="T19" fmla="*/ 287 h 287"/>
                    <a:gd name="T20" fmla="*/ 32 w 36"/>
                    <a:gd name="T21" fmla="*/ 287 h 287"/>
                    <a:gd name="T22" fmla="*/ 32 w 36"/>
                    <a:gd name="T23" fmla="*/ 285 h 287"/>
                    <a:gd name="T24" fmla="*/ 32 w 36"/>
                    <a:gd name="T25" fmla="*/ 167 h 287"/>
                    <a:gd name="T26" fmla="*/ 32 w 36"/>
                    <a:gd name="T27" fmla="*/ 166 h 287"/>
                    <a:gd name="T28" fmla="*/ 32 w 36"/>
                    <a:gd name="T29" fmla="*/ 60 h 287"/>
                    <a:gd name="T30" fmla="*/ 36 w 36"/>
                    <a:gd name="T31" fmla="*/ 54 h 287"/>
                    <a:gd name="T32" fmla="*/ 36 w 36"/>
                    <a:gd name="T33" fmla="*/ 0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287">
                      <a:moveTo>
                        <a:pt x="36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1" y="0"/>
                        <a:pt x="21" y="0"/>
                        <a:pt x="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6"/>
                        <a:pt x="0" y="36"/>
                        <a:pt x="0" y="37"/>
                      </a:cubicBezTo>
                      <a:cubicBezTo>
                        <a:pt x="5" y="285"/>
                        <a:pt x="5" y="285"/>
                        <a:pt x="5" y="285"/>
                      </a:cubicBezTo>
                      <a:cubicBezTo>
                        <a:pt x="5" y="286"/>
                        <a:pt x="5" y="286"/>
                        <a:pt x="5" y="287"/>
                      </a:cubicBezTo>
                      <a:cubicBezTo>
                        <a:pt x="32" y="287"/>
                        <a:pt x="32" y="287"/>
                        <a:pt x="32" y="287"/>
                      </a:cubicBezTo>
                      <a:cubicBezTo>
                        <a:pt x="32" y="286"/>
                        <a:pt x="32" y="286"/>
                        <a:pt x="32" y="285"/>
                      </a:cubicBezTo>
                      <a:cubicBezTo>
                        <a:pt x="32" y="167"/>
                        <a:pt x="32" y="167"/>
                        <a:pt x="32" y="167"/>
                      </a:cubicBezTo>
                      <a:cubicBezTo>
                        <a:pt x="32" y="167"/>
                        <a:pt x="32" y="166"/>
                        <a:pt x="32" y="166"/>
                      </a:cubicBezTo>
                      <a:cubicBezTo>
                        <a:pt x="32" y="60"/>
                        <a:pt x="32" y="60"/>
                        <a:pt x="32" y="60"/>
                      </a:cubicBezTo>
                      <a:cubicBezTo>
                        <a:pt x="32" y="57"/>
                        <a:pt x="34" y="54"/>
                        <a:pt x="36" y="54"/>
                      </a:cubicBez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46" name="îsḻîḓé">
                  <a:extLst>
                    <a:ext uri="{FF2B5EF4-FFF2-40B4-BE49-F238E27FC236}">
                      <a16:creationId xmlns:a16="http://schemas.microsoft.com/office/drawing/2014/main" id="{273500D4-05C0-4189-A6B3-7E6CB433E5E5}"/>
                    </a:ext>
                  </a:extLst>
                </p:cNvPr>
                <p:cNvSpPr/>
                <p:nvPr/>
              </p:nvSpPr>
              <p:spPr bwMode="auto">
                <a:xfrm>
                  <a:off x="6944384" y="4654488"/>
                  <a:ext cx="157763" cy="1247429"/>
                </a:xfrm>
                <a:custGeom>
                  <a:avLst/>
                  <a:gdLst>
                    <a:gd name="T0" fmla="*/ 36 w 36"/>
                    <a:gd name="T1" fmla="*/ 0 h 287"/>
                    <a:gd name="T2" fmla="*/ 23 w 36"/>
                    <a:gd name="T3" fmla="*/ 0 h 287"/>
                    <a:gd name="T4" fmla="*/ 22 w 36"/>
                    <a:gd name="T5" fmla="*/ 0 h 287"/>
                    <a:gd name="T6" fmla="*/ 22 w 36"/>
                    <a:gd name="T7" fmla="*/ 0 h 287"/>
                    <a:gd name="T8" fmla="*/ 20 w 36"/>
                    <a:gd name="T9" fmla="*/ 0 h 287"/>
                    <a:gd name="T10" fmla="*/ 0 w 36"/>
                    <a:gd name="T11" fmla="*/ 0 h 287"/>
                    <a:gd name="T12" fmla="*/ 0 w 36"/>
                    <a:gd name="T13" fmla="*/ 35 h 287"/>
                    <a:gd name="T14" fmla="*/ 0 w 36"/>
                    <a:gd name="T15" fmla="*/ 37 h 287"/>
                    <a:gd name="T16" fmla="*/ 5 w 36"/>
                    <a:gd name="T17" fmla="*/ 285 h 287"/>
                    <a:gd name="T18" fmla="*/ 5 w 36"/>
                    <a:gd name="T19" fmla="*/ 287 h 287"/>
                    <a:gd name="T20" fmla="*/ 32 w 36"/>
                    <a:gd name="T21" fmla="*/ 287 h 287"/>
                    <a:gd name="T22" fmla="*/ 32 w 36"/>
                    <a:gd name="T23" fmla="*/ 285 h 287"/>
                    <a:gd name="T24" fmla="*/ 32 w 36"/>
                    <a:gd name="T25" fmla="*/ 167 h 287"/>
                    <a:gd name="T26" fmla="*/ 32 w 36"/>
                    <a:gd name="T27" fmla="*/ 166 h 287"/>
                    <a:gd name="T28" fmla="*/ 32 w 36"/>
                    <a:gd name="T29" fmla="*/ 60 h 287"/>
                    <a:gd name="T30" fmla="*/ 36 w 36"/>
                    <a:gd name="T31" fmla="*/ 54 h 287"/>
                    <a:gd name="T32" fmla="*/ 36 w 36"/>
                    <a:gd name="T33" fmla="*/ 0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287">
                      <a:moveTo>
                        <a:pt x="36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1" y="0"/>
                        <a:pt x="21" y="0"/>
                        <a:pt x="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6"/>
                        <a:pt x="0" y="36"/>
                        <a:pt x="0" y="37"/>
                      </a:cubicBezTo>
                      <a:cubicBezTo>
                        <a:pt x="5" y="285"/>
                        <a:pt x="5" y="285"/>
                        <a:pt x="5" y="285"/>
                      </a:cubicBezTo>
                      <a:cubicBezTo>
                        <a:pt x="5" y="286"/>
                        <a:pt x="5" y="286"/>
                        <a:pt x="5" y="287"/>
                      </a:cubicBezTo>
                      <a:cubicBezTo>
                        <a:pt x="32" y="287"/>
                        <a:pt x="32" y="287"/>
                        <a:pt x="32" y="287"/>
                      </a:cubicBezTo>
                      <a:cubicBezTo>
                        <a:pt x="32" y="286"/>
                        <a:pt x="32" y="286"/>
                        <a:pt x="32" y="285"/>
                      </a:cubicBezTo>
                      <a:cubicBezTo>
                        <a:pt x="32" y="167"/>
                        <a:pt x="32" y="167"/>
                        <a:pt x="32" y="167"/>
                      </a:cubicBezTo>
                      <a:cubicBezTo>
                        <a:pt x="32" y="167"/>
                        <a:pt x="32" y="166"/>
                        <a:pt x="32" y="166"/>
                      </a:cubicBezTo>
                      <a:cubicBezTo>
                        <a:pt x="32" y="60"/>
                        <a:pt x="32" y="60"/>
                        <a:pt x="32" y="60"/>
                      </a:cubicBezTo>
                      <a:cubicBezTo>
                        <a:pt x="32" y="57"/>
                        <a:pt x="34" y="54"/>
                        <a:pt x="36" y="54"/>
                      </a:cubicBez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6" name="îśḷíḓè">
                <a:extLst>
                  <a:ext uri="{FF2B5EF4-FFF2-40B4-BE49-F238E27FC236}">
                    <a16:creationId xmlns:a16="http://schemas.microsoft.com/office/drawing/2014/main" id="{36DB4461-6021-47FA-A180-F60E8188B303}"/>
                  </a:ext>
                </a:extLst>
              </p:cNvPr>
              <p:cNvSpPr/>
              <p:nvPr/>
            </p:nvSpPr>
            <p:spPr bwMode="auto">
              <a:xfrm>
                <a:off x="6918701" y="5828538"/>
                <a:ext cx="174274" cy="126578"/>
              </a:xfrm>
              <a:custGeom>
                <a:avLst/>
                <a:gdLst>
                  <a:gd name="T0" fmla="*/ 40 w 40"/>
                  <a:gd name="T1" fmla="*/ 19 h 29"/>
                  <a:gd name="T2" fmla="*/ 40 w 40"/>
                  <a:gd name="T3" fmla="*/ 23 h 29"/>
                  <a:gd name="T4" fmla="*/ 39 w 40"/>
                  <a:gd name="T5" fmla="*/ 29 h 29"/>
                  <a:gd name="T6" fmla="*/ 1 w 40"/>
                  <a:gd name="T7" fmla="*/ 29 h 29"/>
                  <a:gd name="T8" fmla="*/ 0 w 40"/>
                  <a:gd name="T9" fmla="*/ 23 h 29"/>
                  <a:gd name="T10" fmla="*/ 0 w 40"/>
                  <a:gd name="T11" fmla="*/ 19 h 29"/>
                  <a:gd name="T12" fmla="*/ 40 w 40"/>
                  <a:gd name="T13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29">
                    <a:moveTo>
                      <a:pt x="40" y="19"/>
                    </a:moveTo>
                    <a:cubicBezTo>
                      <a:pt x="40" y="23"/>
                      <a:pt x="40" y="23"/>
                      <a:pt x="40" y="23"/>
                    </a:cubicBezTo>
                    <a:cubicBezTo>
                      <a:pt x="40" y="25"/>
                      <a:pt x="40" y="27"/>
                      <a:pt x="39" y="29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0" y="27"/>
                      <a:pt x="0" y="25"/>
                      <a:pt x="0" y="23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0"/>
                      <a:pt x="40" y="2"/>
                      <a:pt x="40" y="19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7" name="ï$líḍè">
                <a:extLst>
                  <a:ext uri="{FF2B5EF4-FFF2-40B4-BE49-F238E27FC236}">
                    <a16:creationId xmlns:a16="http://schemas.microsoft.com/office/drawing/2014/main" id="{5D308AD9-5BEB-4647-B917-1983C35FF57C}"/>
                  </a:ext>
                </a:extLst>
              </p:cNvPr>
              <p:cNvSpPr/>
              <p:nvPr/>
            </p:nvSpPr>
            <p:spPr bwMode="auto">
              <a:xfrm>
                <a:off x="7102147" y="5828538"/>
                <a:ext cx="168770" cy="126578"/>
              </a:xfrm>
              <a:custGeom>
                <a:avLst/>
                <a:gdLst>
                  <a:gd name="T0" fmla="*/ 39 w 39"/>
                  <a:gd name="T1" fmla="*/ 19 h 29"/>
                  <a:gd name="T2" fmla="*/ 39 w 39"/>
                  <a:gd name="T3" fmla="*/ 23 h 29"/>
                  <a:gd name="T4" fmla="*/ 39 w 39"/>
                  <a:gd name="T5" fmla="*/ 29 h 29"/>
                  <a:gd name="T6" fmla="*/ 0 w 39"/>
                  <a:gd name="T7" fmla="*/ 29 h 29"/>
                  <a:gd name="T8" fmla="*/ 0 w 39"/>
                  <a:gd name="T9" fmla="*/ 23 h 29"/>
                  <a:gd name="T10" fmla="*/ 0 w 39"/>
                  <a:gd name="T11" fmla="*/ 19 h 29"/>
                  <a:gd name="T12" fmla="*/ 39 w 39"/>
                  <a:gd name="T13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29">
                    <a:moveTo>
                      <a:pt x="39" y="19"/>
                    </a:moveTo>
                    <a:cubicBezTo>
                      <a:pt x="39" y="23"/>
                      <a:pt x="39" y="23"/>
                      <a:pt x="39" y="23"/>
                    </a:cubicBezTo>
                    <a:cubicBezTo>
                      <a:pt x="39" y="25"/>
                      <a:pt x="39" y="27"/>
                      <a:pt x="39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7"/>
                      <a:pt x="0" y="25"/>
                      <a:pt x="0" y="23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0"/>
                      <a:pt x="39" y="2"/>
                      <a:pt x="39" y="19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18" name="i$ľïḍê">
                <a:extLst>
                  <a:ext uri="{FF2B5EF4-FFF2-40B4-BE49-F238E27FC236}">
                    <a16:creationId xmlns:a16="http://schemas.microsoft.com/office/drawing/2014/main" id="{57F9B97D-DEA9-425E-A034-F0E1031452F4}"/>
                  </a:ext>
                </a:extLst>
              </p:cNvPr>
              <p:cNvSpPr/>
              <p:nvPr/>
            </p:nvSpPr>
            <p:spPr bwMode="auto">
              <a:xfrm>
                <a:off x="6698567" y="4122496"/>
                <a:ext cx="254990" cy="427428"/>
              </a:xfrm>
              <a:custGeom>
                <a:avLst/>
                <a:gdLst>
                  <a:gd name="T0" fmla="*/ 57 w 59"/>
                  <a:gd name="T1" fmla="*/ 5 h 98"/>
                  <a:gd name="T2" fmla="*/ 56 w 59"/>
                  <a:gd name="T3" fmla="*/ 5 h 98"/>
                  <a:gd name="T4" fmla="*/ 54 w 59"/>
                  <a:gd name="T5" fmla="*/ 4 h 98"/>
                  <a:gd name="T6" fmla="*/ 54 w 59"/>
                  <a:gd name="T7" fmla="*/ 4 h 98"/>
                  <a:gd name="T8" fmla="*/ 40 w 59"/>
                  <a:gd name="T9" fmla="*/ 1 h 98"/>
                  <a:gd name="T10" fmla="*/ 30 w 59"/>
                  <a:gd name="T11" fmla="*/ 2 h 98"/>
                  <a:gd name="T12" fmla="*/ 22 w 59"/>
                  <a:gd name="T13" fmla="*/ 10 h 98"/>
                  <a:gd name="T14" fmla="*/ 17 w 59"/>
                  <a:gd name="T15" fmla="*/ 27 h 98"/>
                  <a:gd name="T16" fmla="*/ 17 w 59"/>
                  <a:gd name="T17" fmla="*/ 27 h 98"/>
                  <a:gd name="T18" fmla="*/ 2 w 59"/>
                  <a:gd name="T19" fmla="*/ 76 h 98"/>
                  <a:gd name="T20" fmla="*/ 14 w 59"/>
                  <a:gd name="T21" fmla="*/ 96 h 98"/>
                  <a:gd name="T22" fmla="*/ 14 w 59"/>
                  <a:gd name="T23" fmla="*/ 96 h 98"/>
                  <a:gd name="T24" fmla="*/ 35 w 59"/>
                  <a:gd name="T25" fmla="*/ 85 h 98"/>
                  <a:gd name="T26" fmla="*/ 59 w 59"/>
                  <a:gd name="T27" fmla="*/ 6 h 98"/>
                  <a:gd name="T28" fmla="*/ 57 w 59"/>
                  <a:gd name="T29" fmla="*/ 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98">
                    <a:moveTo>
                      <a:pt x="57" y="5"/>
                    </a:moveTo>
                    <a:cubicBezTo>
                      <a:pt x="56" y="5"/>
                      <a:pt x="56" y="5"/>
                      <a:pt x="56" y="5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37" y="0"/>
                      <a:pt x="33" y="0"/>
                      <a:pt x="30" y="2"/>
                    </a:cubicBezTo>
                    <a:cubicBezTo>
                      <a:pt x="26" y="4"/>
                      <a:pt x="24" y="6"/>
                      <a:pt x="22" y="10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0" y="84"/>
                      <a:pt x="5" y="93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23" y="98"/>
                      <a:pt x="32" y="93"/>
                      <a:pt x="35" y="85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57" y="5"/>
                      <a:pt x="57" y="5"/>
                      <a:pt x="57" y="5"/>
                    </a:cubicBez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19" name="ïsľîdê">
                <a:extLst>
                  <a:ext uri="{FF2B5EF4-FFF2-40B4-BE49-F238E27FC236}">
                    <a16:creationId xmlns:a16="http://schemas.microsoft.com/office/drawing/2014/main" id="{FC8DAF21-03DF-4916-AEF8-41D715A038E0}"/>
                  </a:ext>
                </a:extLst>
              </p:cNvPr>
              <p:cNvSpPr/>
              <p:nvPr/>
            </p:nvSpPr>
            <p:spPr bwMode="auto">
              <a:xfrm>
                <a:off x="7096644" y="4045449"/>
                <a:ext cx="308188" cy="686086"/>
              </a:xfrm>
              <a:custGeom>
                <a:avLst/>
                <a:gdLst>
                  <a:gd name="T0" fmla="*/ 0 w 71"/>
                  <a:gd name="T1" fmla="*/ 157 h 158"/>
                  <a:gd name="T2" fmla="*/ 1 w 71"/>
                  <a:gd name="T3" fmla="*/ 158 h 158"/>
                  <a:gd name="T4" fmla="*/ 46 w 71"/>
                  <a:gd name="T5" fmla="*/ 139 h 158"/>
                  <a:gd name="T6" fmla="*/ 38 w 71"/>
                  <a:gd name="T7" fmla="*/ 102 h 158"/>
                  <a:gd name="T8" fmla="*/ 71 w 71"/>
                  <a:gd name="T9" fmla="*/ 25 h 158"/>
                  <a:gd name="T10" fmla="*/ 68 w 71"/>
                  <a:gd name="T11" fmla="*/ 21 h 158"/>
                  <a:gd name="T12" fmla="*/ 23 w 71"/>
                  <a:gd name="T13" fmla="*/ 0 h 158"/>
                  <a:gd name="T14" fmla="*/ 0 w 71"/>
                  <a:gd name="T15" fmla="*/ 0 h 158"/>
                  <a:gd name="T16" fmla="*/ 0 w 71"/>
                  <a:gd name="T17" fmla="*/ 157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158">
                    <a:moveTo>
                      <a:pt x="0" y="157"/>
                    </a:moveTo>
                    <a:cubicBezTo>
                      <a:pt x="1" y="158"/>
                      <a:pt x="1" y="158"/>
                      <a:pt x="1" y="158"/>
                    </a:cubicBezTo>
                    <a:cubicBezTo>
                      <a:pt x="46" y="139"/>
                      <a:pt x="46" y="139"/>
                      <a:pt x="46" y="139"/>
                    </a:cubicBezTo>
                    <a:cubicBezTo>
                      <a:pt x="38" y="102"/>
                      <a:pt x="38" y="102"/>
                      <a:pt x="38" y="102"/>
                    </a:cubicBezTo>
                    <a:cubicBezTo>
                      <a:pt x="39" y="86"/>
                      <a:pt x="58" y="50"/>
                      <a:pt x="71" y="25"/>
                    </a:cubicBezTo>
                    <a:cubicBezTo>
                      <a:pt x="68" y="21"/>
                      <a:pt x="68" y="21"/>
                      <a:pt x="68" y="21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5" y="0"/>
                      <a:pt x="8" y="0"/>
                      <a:pt x="0" y="0"/>
                    </a:cubicBez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0" name="îş1iḑè">
                <a:extLst>
                  <a:ext uri="{FF2B5EF4-FFF2-40B4-BE49-F238E27FC236}">
                    <a16:creationId xmlns:a16="http://schemas.microsoft.com/office/drawing/2014/main" id="{F5F1C3F6-31B1-4761-869F-8B293F2D3CBE}"/>
                  </a:ext>
                </a:extLst>
              </p:cNvPr>
              <p:cNvSpPr/>
              <p:nvPr/>
            </p:nvSpPr>
            <p:spPr bwMode="auto">
              <a:xfrm>
                <a:off x="6810469" y="4045449"/>
                <a:ext cx="291679" cy="686086"/>
              </a:xfrm>
              <a:custGeom>
                <a:avLst/>
                <a:gdLst>
                  <a:gd name="T0" fmla="*/ 52 w 67"/>
                  <a:gd name="T1" fmla="*/ 0 h 158"/>
                  <a:gd name="T2" fmla="*/ 52 w 67"/>
                  <a:gd name="T3" fmla="*/ 0 h 158"/>
                  <a:gd name="T4" fmla="*/ 52 w 67"/>
                  <a:gd name="T5" fmla="*/ 0 h 158"/>
                  <a:gd name="T6" fmla="*/ 51 w 67"/>
                  <a:gd name="T7" fmla="*/ 0 h 158"/>
                  <a:gd name="T8" fmla="*/ 51 w 67"/>
                  <a:gd name="T9" fmla="*/ 0 h 158"/>
                  <a:gd name="T10" fmla="*/ 51 w 67"/>
                  <a:gd name="T11" fmla="*/ 0 h 158"/>
                  <a:gd name="T12" fmla="*/ 51 w 67"/>
                  <a:gd name="T13" fmla="*/ 0 h 158"/>
                  <a:gd name="T14" fmla="*/ 51 w 67"/>
                  <a:gd name="T15" fmla="*/ 0 h 158"/>
                  <a:gd name="T16" fmla="*/ 50 w 67"/>
                  <a:gd name="T17" fmla="*/ 0 h 158"/>
                  <a:gd name="T18" fmla="*/ 50 w 67"/>
                  <a:gd name="T19" fmla="*/ 0 h 158"/>
                  <a:gd name="T20" fmla="*/ 50 w 67"/>
                  <a:gd name="T21" fmla="*/ 0 h 158"/>
                  <a:gd name="T22" fmla="*/ 50 w 67"/>
                  <a:gd name="T23" fmla="*/ 0 h 158"/>
                  <a:gd name="T24" fmla="*/ 50 w 67"/>
                  <a:gd name="T25" fmla="*/ 0 h 158"/>
                  <a:gd name="T26" fmla="*/ 49 w 67"/>
                  <a:gd name="T27" fmla="*/ 0 h 158"/>
                  <a:gd name="T28" fmla="*/ 49 w 67"/>
                  <a:gd name="T29" fmla="*/ 0 h 158"/>
                  <a:gd name="T30" fmla="*/ 49 w 67"/>
                  <a:gd name="T31" fmla="*/ 0 h 158"/>
                  <a:gd name="T32" fmla="*/ 49 w 67"/>
                  <a:gd name="T33" fmla="*/ 0 h 158"/>
                  <a:gd name="T34" fmla="*/ 49 w 67"/>
                  <a:gd name="T35" fmla="*/ 0 h 158"/>
                  <a:gd name="T36" fmla="*/ 49 w 67"/>
                  <a:gd name="T37" fmla="*/ 0 h 158"/>
                  <a:gd name="T38" fmla="*/ 49 w 67"/>
                  <a:gd name="T39" fmla="*/ 0 h 158"/>
                  <a:gd name="T40" fmla="*/ 48 w 67"/>
                  <a:gd name="T41" fmla="*/ 0 h 158"/>
                  <a:gd name="T42" fmla="*/ 48 w 67"/>
                  <a:gd name="T43" fmla="*/ 0 h 158"/>
                  <a:gd name="T44" fmla="*/ 48 w 67"/>
                  <a:gd name="T45" fmla="*/ 0 h 158"/>
                  <a:gd name="T46" fmla="*/ 48 w 67"/>
                  <a:gd name="T47" fmla="*/ 0 h 158"/>
                  <a:gd name="T48" fmla="*/ 48 w 67"/>
                  <a:gd name="T49" fmla="*/ 0 h 158"/>
                  <a:gd name="T50" fmla="*/ 48 w 67"/>
                  <a:gd name="T51" fmla="*/ 0 h 158"/>
                  <a:gd name="T52" fmla="*/ 47 w 67"/>
                  <a:gd name="T53" fmla="*/ 0 h 158"/>
                  <a:gd name="T54" fmla="*/ 47 w 67"/>
                  <a:gd name="T55" fmla="*/ 0 h 158"/>
                  <a:gd name="T56" fmla="*/ 2 w 67"/>
                  <a:gd name="T57" fmla="*/ 21 h 158"/>
                  <a:gd name="T58" fmla="*/ 0 w 67"/>
                  <a:gd name="T59" fmla="*/ 24 h 158"/>
                  <a:gd name="T60" fmla="*/ 16 w 67"/>
                  <a:gd name="T61" fmla="*/ 64 h 158"/>
                  <a:gd name="T62" fmla="*/ 31 w 67"/>
                  <a:gd name="T63" fmla="*/ 104 h 158"/>
                  <a:gd name="T64" fmla="*/ 22 w 67"/>
                  <a:gd name="T65" fmla="*/ 139 h 158"/>
                  <a:gd name="T66" fmla="*/ 67 w 67"/>
                  <a:gd name="T67" fmla="*/ 158 h 158"/>
                  <a:gd name="T68" fmla="*/ 67 w 67"/>
                  <a:gd name="T69" fmla="*/ 157 h 158"/>
                  <a:gd name="T70" fmla="*/ 67 w 67"/>
                  <a:gd name="T71" fmla="*/ 0 h 158"/>
                  <a:gd name="T72" fmla="*/ 52 w 67"/>
                  <a:gd name="T7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158">
                    <a:moveTo>
                      <a:pt x="52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7" y="38"/>
                      <a:pt x="11" y="51"/>
                      <a:pt x="16" y="64"/>
                    </a:cubicBezTo>
                    <a:cubicBezTo>
                      <a:pt x="20" y="74"/>
                      <a:pt x="34" y="94"/>
                      <a:pt x="31" y="104"/>
                    </a:cubicBezTo>
                    <a:cubicBezTo>
                      <a:pt x="22" y="139"/>
                      <a:pt x="22" y="139"/>
                      <a:pt x="22" y="139"/>
                    </a:cubicBezTo>
                    <a:cubicBezTo>
                      <a:pt x="67" y="158"/>
                      <a:pt x="67" y="158"/>
                      <a:pt x="67" y="158"/>
                    </a:cubicBezTo>
                    <a:cubicBezTo>
                      <a:pt x="67" y="157"/>
                      <a:pt x="67" y="157"/>
                      <a:pt x="67" y="157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2" y="0"/>
                      <a:pt x="57" y="0"/>
                      <a:pt x="52" y="0"/>
                    </a:cubicBez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1" name="iṡľiďè">
                <a:extLst>
                  <a:ext uri="{FF2B5EF4-FFF2-40B4-BE49-F238E27FC236}">
                    <a16:creationId xmlns:a16="http://schemas.microsoft.com/office/drawing/2014/main" id="{759F3956-7B15-403E-8C99-41CB549BCE90}"/>
                  </a:ext>
                </a:extLst>
              </p:cNvPr>
              <p:cNvSpPr/>
              <p:nvPr/>
            </p:nvSpPr>
            <p:spPr bwMode="auto">
              <a:xfrm>
                <a:off x="6689395" y="3296992"/>
                <a:ext cx="832842" cy="834677"/>
              </a:xfrm>
              <a:custGeom>
                <a:avLst/>
                <a:gdLst>
                  <a:gd name="T0" fmla="*/ 179 w 192"/>
                  <a:gd name="T1" fmla="*/ 91 h 192"/>
                  <a:gd name="T2" fmla="*/ 14 w 192"/>
                  <a:gd name="T3" fmla="*/ 92 h 192"/>
                  <a:gd name="T4" fmla="*/ 95 w 192"/>
                  <a:gd name="T5" fmla="*/ 0 h 192"/>
                  <a:gd name="T6" fmla="*/ 97 w 192"/>
                  <a:gd name="T7" fmla="*/ 0 h 192"/>
                  <a:gd name="T8" fmla="*/ 97 w 192"/>
                  <a:gd name="T9" fmla="*/ 0 h 192"/>
                  <a:gd name="T10" fmla="*/ 179 w 192"/>
                  <a:gd name="T11" fmla="*/ 9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192">
                    <a:moveTo>
                      <a:pt x="179" y="91"/>
                    </a:moveTo>
                    <a:cubicBezTo>
                      <a:pt x="157" y="192"/>
                      <a:pt x="35" y="179"/>
                      <a:pt x="14" y="92"/>
                    </a:cubicBezTo>
                    <a:cubicBezTo>
                      <a:pt x="0" y="33"/>
                      <a:pt x="44" y="0"/>
                      <a:pt x="95" y="0"/>
                    </a:cubicBezTo>
                    <a:cubicBezTo>
                      <a:pt x="96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146" y="2"/>
                      <a:pt x="192" y="34"/>
                      <a:pt x="179" y="91"/>
                    </a:cubicBezTo>
                    <a:close/>
                  </a:path>
                </a:pathLst>
              </a:custGeom>
              <a:solidFill>
                <a:srgbClr val="755243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2" name="ïsḻïḑè">
                <a:extLst>
                  <a:ext uri="{FF2B5EF4-FFF2-40B4-BE49-F238E27FC236}">
                    <a16:creationId xmlns:a16="http://schemas.microsoft.com/office/drawing/2014/main" id="{F32B61F1-20D3-4978-AB49-0D49949BFD4A}"/>
                  </a:ext>
                </a:extLst>
              </p:cNvPr>
              <p:cNvSpPr/>
              <p:nvPr/>
            </p:nvSpPr>
            <p:spPr bwMode="auto">
              <a:xfrm>
                <a:off x="6689395" y="3296992"/>
                <a:ext cx="420091" cy="643894"/>
              </a:xfrm>
              <a:custGeom>
                <a:avLst/>
                <a:gdLst>
                  <a:gd name="T0" fmla="*/ 53 w 97"/>
                  <a:gd name="T1" fmla="*/ 148 h 148"/>
                  <a:gd name="T2" fmla="*/ 14 w 97"/>
                  <a:gd name="T3" fmla="*/ 92 h 148"/>
                  <a:gd name="T4" fmla="*/ 95 w 97"/>
                  <a:gd name="T5" fmla="*/ 0 h 148"/>
                  <a:gd name="T6" fmla="*/ 97 w 97"/>
                  <a:gd name="T7" fmla="*/ 0 h 148"/>
                  <a:gd name="T8" fmla="*/ 97 w 97"/>
                  <a:gd name="T9" fmla="*/ 148 h 148"/>
                  <a:gd name="T10" fmla="*/ 53 w 97"/>
                  <a:gd name="T11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148">
                    <a:moveTo>
                      <a:pt x="53" y="148"/>
                    </a:moveTo>
                    <a:cubicBezTo>
                      <a:pt x="35" y="136"/>
                      <a:pt x="20" y="117"/>
                      <a:pt x="14" y="92"/>
                    </a:cubicBezTo>
                    <a:cubicBezTo>
                      <a:pt x="0" y="33"/>
                      <a:pt x="44" y="0"/>
                      <a:pt x="95" y="0"/>
                    </a:cubicBezTo>
                    <a:cubicBezTo>
                      <a:pt x="96" y="0"/>
                      <a:pt x="96" y="0"/>
                      <a:pt x="97" y="0"/>
                    </a:cubicBezTo>
                    <a:cubicBezTo>
                      <a:pt x="97" y="148"/>
                      <a:pt x="97" y="148"/>
                      <a:pt x="97" y="148"/>
                    </a:cubicBezTo>
                    <a:lnTo>
                      <a:pt x="53" y="148"/>
                    </a:lnTo>
                    <a:close/>
                  </a:path>
                </a:pathLst>
              </a:custGeom>
              <a:solidFill>
                <a:srgbClr val="8A6250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3" name="íSlïdé">
                <a:extLst>
                  <a:ext uri="{FF2B5EF4-FFF2-40B4-BE49-F238E27FC236}">
                    <a16:creationId xmlns:a16="http://schemas.microsoft.com/office/drawing/2014/main" id="{BA050C55-03DA-4F88-9001-AC90B5BE15A4}"/>
                  </a:ext>
                </a:extLst>
              </p:cNvPr>
              <p:cNvSpPr/>
              <p:nvPr/>
            </p:nvSpPr>
            <p:spPr bwMode="auto">
              <a:xfrm>
                <a:off x="6992079" y="3940885"/>
                <a:ext cx="221970" cy="339375"/>
              </a:xfrm>
              <a:custGeom>
                <a:avLst/>
                <a:gdLst>
                  <a:gd name="T0" fmla="*/ 60 w 121"/>
                  <a:gd name="T1" fmla="*/ 185 h 185"/>
                  <a:gd name="T2" fmla="*/ 0 w 121"/>
                  <a:gd name="T3" fmla="*/ 64 h 185"/>
                  <a:gd name="T4" fmla="*/ 26 w 121"/>
                  <a:gd name="T5" fmla="*/ 54 h 185"/>
                  <a:gd name="T6" fmla="*/ 12 w 121"/>
                  <a:gd name="T7" fmla="*/ 0 h 185"/>
                  <a:gd name="T8" fmla="*/ 107 w 121"/>
                  <a:gd name="T9" fmla="*/ 0 h 185"/>
                  <a:gd name="T10" fmla="*/ 97 w 121"/>
                  <a:gd name="T11" fmla="*/ 52 h 185"/>
                  <a:gd name="T12" fmla="*/ 121 w 121"/>
                  <a:gd name="T13" fmla="*/ 61 h 185"/>
                  <a:gd name="T14" fmla="*/ 60 w 121"/>
                  <a:gd name="T1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85">
                    <a:moveTo>
                      <a:pt x="60" y="185"/>
                    </a:moveTo>
                    <a:lnTo>
                      <a:pt x="0" y="64"/>
                    </a:lnTo>
                    <a:lnTo>
                      <a:pt x="26" y="54"/>
                    </a:lnTo>
                    <a:lnTo>
                      <a:pt x="12" y="0"/>
                    </a:lnTo>
                    <a:lnTo>
                      <a:pt x="107" y="0"/>
                    </a:lnTo>
                    <a:lnTo>
                      <a:pt x="97" y="52"/>
                    </a:lnTo>
                    <a:lnTo>
                      <a:pt x="121" y="61"/>
                    </a:lnTo>
                    <a:lnTo>
                      <a:pt x="60" y="1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4" name="iŝḷiḓé">
                <a:extLst>
                  <a:ext uri="{FF2B5EF4-FFF2-40B4-BE49-F238E27FC236}">
                    <a16:creationId xmlns:a16="http://schemas.microsoft.com/office/drawing/2014/main" id="{55CDB8FD-D551-4445-AAD3-D1943F9152E3}"/>
                  </a:ext>
                </a:extLst>
              </p:cNvPr>
              <p:cNvSpPr/>
              <p:nvPr/>
            </p:nvSpPr>
            <p:spPr bwMode="auto">
              <a:xfrm>
                <a:off x="6992079" y="3935382"/>
                <a:ext cx="225638" cy="183445"/>
              </a:xfrm>
              <a:custGeom>
                <a:avLst/>
                <a:gdLst>
                  <a:gd name="T0" fmla="*/ 0 w 52"/>
                  <a:gd name="T1" fmla="*/ 28 h 42"/>
                  <a:gd name="T2" fmla="*/ 8 w 52"/>
                  <a:gd name="T3" fmla="*/ 22 h 42"/>
                  <a:gd name="T4" fmla="*/ 5 w 52"/>
                  <a:gd name="T5" fmla="*/ 0 h 42"/>
                  <a:gd name="T6" fmla="*/ 47 w 52"/>
                  <a:gd name="T7" fmla="*/ 1 h 42"/>
                  <a:gd name="T8" fmla="*/ 44 w 52"/>
                  <a:gd name="T9" fmla="*/ 22 h 42"/>
                  <a:gd name="T10" fmla="*/ 52 w 52"/>
                  <a:gd name="T11" fmla="*/ 27 h 42"/>
                  <a:gd name="T12" fmla="*/ 26 w 52"/>
                  <a:gd name="T13" fmla="*/ 42 h 42"/>
                  <a:gd name="T14" fmla="*/ 0 w 52"/>
                  <a:gd name="T15" fmla="*/ 2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2">
                    <a:moveTo>
                      <a:pt x="0" y="28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4" y="22"/>
                      <a:pt x="44" y="22"/>
                      <a:pt x="44" y="22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47" y="36"/>
                      <a:pt x="37" y="42"/>
                      <a:pt x="26" y="42"/>
                    </a:cubicBezTo>
                    <a:cubicBezTo>
                      <a:pt x="15" y="42"/>
                      <a:pt x="5" y="36"/>
                      <a:pt x="0" y="28"/>
                    </a:cubicBezTo>
                    <a:close/>
                  </a:path>
                </a:pathLst>
              </a:custGeom>
              <a:solidFill>
                <a:srgbClr val="E0DA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5" name="iş1ïḑê">
                <a:extLst>
                  <a:ext uri="{FF2B5EF4-FFF2-40B4-BE49-F238E27FC236}">
                    <a16:creationId xmlns:a16="http://schemas.microsoft.com/office/drawing/2014/main" id="{49E8FAA7-3F2E-406B-9A50-01469DA68321}"/>
                  </a:ext>
                </a:extLst>
              </p:cNvPr>
              <p:cNvSpPr/>
              <p:nvPr/>
            </p:nvSpPr>
            <p:spPr bwMode="auto">
              <a:xfrm>
                <a:off x="6992079" y="3935382"/>
                <a:ext cx="117405" cy="183445"/>
              </a:xfrm>
              <a:custGeom>
                <a:avLst/>
                <a:gdLst>
                  <a:gd name="T0" fmla="*/ 0 w 27"/>
                  <a:gd name="T1" fmla="*/ 28 h 42"/>
                  <a:gd name="T2" fmla="*/ 8 w 27"/>
                  <a:gd name="T3" fmla="*/ 22 h 42"/>
                  <a:gd name="T4" fmla="*/ 5 w 27"/>
                  <a:gd name="T5" fmla="*/ 0 h 42"/>
                  <a:gd name="T6" fmla="*/ 27 w 27"/>
                  <a:gd name="T7" fmla="*/ 1 h 42"/>
                  <a:gd name="T8" fmla="*/ 27 w 27"/>
                  <a:gd name="T9" fmla="*/ 42 h 42"/>
                  <a:gd name="T10" fmla="*/ 26 w 27"/>
                  <a:gd name="T11" fmla="*/ 42 h 42"/>
                  <a:gd name="T12" fmla="*/ 0 w 27"/>
                  <a:gd name="T13" fmla="*/ 2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2">
                    <a:moveTo>
                      <a:pt x="0" y="28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2"/>
                      <a:pt x="26" y="42"/>
                      <a:pt x="26" y="42"/>
                    </a:cubicBezTo>
                    <a:cubicBezTo>
                      <a:pt x="15" y="42"/>
                      <a:pt x="5" y="36"/>
                      <a:pt x="0" y="28"/>
                    </a:cubicBezTo>
                    <a:close/>
                  </a:path>
                </a:pathLst>
              </a:custGeom>
              <a:solidFill>
                <a:srgbClr val="EAE5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7" name="íŝļïḋe">
                <a:extLst>
                  <a:ext uri="{FF2B5EF4-FFF2-40B4-BE49-F238E27FC236}">
                    <a16:creationId xmlns:a16="http://schemas.microsoft.com/office/drawing/2014/main" id="{FA9DC932-204B-4C69-A3F1-202A7AEBE769}"/>
                  </a:ext>
                </a:extLst>
              </p:cNvPr>
              <p:cNvSpPr/>
              <p:nvPr/>
            </p:nvSpPr>
            <p:spPr bwMode="auto">
              <a:xfrm>
                <a:off x="7014093" y="3935382"/>
                <a:ext cx="183445" cy="117405"/>
              </a:xfrm>
              <a:custGeom>
                <a:avLst/>
                <a:gdLst>
                  <a:gd name="T0" fmla="*/ 3 w 42"/>
                  <a:gd name="T1" fmla="*/ 22 h 27"/>
                  <a:gd name="T2" fmla="*/ 3 w 42"/>
                  <a:gd name="T3" fmla="*/ 22 h 27"/>
                  <a:gd name="T4" fmla="*/ 0 w 42"/>
                  <a:gd name="T5" fmla="*/ 0 h 27"/>
                  <a:gd name="T6" fmla="*/ 42 w 42"/>
                  <a:gd name="T7" fmla="*/ 1 h 27"/>
                  <a:gd name="T8" fmla="*/ 39 w 42"/>
                  <a:gd name="T9" fmla="*/ 22 h 27"/>
                  <a:gd name="T10" fmla="*/ 40 w 42"/>
                  <a:gd name="T11" fmla="*/ 23 h 27"/>
                  <a:gd name="T12" fmla="*/ 3 w 42"/>
                  <a:gd name="T13" fmla="*/ 2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7">
                    <a:moveTo>
                      <a:pt x="3" y="22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40" y="23"/>
                      <a:pt x="40" y="23"/>
                      <a:pt x="40" y="23"/>
                    </a:cubicBezTo>
                    <a:cubicBezTo>
                      <a:pt x="28" y="27"/>
                      <a:pt x="15" y="26"/>
                      <a:pt x="3" y="22"/>
                    </a:cubicBezTo>
                    <a:close/>
                  </a:path>
                </a:pathLst>
              </a:custGeom>
              <a:solidFill>
                <a:srgbClr val="CAC5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8" name="ïšľïdè">
                <a:extLst>
                  <a:ext uri="{FF2B5EF4-FFF2-40B4-BE49-F238E27FC236}">
                    <a16:creationId xmlns:a16="http://schemas.microsoft.com/office/drawing/2014/main" id="{2F38C478-A9B4-4884-A7AA-79E07DDC0C55}"/>
                  </a:ext>
                </a:extLst>
              </p:cNvPr>
              <p:cNvSpPr/>
              <p:nvPr/>
            </p:nvSpPr>
            <p:spPr bwMode="auto">
              <a:xfrm>
                <a:off x="7014093" y="3935382"/>
                <a:ext cx="95392" cy="113736"/>
              </a:xfrm>
              <a:custGeom>
                <a:avLst/>
                <a:gdLst>
                  <a:gd name="T0" fmla="*/ 3 w 22"/>
                  <a:gd name="T1" fmla="*/ 22 h 26"/>
                  <a:gd name="T2" fmla="*/ 3 w 22"/>
                  <a:gd name="T3" fmla="*/ 22 h 26"/>
                  <a:gd name="T4" fmla="*/ 0 w 22"/>
                  <a:gd name="T5" fmla="*/ 0 h 26"/>
                  <a:gd name="T6" fmla="*/ 22 w 22"/>
                  <a:gd name="T7" fmla="*/ 1 h 26"/>
                  <a:gd name="T8" fmla="*/ 22 w 22"/>
                  <a:gd name="T9" fmla="*/ 25 h 26"/>
                  <a:gd name="T10" fmla="*/ 3 w 22"/>
                  <a:gd name="T11" fmla="*/ 2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26">
                    <a:moveTo>
                      <a:pt x="3" y="22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16" y="26"/>
                      <a:pt x="9" y="24"/>
                      <a:pt x="3" y="22"/>
                    </a:cubicBezTo>
                    <a:close/>
                  </a:path>
                </a:pathLst>
              </a:custGeom>
              <a:solidFill>
                <a:srgbClr val="DAD6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29" name="ïšľïḋe">
                <a:extLst>
                  <a:ext uri="{FF2B5EF4-FFF2-40B4-BE49-F238E27FC236}">
                    <a16:creationId xmlns:a16="http://schemas.microsoft.com/office/drawing/2014/main" id="{C69AF59D-E138-45DE-9CDF-33F4DBBF129C}"/>
                  </a:ext>
                </a:extLst>
              </p:cNvPr>
              <p:cNvSpPr/>
              <p:nvPr/>
            </p:nvSpPr>
            <p:spPr bwMode="auto">
              <a:xfrm>
                <a:off x="6797627" y="4232563"/>
                <a:ext cx="425593" cy="491634"/>
              </a:xfrm>
              <a:custGeom>
                <a:avLst/>
                <a:gdLst>
                  <a:gd name="T0" fmla="*/ 80 w 232"/>
                  <a:gd name="T1" fmla="*/ 0 h 268"/>
                  <a:gd name="T2" fmla="*/ 232 w 232"/>
                  <a:gd name="T3" fmla="*/ 49 h 268"/>
                  <a:gd name="T4" fmla="*/ 154 w 232"/>
                  <a:gd name="T5" fmla="*/ 268 h 268"/>
                  <a:gd name="T6" fmla="*/ 0 w 232"/>
                  <a:gd name="T7" fmla="*/ 218 h 268"/>
                  <a:gd name="T8" fmla="*/ 80 w 232"/>
                  <a:gd name="T9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68">
                    <a:moveTo>
                      <a:pt x="80" y="0"/>
                    </a:moveTo>
                    <a:lnTo>
                      <a:pt x="232" y="49"/>
                    </a:lnTo>
                    <a:lnTo>
                      <a:pt x="154" y="268"/>
                    </a:lnTo>
                    <a:lnTo>
                      <a:pt x="0" y="218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E0DA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0" name="îṧḻídê">
                <a:extLst>
                  <a:ext uri="{FF2B5EF4-FFF2-40B4-BE49-F238E27FC236}">
                    <a16:creationId xmlns:a16="http://schemas.microsoft.com/office/drawing/2014/main" id="{46EA2A9A-1351-48D8-A19E-244E4EC74CA6}"/>
                  </a:ext>
                </a:extLst>
              </p:cNvPr>
              <p:cNvSpPr/>
              <p:nvPr/>
            </p:nvSpPr>
            <p:spPr bwMode="auto">
              <a:xfrm>
                <a:off x="6788456" y="4214219"/>
                <a:ext cx="425593" cy="495303"/>
              </a:xfrm>
              <a:custGeom>
                <a:avLst/>
                <a:gdLst>
                  <a:gd name="T0" fmla="*/ 78 w 232"/>
                  <a:gd name="T1" fmla="*/ 0 h 270"/>
                  <a:gd name="T2" fmla="*/ 232 w 232"/>
                  <a:gd name="T3" fmla="*/ 52 h 270"/>
                  <a:gd name="T4" fmla="*/ 154 w 232"/>
                  <a:gd name="T5" fmla="*/ 270 h 270"/>
                  <a:gd name="T6" fmla="*/ 0 w 232"/>
                  <a:gd name="T7" fmla="*/ 218 h 270"/>
                  <a:gd name="T8" fmla="*/ 78 w 232"/>
                  <a:gd name="T9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70">
                    <a:moveTo>
                      <a:pt x="78" y="0"/>
                    </a:moveTo>
                    <a:lnTo>
                      <a:pt x="232" y="52"/>
                    </a:lnTo>
                    <a:lnTo>
                      <a:pt x="154" y="270"/>
                    </a:lnTo>
                    <a:lnTo>
                      <a:pt x="0" y="218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1" name="îṧļïďê">
                <a:extLst>
                  <a:ext uri="{FF2B5EF4-FFF2-40B4-BE49-F238E27FC236}">
                    <a16:creationId xmlns:a16="http://schemas.microsoft.com/office/drawing/2014/main" id="{B728A2E8-EF5A-4B6F-A061-E9315F2C3792}"/>
                  </a:ext>
                </a:extLst>
              </p:cNvPr>
              <p:cNvSpPr/>
              <p:nvPr/>
            </p:nvSpPr>
            <p:spPr bwMode="auto">
              <a:xfrm>
                <a:off x="6905861" y="4271086"/>
                <a:ext cx="308188" cy="438435"/>
              </a:xfrm>
              <a:custGeom>
                <a:avLst/>
                <a:gdLst>
                  <a:gd name="T0" fmla="*/ 107 w 168"/>
                  <a:gd name="T1" fmla="*/ 0 h 239"/>
                  <a:gd name="T2" fmla="*/ 168 w 168"/>
                  <a:gd name="T3" fmla="*/ 21 h 239"/>
                  <a:gd name="T4" fmla="*/ 90 w 168"/>
                  <a:gd name="T5" fmla="*/ 239 h 239"/>
                  <a:gd name="T6" fmla="*/ 0 w 168"/>
                  <a:gd name="T7" fmla="*/ 209 h 239"/>
                  <a:gd name="T8" fmla="*/ 107 w 168"/>
                  <a:gd name="T9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239">
                    <a:moveTo>
                      <a:pt x="107" y="0"/>
                    </a:moveTo>
                    <a:lnTo>
                      <a:pt x="168" y="21"/>
                    </a:lnTo>
                    <a:lnTo>
                      <a:pt x="90" y="239"/>
                    </a:lnTo>
                    <a:lnTo>
                      <a:pt x="0" y="209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2" name="íşļiḑê">
                <a:extLst>
                  <a:ext uri="{FF2B5EF4-FFF2-40B4-BE49-F238E27FC236}">
                    <a16:creationId xmlns:a16="http://schemas.microsoft.com/office/drawing/2014/main" id="{DFCC0ADE-ACB8-4A0E-9C19-C7472316E9DD}"/>
                  </a:ext>
                </a:extLst>
              </p:cNvPr>
              <p:cNvSpPr/>
              <p:nvPr/>
            </p:nvSpPr>
            <p:spPr bwMode="auto">
              <a:xfrm>
                <a:off x="6828814" y="3465762"/>
                <a:ext cx="554005" cy="665907"/>
              </a:xfrm>
              <a:custGeom>
                <a:avLst/>
                <a:gdLst>
                  <a:gd name="T0" fmla="*/ 64 w 128"/>
                  <a:gd name="T1" fmla="*/ 0 h 153"/>
                  <a:gd name="T2" fmla="*/ 68 w 128"/>
                  <a:gd name="T3" fmla="*/ 0 h 153"/>
                  <a:gd name="T4" fmla="*/ 111 w 128"/>
                  <a:gd name="T5" fmla="*/ 0 h 153"/>
                  <a:gd name="T6" fmla="*/ 114 w 128"/>
                  <a:gd name="T7" fmla="*/ 15 h 153"/>
                  <a:gd name="T8" fmla="*/ 127 w 128"/>
                  <a:gd name="T9" fmla="*/ 30 h 153"/>
                  <a:gd name="T10" fmla="*/ 127 w 128"/>
                  <a:gd name="T11" fmla="*/ 65 h 153"/>
                  <a:gd name="T12" fmla="*/ 1 w 128"/>
                  <a:gd name="T13" fmla="*/ 64 h 153"/>
                  <a:gd name="T14" fmla="*/ 1 w 128"/>
                  <a:gd name="T15" fmla="*/ 14 h 153"/>
                  <a:gd name="T16" fmla="*/ 11 w 128"/>
                  <a:gd name="T17" fmla="*/ 0 h 153"/>
                  <a:gd name="T18" fmla="*/ 60 w 128"/>
                  <a:gd name="T19" fmla="*/ 0 h 153"/>
                  <a:gd name="T20" fmla="*/ 64 w 128"/>
                  <a:gd name="T2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8" h="153">
                    <a:moveTo>
                      <a:pt x="64" y="0"/>
                    </a:moveTo>
                    <a:cubicBezTo>
                      <a:pt x="65" y="0"/>
                      <a:pt x="67" y="0"/>
                      <a:pt x="68" y="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27" y="30"/>
                      <a:pt x="127" y="30"/>
                      <a:pt x="127" y="30"/>
                    </a:cubicBezTo>
                    <a:cubicBezTo>
                      <a:pt x="127" y="42"/>
                      <a:pt x="128" y="54"/>
                      <a:pt x="127" y="65"/>
                    </a:cubicBezTo>
                    <a:cubicBezTo>
                      <a:pt x="121" y="153"/>
                      <a:pt x="9" y="152"/>
                      <a:pt x="1" y="64"/>
                    </a:cubicBezTo>
                    <a:cubicBezTo>
                      <a:pt x="0" y="48"/>
                      <a:pt x="1" y="31"/>
                      <a:pt x="1" y="1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1" y="0"/>
                      <a:pt x="63" y="0"/>
                      <a:pt x="64" y="0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5" name="ïṩḷide">
                <a:extLst>
                  <a:ext uri="{FF2B5EF4-FFF2-40B4-BE49-F238E27FC236}">
                    <a16:creationId xmlns:a16="http://schemas.microsoft.com/office/drawing/2014/main" id="{4341D87D-EC74-43E6-A982-02F3198B90B5}"/>
                  </a:ext>
                </a:extLst>
              </p:cNvPr>
              <p:cNvSpPr/>
              <p:nvPr/>
            </p:nvSpPr>
            <p:spPr bwMode="auto">
              <a:xfrm>
                <a:off x="6828814" y="3465762"/>
                <a:ext cx="280672" cy="570516"/>
              </a:xfrm>
              <a:custGeom>
                <a:avLst/>
                <a:gdLst>
                  <a:gd name="T0" fmla="*/ 64 w 65"/>
                  <a:gd name="T1" fmla="*/ 0 h 131"/>
                  <a:gd name="T2" fmla="*/ 65 w 65"/>
                  <a:gd name="T3" fmla="*/ 0 h 131"/>
                  <a:gd name="T4" fmla="*/ 65 w 65"/>
                  <a:gd name="T5" fmla="*/ 130 h 131"/>
                  <a:gd name="T6" fmla="*/ 1 w 65"/>
                  <a:gd name="T7" fmla="*/ 64 h 131"/>
                  <a:gd name="T8" fmla="*/ 1 w 65"/>
                  <a:gd name="T9" fmla="*/ 14 h 131"/>
                  <a:gd name="T10" fmla="*/ 11 w 65"/>
                  <a:gd name="T11" fmla="*/ 0 h 131"/>
                  <a:gd name="T12" fmla="*/ 60 w 65"/>
                  <a:gd name="T13" fmla="*/ 0 h 131"/>
                  <a:gd name="T14" fmla="*/ 64 w 65"/>
                  <a:gd name="T1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131">
                    <a:moveTo>
                      <a:pt x="64" y="0"/>
                    </a:moveTo>
                    <a:cubicBezTo>
                      <a:pt x="64" y="0"/>
                      <a:pt x="65" y="0"/>
                      <a:pt x="65" y="0"/>
                    </a:cubicBezTo>
                    <a:cubicBezTo>
                      <a:pt x="65" y="130"/>
                      <a:pt x="65" y="130"/>
                      <a:pt x="65" y="130"/>
                    </a:cubicBezTo>
                    <a:cubicBezTo>
                      <a:pt x="35" y="131"/>
                      <a:pt x="5" y="108"/>
                      <a:pt x="1" y="64"/>
                    </a:cubicBezTo>
                    <a:cubicBezTo>
                      <a:pt x="0" y="48"/>
                      <a:pt x="1" y="31"/>
                      <a:pt x="1" y="1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1" y="0"/>
                      <a:pt x="63" y="0"/>
                      <a:pt x="64" y="0"/>
                    </a:cubicBezTo>
                    <a:close/>
                  </a:path>
                </a:pathLst>
              </a:custGeom>
              <a:solidFill>
                <a:srgbClr val="FAD9CA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6" name="íśļîḍê">
                <a:extLst>
                  <a:ext uri="{FF2B5EF4-FFF2-40B4-BE49-F238E27FC236}">
                    <a16:creationId xmlns:a16="http://schemas.microsoft.com/office/drawing/2014/main" id="{9C28B091-0906-40BA-844D-31FDC3ED6F58}"/>
                  </a:ext>
                </a:extLst>
              </p:cNvPr>
              <p:cNvSpPr/>
              <p:nvPr/>
            </p:nvSpPr>
            <p:spPr bwMode="auto">
              <a:xfrm>
                <a:off x="6731587" y="3408893"/>
                <a:ext cx="698928" cy="313692"/>
              </a:xfrm>
              <a:custGeom>
                <a:avLst/>
                <a:gdLst>
                  <a:gd name="T0" fmla="*/ 161 w 161"/>
                  <a:gd name="T1" fmla="*/ 56 h 72"/>
                  <a:gd name="T2" fmla="*/ 87 w 161"/>
                  <a:gd name="T3" fmla="*/ 40 h 72"/>
                  <a:gd name="T4" fmla="*/ 87 w 161"/>
                  <a:gd name="T5" fmla="*/ 40 h 72"/>
                  <a:gd name="T6" fmla="*/ 87 w 161"/>
                  <a:gd name="T7" fmla="*/ 40 h 72"/>
                  <a:gd name="T8" fmla="*/ 87 w 161"/>
                  <a:gd name="T9" fmla="*/ 40 h 72"/>
                  <a:gd name="T10" fmla="*/ 87 w 161"/>
                  <a:gd name="T11" fmla="*/ 40 h 72"/>
                  <a:gd name="T12" fmla="*/ 87 w 161"/>
                  <a:gd name="T13" fmla="*/ 40 h 72"/>
                  <a:gd name="T14" fmla="*/ 87 w 161"/>
                  <a:gd name="T15" fmla="*/ 40 h 72"/>
                  <a:gd name="T16" fmla="*/ 87 w 161"/>
                  <a:gd name="T17" fmla="*/ 40 h 72"/>
                  <a:gd name="T18" fmla="*/ 87 w 161"/>
                  <a:gd name="T19" fmla="*/ 40 h 72"/>
                  <a:gd name="T20" fmla="*/ 87 w 161"/>
                  <a:gd name="T21" fmla="*/ 40 h 72"/>
                  <a:gd name="T22" fmla="*/ 87 w 161"/>
                  <a:gd name="T23" fmla="*/ 40 h 72"/>
                  <a:gd name="T24" fmla="*/ 87 w 161"/>
                  <a:gd name="T25" fmla="*/ 40 h 72"/>
                  <a:gd name="T26" fmla="*/ 87 w 161"/>
                  <a:gd name="T27" fmla="*/ 40 h 72"/>
                  <a:gd name="T28" fmla="*/ 87 w 161"/>
                  <a:gd name="T29" fmla="*/ 39 h 72"/>
                  <a:gd name="T30" fmla="*/ 87 w 161"/>
                  <a:gd name="T31" fmla="*/ 39 h 72"/>
                  <a:gd name="T32" fmla="*/ 87 w 161"/>
                  <a:gd name="T33" fmla="*/ 39 h 72"/>
                  <a:gd name="T34" fmla="*/ 87 w 161"/>
                  <a:gd name="T35" fmla="*/ 39 h 72"/>
                  <a:gd name="T36" fmla="*/ 87 w 161"/>
                  <a:gd name="T37" fmla="*/ 39 h 72"/>
                  <a:gd name="T38" fmla="*/ 87 w 161"/>
                  <a:gd name="T39" fmla="*/ 40 h 72"/>
                  <a:gd name="T40" fmla="*/ 87 w 161"/>
                  <a:gd name="T41" fmla="*/ 40 h 72"/>
                  <a:gd name="T42" fmla="*/ 86 w 161"/>
                  <a:gd name="T43" fmla="*/ 41 h 72"/>
                  <a:gd name="T44" fmla="*/ 86 w 161"/>
                  <a:gd name="T45" fmla="*/ 41 h 72"/>
                  <a:gd name="T46" fmla="*/ 86 w 161"/>
                  <a:gd name="T47" fmla="*/ 42 h 72"/>
                  <a:gd name="T48" fmla="*/ 86 w 161"/>
                  <a:gd name="T49" fmla="*/ 42 h 72"/>
                  <a:gd name="T50" fmla="*/ 86 w 161"/>
                  <a:gd name="T51" fmla="*/ 42 h 72"/>
                  <a:gd name="T52" fmla="*/ 20 w 161"/>
                  <a:gd name="T53" fmla="*/ 69 h 72"/>
                  <a:gd name="T54" fmla="*/ 19 w 161"/>
                  <a:gd name="T55" fmla="*/ 19 h 72"/>
                  <a:gd name="T56" fmla="*/ 87 w 161"/>
                  <a:gd name="T57" fmla="*/ 0 h 72"/>
                  <a:gd name="T58" fmla="*/ 88 w 161"/>
                  <a:gd name="T59" fmla="*/ 0 h 72"/>
                  <a:gd name="T60" fmla="*/ 112 w 161"/>
                  <a:gd name="T61" fmla="*/ 0 h 72"/>
                  <a:gd name="T62" fmla="*/ 158 w 161"/>
                  <a:gd name="T63" fmla="*/ 3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1" h="72">
                    <a:moveTo>
                      <a:pt x="158" y="40"/>
                    </a:moveTo>
                    <a:cubicBezTo>
                      <a:pt x="161" y="56"/>
                      <a:pt x="161" y="56"/>
                      <a:pt x="161" y="56"/>
                    </a:cubicBezTo>
                    <a:cubicBezTo>
                      <a:pt x="149" y="64"/>
                      <a:pt x="149" y="64"/>
                      <a:pt x="149" y="64"/>
                    </a:cubicBezTo>
                    <a:cubicBezTo>
                      <a:pt x="98" y="72"/>
                      <a:pt x="90" y="51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1"/>
                      <a:pt x="87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79" y="66"/>
                      <a:pt x="47" y="71"/>
                      <a:pt x="20" y="69"/>
                    </a:cubicBezTo>
                    <a:cubicBezTo>
                      <a:pt x="25" y="55"/>
                      <a:pt x="0" y="50"/>
                      <a:pt x="6" y="4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26" y="32"/>
                      <a:pt x="24" y="0"/>
                      <a:pt x="40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40" y="0"/>
                      <a:pt x="158" y="17"/>
                      <a:pt x="158" y="39"/>
                    </a:cubicBezTo>
                    <a:cubicBezTo>
                      <a:pt x="158" y="40"/>
                      <a:pt x="158" y="40"/>
                      <a:pt x="158" y="40"/>
                    </a:cubicBezTo>
                    <a:close/>
                  </a:path>
                </a:pathLst>
              </a:custGeom>
              <a:solidFill>
                <a:srgbClr val="755243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7" name="iśḷiḋê">
                <a:extLst>
                  <a:ext uri="{FF2B5EF4-FFF2-40B4-BE49-F238E27FC236}">
                    <a16:creationId xmlns:a16="http://schemas.microsoft.com/office/drawing/2014/main" id="{109189ED-07BB-4EF7-A3ED-99E4EC3753AC}"/>
                  </a:ext>
                </a:extLst>
              </p:cNvPr>
              <p:cNvSpPr/>
              <p:nvPr/>
            </p:nvSpPr>
            <p:spPr bwMode="auto">
              <a:xfrm>
                <a:off x="6731587" y="3408893"/>
                <a:ext cx="377898" cy="310023"/>
              </a:xfrm>
              <a:custGeom>
                <a:avLst/>
                <a:gdLst>
                  <a:gd name="T0" fmla="*/ 87 w 87"/>
                  <a:gd name="T1" fmla="*/ 39 h 71"/>
                  <a:gd name="T2" fmla="*/ 87 w 87"/>
                  <a:gd name="T3" fmla="*/ 40 h 71"/>
                  <a:gd name="T4" fmla="*/ 87 w 87"/>
                  <a:gd name="T5" fmla="*/ 40 h 71"/>
                  <a:gd name="T6" fmla="*/ 87 w 87"/>
                  <a:gd name="T7" fmla="*/ 40 h 71"/>
                  <a:gd name="T8" fmla="*/ 87 w 87"/>
                  <a:gd name="T9" fmla="*/ 41 h 71"/>
                  <a:gd name="T10" fmla="*/ 86 w 87"/>
                  <a:gd name="T11" fmla="*/ 41 h 71"/>
                  <a:gd name="T12" fmla="*/ 86 w 87"/>
                  <a:gd name="T13" fmla="*/ 41 h 71"/>
                  <a:gd name="T14" fmla="*/ 86 w 87"/>
                  <a:gd name="T15" fmla="*/ 41 h 71"/>
                  <a:gd name="T16" fmla="*/ 86 w 87"/>
                  <a:gd name="T17" fmla="*/ 41 h 71"/>
                  <a:gd name="T18" fmla="*/ 86 w 87"/>
                  <a:gd name="T19" fmla="*/ 42 h 71"/>
                  <a:gd name="T20" fmla="*/ 86 w 87"/>
                  <a:gd name="T21" fmla="*/ 42 h 71"/>
                  <a:gd name="T22" fmla="*/ 86 w 87"/>
                  <a:gd name="T23" fmla="*/ 42 h 71"/>
                  <a:gd name="T24" fmla="*/ 86 w 87"/>
                  <a:gd name="T25" fmla="*/ 42 h 71"/>
                  <a:gd name="T26" fmla="*/ 86 w 87"/>
                  <a:gd name="T27" fmla="*/ 42 h 71"/>
                  <a:gd name="T28" fmla="*/ 86 w 87"/>
                  <a:gd name="T29" fmla="*/ 42 h 71"/>
                  <a:gd name="T30" fmla="*/ 20 w 87"/>
                  <a:gd name="T31" fmla="*/ 69 h 71"/>
                  <a:gd name="T32" fmla="*/ 6 w 87"/>
                  <a:gd name="T33" fmla="*/ 40 h 71"/>
                  <a:gd name="T34" fmla="*/ 19 w 87"/>
                  <a:gd name="T35" fmla="*/ 19 h 71"/>
                  <a:gd name="T36" fmla="*/ 40 w 87"/>
                  <a:gd name="T37" fmla="*/ 0 h 71"/>
                  <a:gd name="T38" fmla="*/ 87 w 87"/>
                  <a:gd name="T39" fmla="*/ 0 h 71"/>
                  <a:gd name="T40" fmla="*/ 87 w 87"/>
                  <a:gd name="T41" fmla="*/ 3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71">
                    <a:moveTo>
                      <a:pt x="87" y="39"/>
                    </a:move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1"/>
                      <a:pt x="87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79" y="66"/>
                      <a:pt x="47" y="71"/>
                      <a:pt x="20" y="69"/>
                    </a:cubicBezTo>
                    <a:cubicBezTo>
                      <a:pt x="25" y="55"/>
                      <a:pt x="0" y="50"/>
                      <a:pt x="6" y="4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26" y="32"/>
                      <a:pt x="24" y="0"/>
                      <a:pt x="40" y="0"/>
                    </a:cubicBezTo>
                    <a:cubicBezTo>
                      <a:pt x="87" y="0"/>
                      <a:pt x="87" y="0"/>
                      <a:pt x="87" y="0"/>
                    </a:cubicBezTo>
                    <a:lnTo>
                      <a:pt x="87" y="39"/>
                    </a:lnTo>
                    <a:close/>
                  </a:path>
                </a:pathLst>
              </a:custGeom>
              <a:solidFill>
                <a:srgbClr val="8A6250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8" name="ïšḷïḋè">
                <a:extLst>
                  <a:ext uri="{FF2B5EF4-FFF2-40B4-BE49-F238E27FC236}">
                    <a16:creationId xmlns:a16="http://schemas.microsoft.com/office/drawing/2014/main" id="{9CF621D0-E918-4E3A-93A7-11BA1AC3004C}"/>
                  </a:ext>
                </a:extLst>
              </p:cNvPr>
              <p:cNvSpPr/>
              <p:nvPr/>
            </p:nvSpPr>
            <p:spPr bwMode="auto">
              <a:xfrm>
                <a:off x="7258076" y="4122496"/>
                <a:ext cx="260492" cy="427428"/>
              </a:xfrm>
              <a:custGeom>
                <a:avLst/>
                <a:gdLst>
                  <a:gd name="T0" fmla="*/ 2 w 60"/>
                  <a:gd name="T1" fmla="*/ 5 h 98"/>
                  <a:gd name="T2" fmla="*/ 3 w 60"/>
                  <a:gd name="T3" fmla="*/ 5 h 98"/>
                  <a:gd name="T4" fmla="*/ 5 w 60"/>
                  <a:gd name="T5" fmla="*/ 4 h 98"/>
                  <a:gd name="T6" fmla="*/ 5 w 60"/>
                  <a:gd name="T7" fmla="*/ 4 h 98"/>
                  <a:gd name="T8" fmla="*/ 19 w 60"/>
                  <a:gd name="T9" fmla="*/ 1 h 98"/>
                  <a:gd name="T10" fmla="*/ 30 w 60"/>
                  <a:gd name="T11" fmla="*/ 2 h 98"/>
                  <a:gd name="T12" fmla="*/ 37 w 60"/>
                  <a:gd name="T13" fmla="*/ 10 h 98"/>
                  <a:gd name="T14" fmla="*/ 42 w 60"/>
                  <a:gd name="T15" fmla="*/ 27 h 98"/>
                  <a:gd name="T16" fmla="*/ 42 w 60"/>
                  <a:gd name="T17" fmla="*/ 27 h 98"/>
                  <a:gd name="T18" fmla="*/ 57 w 60"/>
                  <a:gd name="T19" fmla="*/ 76 h 98"/>
                  <a:gd name="T20" fmla="*/ 46 w 60"/>
                  <a:gd name="T21" fmla="*/ 96 h 98"/>
                  <a:gd name="T22" fmla="*/ 46 w 60"/>
                  <a:gd name="T23" fmla="*/ 96 h 98"/>
                  <a:gd name="T24" fmla="*/ 25 w 60"/>
                  <a:gd name="T25" fmla="*/ 85 h 98"/>
                  <a:gd name="T26" fmla="*/ 0 w 60"/>
                  <a:gd name="T27" fmla="*/ 6 h 98"/>
                  <a:gd name="T28" fmla="*/ 2 w 60"/>
                  <a:gd name="T29" fmla="*/ 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" h="98">
                    <a:moveTo>
                      <a:pt x="2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3" y="0"/>
                      <a:pt x="26" y="0"/>
                      <a:pt x="30" y="2"/>
                    </a:cubicBezTo>
                    <a:cubicBezTo>
                      <a:pt x="33" y="4"/>
                      <a:pt x="36" y="6"/>
                      <a:pt x="37" y="10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60" y="84"/>
                      <a:pt x="54" y="93"/>
                      <a:pt x="46" y="96"/>
                    </a:cubicBezTo>
                    <a:cubicBezTo>
                      <a:pt x="46" y="96"/>
                      <a:pt x="46" y="96"/>
                      <a:pt x="46" y="96"/>
                    </a:cubicBezTo>
                    <a:cubicBezTo>
                      <a:pt x="37" y="98"/>
                      <a:pt x="27" y="93"/>
                      <a:pt x="25" y="8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5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9" name="îşḻíḑe">
                <a:extLst>
                  <a:ext uri="{FF2B5EF4-FFF2-40B4-BE49-F238E27FC236}">
                    <a16:creationId xmlns:a16="http://schemas.microsoft.com/office/drawing/2014/main" id="{5988849E-A98A-4DC4-8D8D-E7CDF2C1B2A6}"/>
                  </a:ext>
                </a:extLst>
              </p:cNvPr>
              <p:cNvSpPr/>
              <p:nvPr/>
            </p:nvSpPr>
            <p:spPr bwMode="auto">
              <a:xfrm>
                <a:off x="7360805" y="4419678"/>
                <a:ext cx="165101" cy="324699"/>
              </a:xfrm>
              <a:custGeom>
                <a:avLst/>
                <a:gdLst>
                  <a:gd name="T0" fmla="*/ 1 w 38"/>
                  <a:gd name="T1" fmla="*/ 1 h 75"/>
                  <a:gd name="T2" fmla="*/ 3 w 38"/>
                  <a:gd name="T3" fmla="*/ 1 h 75"/>
                  <a:gd name="T4" fmla="*/ 4 w 38"/>
                  <a:gd name="T5" fmla="*/ 1 h 75"/>
                  <a:gd name="T6" fmla="*/ 4 w 38"/>
                  <a:gd name="T7" fmla="*/ 1 h 75"/>
                  <a:gd name="T8" fmla="*/ 19 w 38"/>
                  <a:gd name="T9" fmla="*/ 0 h 75"/>
                  <a:gd name="T10" fmla="*/ 29 w 38"/>
                  <a:gd name="T11" fmla="*/ 4 h 75"/>
                  <a:gd name="T12" fmla="*/ 34 w 38"/>
                  <a:gd name="T13" fmla="*/ 13 h 75"/>
                  <a:gd name="T14" fmla="*/ 35 w 38"/>
                  <a:gd name="T15" fmla="*/ 31 h 75"/>
                  <a:gd name="T16" fmla="*/ 35 w 38"/>
                  <a:gd name="T17" fmla="*/ 32 h 75"/>
                  <a:gd name="T18" fmla="*/ 38 w 38"/>
                  <a:gd name="T19" fmla="*/ 74 h 75"/>
                  <a:gd name="T20" fmla="*/ 4 w 38"/>
                  <a:gd name="T21" fmla="*/ 75 h 75"/>
                  <a:gd name="T22" fmla="*/ 0 w 38"/>
                  <a:gd name="T23" fmla="*/ 1 h 75"/>
                  <a:gd name="T24" fmla="*/ 1 w 38"/>
                  <a:gd name="T25" fmla="*/ 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75">
                    <a:moveTo>
                      <a:pt x="1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6" y="2"/>
                      <a:pt x="29" y="4"/>
                    </a:cubicBezTo>
                    <a:cubicBezTo>
                      <a:pt x="32" y="7"/>
                      <a:pt x="34" y="9"/>
                      <a:pt x="34" y="13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8" y="74"/>
                      <a:pt x="38" y="74"/>
                      <a:pt x="38" y="74"/>
                    </a:cubicBezTo>
                    <a:cubicBezTo>
                      <a:pt x="4" y="75"/>
                      <a:pt x="4" y="75"/>
                      <a:pt x="4" y="7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0" name="îṧľîdé">
                <a:extLst>
                  <a:ext uri="{FF2B5EF4-FFF2-40B4-BE49-F238E27FC236}">
                    <a16:creationId xmlns:a16="http://schemas.microsoft.com/office/drawing/2014/main" id="{58C35E0E-9A18-4A26-8B73-89886158A570}"/>
                  </a:ext>
                </a:extLst>
              </p:cNvPr>
              <p:cNvSpPr/>
              <p:nvPr/>
            </p:nvSpPr>
            <p:spPr bwMode="auto">
              <a:xfrm>
                <a:off x="6705905" y="4375651"/>
                <a:ext cx="339375" cy="282506"/>
              </a:xfrm>
              <a:custGeom>
                <a:avLst/>
                <a:gdLst>
                  <a:gd name="T0" fmla="*/ 11 w 78"/>
                  <a:gd name="T1" fmla="*/ 2 h 65"/>
                  <a:gd name="T2" fmla="*/ 10 w 78"/>
                  <a:gd name="T3" fmla="*/ 3 h 65"/>
                  <a:gd name="T4" fmla="*/ 9 w 78"/>
                  <a:gd name="T5" fmla="*/ 4 h 65"/>
                  <a:gd name="T6" fmla="*/ 9 w 78"/>
                  <a:gd name="T7" fmla="*/ 4 h 65"/>
                  <a:gd name="T8" fmla="*/ 2 w 78"/>
                  <a:gd name="T9" fmla="*/ 16 h 65"/>
                  <a:gd name="T10" fmla="*/ 1 w 78"/>
                  <a:gd name="T11" fmla="*/ 26 h 65"/>
                  <a:gd name="T12" fmla="*/ 7 w 78"/>
                  <a:gd name="T13" fmla="*/ 35 h 65"/>
                  <a:gd name="T14" fmla="*/ 24 w 78"/>
                  <a:gd name="T15" fmla="*/ 44 h 65"/>
                  <a:gd name="T16" fmla="*/ 24 w 78"/>
                  <a:gd name="T17" fmla="*/ 44 h 65"/>
                  <a:gd name="T18" fmla="*/ 62 w 78"/>
                  <a:gd name="T19" fmla="*/ 65 h 65"/>
                  <a:gd name="T20" fmla="*/ 78 w 78"/>
                  <a:gd name="T21" fmla="*/ 37 h 65"/>
                  <a:gd name="T22" fmla="*/ 11 w 78"/>
                  <a:gd name="T23" fmla="*/ 0 h 65"/>
                  <a:gd name="T24" fmla="*/ 11 w 78"/>
                  <a:gd name="T25" fmla="*/ 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" h="65">
                    <a:moveTo>
                      <a:pt x="11" y="2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20"/>
                      <a:pt x="0" y="23"/>
                      <a:pt x="1" y="26"/>
                    </a:cubicBezTo>
                    <a:cubicBezTo>
                      <a:pt x="2" y="30"/>
                      <a:pt x="3" y="33"/>
                      <a:pt x="7" y="35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62" y="65"/>
                      <a:pt x="62" y="65"/>
                      <a:pt x="62" y="65"/>
                    </a:cubicBezTo>
                    <a:cubicBezTo>
                      <a:pt x="78" y="37"/>
                      <a:pt x="78" y="37"/>
                      <a:pt x="78" y="37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2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1" name="íṡḷîḋé">
                <a:extLst>
                  <a:ext uri="{FF2B5EF4-FFF2-40B4-BE49-F238E27FC236}">
                    <a16:creationId xmlns:a16="http://schemas.microsoft.com/office/drawing/2014/main" id="{0A814A9C-7175-49E2-8E61-2F813CF56B34}"/>
                  </a:ext>
                </a:extLst>
              </p:cNvPr>
              <p:cNvSpPr/>
              <p:nvPr/>
            </p:nvSpPr>
            <p:spPr bwMode="auto">
              <a:xfrm>
                <a:off x="6975570" y="4531579"/>
                <a:ext cx="152260" cy="161432"/>
              </a:xfrm>
              <a:custGeom>
                <a:avLst/>
                <a:gdLst>
                  <a:gd name="T0" fmla="*/ 0 w 35"/>
                  <a:gd name="T1" fmla="*/ 29 h 37"/>
                  <a:gd name="T2" fmla="*/ 8 w 35"/>
                  <a:gd name="T3" fmla="*/ 33 h 37"/>
                  <a:gd name="T4" fmla="*/ 31 w 35"/>
                  <a:gd name="T5" fmla="*/ 27 h 37"/>
                  <a:gd name="T6" fmla="*/ 31 w 35"/>
                  <a:gd name="T7" fmla="*/ 27 h 37"/>
                  <a:gd name="T8" fmla="*/ 25 w 35"/>
                  <a:gd name="T9" fmla="*/ 5 h 37"/>
                  <a:gd name="T10" fmla="*/ 16 w 35"/>
                  <a:gd name="T11" fmla="*/ 0 h 37"/>
                  <a:gd name="T12" fmla="*/ 0 w 35"/>
                  <a:gd name="T13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37">
                    <a:moveTo>
                      <a:pt x="0" y="29"/>
                    </a:moveTo>
                    <a:cubicBezTo>
                      <a:pt x="8" y="33"/>
                      <a:pt x="8" y="33"/>
                      <a:pt x="8" y="33"/>
                    </a:cubicBezTo>
                    <a:cubicBezTo>
                      <a:pt x="16" y="37"/>
                      <a:pt x="26" y="35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5" y="19"/>
                      <a:pt x="33" y="10"/>
                      <a:pt x="25" y="5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7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2" name="ísľîḓé">
                <a:extLst>
                  <a:ext uri="{FF2B5EF4-FFF2-40B4-BE49-F238E27FC236}">
                    <a16:creationId xmlns:a16="http://schemas.microsoft.com/office/drawing/2014/main" id="{E2C8D15E-7620-4A29-8042-0C1963B3FD10}"/>
                  </a:ext>
                </a:extLst>
              </p:cNvPr>
              <p:cNvSpPr/>
              <p:nvPr/>
            </p:nvSpPr>
            <p:spPr bwMode="auto">
              <a:xfrm>
                <a:off x="7379150" y="4737038"/>
                <a:ext cx="152260" cy="111902"/>
              </a:xfrm>
              <a:custGeom>
                <a:avLst/>
                <a:gdLst>
                  <a:gd name="T0" fmla="*/ 34 w 35"/>
                  <a:gd name="T1" fmla="*/ 0 h 26"/>
                  <a:gd name="T2" fmla="*/ 34 w 35"/>
                  <a:gd name="T3" fmla="*/ 9 h 26"/>
                  <a:gd name="T4" fmla="*/ 18 w 35"/>
                  <a:gd name="T5" fmla="*/ 26 h 26"/>
                  <a:gd name="T6" fmla="*/ 18 w 35"/>
                  <a:gd name="T7" fmla="*/ 26 h 26"/>
                  <a:gd name="T8" fmla="*/ 1 w 35"/>
                  <a:gd name="T9" fmla="*/ 11 h 26"/>
                  <a:gd name="T10" fmla="*/ 0 w 35"/>
                  <a:gd name="T11" fmla="*/ 1 h 26"/>
                  <a:gd name="T12" fmla="*/ 34 w 35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6">
                    <a:moveTo>
                      <a:pt x="34" y="0"/>
                    </a:moveTo>
                    <a:cubicBezTo>
                      <a:pt x="34" y="9"/>
                      <a:pt x="34" y="9"/>
                      <a:pt x="34" y="9"/>
                    </a:cubicBezTo>
                    <a:cubicBezTo>
                      <a:pt x="35" y="18"/>
                      <a:pt x="27" y="25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9" y="26"/>
                      <a:pt x="1" y="20"/>
                      <a:pt x="1" y="1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</p:grpSp>
      </p:grpSp>
      <p:sp>
        <p:nvSpPr>
          <p:cNvPr id="88" name="išļíḓè">
            <a:extLst>
              <a:ext uri="{FF2B5EF4-FFF2-40B4-BE49-F238E27FC236}">
                <a16:creationId xmlns:a16="http://schemas.microsoft.com/office/drawing/2014/main" id="{CAFE115D-30CD-4729-84C5-6AC9A199F740}"/>
              </a:ext>
            </a:extLst>
          </p:cNvPr>
          <p:cNvSpPr/>
          <p:nvPr/>
        </p:nvSpPr>
        <p:spPr>
          <a:xfrm>
            <a:off x="7007720" y="5421690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>
                <a:solidFill>
                  <a:srgbClr val="0461D6"/>
                </a:solidFill>
              </a:rPr>
              <a:t>Connection</a:t>
            </a:r>
          </a:p>
        </p:txBody>
      </p:sp>
    </p:spTree>
    <p:extLst>
      <p:ext uri="{BB962C8B-B14F-4D97-AF65-F5344CB8AC3E}">
        <p14:creationId xmlns:p14="http://schemas.microsoft.com/office/powerpoint/2010/main" val="3154125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1642270" y="3048820"/>
            <a:ext cx="8907460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>
              <a:buSzPct val="25000"/>
            </a:pPr>
            <a:r>
              <a:rPr lang="en-US" sz="8000" b="1" i="1" dirty="0">
                <a:solidFill>
                  <a:schemeClr val="bg1"/>
                </a:solidFill>
              </a:rPr>
              <a:t>LAYOUT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6BE6D2-926C-4E62-B8DE-E4740A8B5633}"/>
              </a:ext>
            </a:extLst>
          </p:cNvPr>
          <p:cNvSpPr/>
          <p:nvPr/>
        </p:nvSpPr>
        <p:spPr>
          <a:xfrm>
            <a:off x="3810000" y="3896731"/>
            <a:ext cx="4572000" cy="153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90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F86C13-8AE8-4612-BEC7-65547602A7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14B03B-09E2-47AD-BD04-FE2E54344E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DC1FB32-BE34-4618-B04C-A3D2BAC9641A}"/>
              </a:ext>
            </a:extLst>
          </p:cNvPr>
          <p:cNvGrpSpPr/>
          <p:nvPr/>
        </p:nvGrpSpPr>
        <p:grpSpPr>
          <a:xfrm>
            <a:off x="4216392" y="1257247"/>
            <a:ext cx="6608765" cy="4707902"/>
            <a:chOff x="3588939" y="1130300"/>
            <a:chExt cx="6608765" cy="4707902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26F7C21-4665-48F5-89CE-CA6BD2968545}"/>
                </a:ext>
              </a:extLst>
            </p:cNvPr>
            <p:cNvGrpSpPr/>
            <p:nvPr/>
          </p:nvGrpSpPr>
          <p:grpSpPr>
            <a:xfrm>
              <a:off x="3773663" y="1130300"/>
              <a:ext cx="1026874" cy="914528"/>
              <a:chOff x="1247503" y="825457"/>
              <a:chExt cx="1369165" cy="1219370"/>
            </a:xfrm>
          </p:grpSpPr>
          <p:sp>
            <p:nvSpPr>
              <p:cNvPr id="2" name="standing-frontal-business-man-with-tie_48020">
                <a:extLst>
                  <a:ext uri="{FF2B5EF4-FFF2-40B4-BE49-F238E27FC236}">
                    <a16:creationId xmlns:a16="http://schemas.microsoft.com/office/drawing/2014/main" id="{C4A04935-1D0E-4282-81DD-72384A1062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4750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" name="standing-frontal-business-man-with-tie_48020">
                <a:extLst>
                  <a:ext uri="{FF2B5EF4-FFF2-40B4-BE49-F238E27FC236}">
                    <a16:creationId xmlns:a16="http://schemas.microsoft.com/office/drawing/2014/main" id="{87D080DA-1178-453E-B1E9-3262E2C18B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92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6" name="standing-frontal-business-man-with-tie_48020">
                <a:extLst>
                  <a:ext uri="{FF2B5EF4-FFF2-40B4-BE49-F238E27FC236}">
                    <a16:creationId xmlns:a16="http://schemas.microsoft.com/office/drawing/2014/main" id="{8A95EC71-191D-4A77-A591-4DBF7EBABAE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034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7" name="standing-frontal-business-man-with-tie_48020">
                <a:extLst>
                  <a:ext uri="{FF2B5EF4-FFF2-40B4-BE49-F238E27FC236}">
                    <a16:creationId xmlns:a16="http://schemas.microsoft.com/office/drawing/2014/main" id="{5AB20877-B97B-40D2-B308-125676AD67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7676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" name="standing-frontal-business-man-with-tie_48020">
                <a:extLst>
                  <a:ext uri="{FF2B5EF4-FFF2-40B4-BE49-F238E27FC236}">
                    <a16:creationId xmlns:a16="http://schemas.microsoft.com/office/drawing/2014/main" id="{1AB79638-CBB7-453D-BCE8-A38096ABD26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58951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" name="standing-frontal-business-man-with-tie_48020">
                <a:extLst>
                  <a:ext uri="{FF2B5EF4-FFF2-40B4-BE49-F238E27FC236}">
                    <a16:creationId xmlns:a16="http://schemas.microsoft.com/office/drawing/2014/main" id="{1E925C5D-B325-40DE-98DB-0E089409463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247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" name="standing-frontal-business-man-with-tie_48020">
                <a:extLst>
                  <a:ext uri="{FF2B5EF4-FFF2-40B4-BE49-F238E27FC236}">
                    <a16:creationId xmlns:a16="http://schemas.microsoft.com/office/drawing/2014/main" id="{FE56DC99-6DE1-4763-B3A8-867C48F251E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889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1" name="standing-frontal-business-man-with-tie_48020">
                <a:extLst>
                  <a:ext uri="{FF2B5EF4-FFF2-40B4-BE49-F238E27FC236}">
                    <a16:creationId xmlns:a16="http://schemas.microsoft.com/office/drawing/2014/main" id="{5B1A8E78-B2A5-4899-A66B-3A547696C6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531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2" name="standing-frontal-business-man-with-tie_48020">
                <a:extLst>
                  <a:ext uri="{FF2B5EF4-FFF2-40B4-BE49-F238E27FC236}">
                    <a16:creationId xmlns:a16="http://schemas.microsoft.com/office/drawing/2014/main" id="{5683C90E-5ED5-447A-B793-80CD4F9C2D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8173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3" name="standing-frontal-business-man-with-tie_48020">
                <a:extLst>
                  <a:ext uri="{FF2B5EF4-FFF2-40B4-BE49-F238E27FC236}">
                    <a16:creationId xmlns:a16="http://schemas.microsoft.com/office/drawing/2014/main" id="{2B9D5F80-2140-4102-9186-86B740E647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3924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3D81798-065F-45BA-B6CA-965AA466A19A}"/>
                </a:ext>
              </a:extLst>
            </p:cNvPr>
            <p:cNvGrpSpPr/>
            <p:nvPr/>
          </p:nvGrpSpPr>
          <p:grpSpPr>
            <a:xfrm>
              <a:off x="9208146" y="1587564"/>
              <a:ext cx="400603" cy="914528"/>
              <a:chOff x="8297193" y="1587564"/>
              <a:chExt cx="400603" cy="914528"/>
            </a:xfrm>
          </p:grpSpPr>
          <p:sp>
            <p:nvSpPr>
              <p:cNvPr id="16" name="standing-frontal-business-man-with-tie_48020">
                <a:extLst>
                  <a:ext uri="{FF2B5EF4-FFF2-40B4-BE49-F238E27FC236}">
                    <a16:creationId xmlns:a16="http://schemas.microsoft.com/office/drawing/2014/main" id="{2C4E955E-2A64-4113-B704-5C1A81647C5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297193" y="1587564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7" name="standing-frontal-business-man-with-tie_48020">
                <a:extLst>
                  <a:ext uri="{FF2B5EF4-FFF2-40B4-BE49-F238E27FC236}">
                    <a16:creationId xmlns:a16="http://schemas.microsoft.com/office/drawing/2014/main" id="{CD80BE6F-ED73-4BE9-A64C-51523024F58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504508" y="1587564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21" name="standing-frontal-business-man-with-tie_48020">
                <a:extLst>
                  <a:ext uri="{FF2B5EF4-FFF2-40B4-BE49-F238E27FC236}">
                    <a16:creationId xmlns:a16="http://schemas.microsoft.com/office/drawing/2014/main" id="{4C41CD84-217F-42D3-98C5-3BBE7B4A9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300923" y="2044828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22" name="standing-frontal-business-man-with-tie_48020">
                <a:extLst>
                  <a:ext uri="{FF2B5EF4-FFF2-40B4-BE49-F238E27FC236}">
                    <a16:creationId xmlns:a16="http://schemas.microsoft.com/office/drawing/2014/main" id="{43219138-F064-4DA2-A561-D1C084DC613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508238" y="2044828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B811850F-2C72-4BC6-9872-116F53D18548}"/>
                </a:ext>
              </a:extLst>
            </p:cNvPr>
            <p:cNvGrpSpPr/>
            <p:nvPr/>
          </p:nvGrpSpPr>
          <p:grpSpPr>
            <a:xfrm>
              <a:off x="6429643" y="1776132"/>
              <a:ext cx="651219" cy="681471"/>
              <a:chOff x="5335334" y="1952547"/>
              <a:chExt cx="651219" cy="681471"/>
            </a:xfrm>
          </p:grpSpPr>
          <p:sp>
            <p:nvSpPr>
              <p:cNvPr id="28" name="standing-frontal-business-man-with-tie_48020">
                <a:extLst>
                  <a:ext uri="{FF2B5EF4-FFF2-40B4-BE49-F238E27FC236}">
                    <a16:creationId xmlns:a16="http://schemas.microsoft.com/office/drawing/2014/main" id="{D5AB8625-9148-46A2-9E04-A4E4BF02615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335334" y="1952547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33" name="standing-frontal-business-man-with-tie_48020">
                <a:extLst>
                  <a:ext uri="{FF2B5EF4-FFF2-40B4-BE49-F238E27FC236}">
                    <a16:creationId xmlns:a16="http://schemas.microsoft.com/office/drawing/2014/main" id="{5A4CD72B-6E2D-48BE-96AB-C55C832BD20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09520" y="2076675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8450D97-7101-4A38-B231-A09568985D8A}"/>
                  </a:ext>
                </a:extLst>
              </p:cNvPr>
              <p:cNvSpPr/>
              <p:nvPr/>
            </p:nvSpPr>
            <p:spPr>
              <a:xfrm>
                <a:off x="5422044" y="2533939"/>
                <a:ext cx="564509" cy="1000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FE894164-C433-4DD8-89BF-D12CBBC9250A}"/>
                </a:ext>
              </a:extLst>
            </p:cNvPr>
            <p:cNvGrpSpPr/>
            <p:nvPr/>
          </p:nvGrpSpPr>
          <p:grpSpPr>
            <a:xfrm>
              <a:off x="9721556" y="3312791"/>
              <a:ext cx="407617" cy="1371792"/>
              <a:chOff x="9037915" y="3242192"/>
              <a:chExt cx="407617" cy="1371792"/>
            </a:xfrm>
          </p:grpSpPr>
          <p:sp>
            <p:nvSpPr>
              <p:cNvPr id="40" name="standing-frontal-business-man-with-tie_48020">
                <a:extLst>
                  <a:ext uri="{FF2B5EF4-FFF2-40B4-BE49-F238E27FC236}">
                    <a16:creationId xmlns:a16="http://schemas.microsoft.com/office/drawing/2014/main" id="{69C72459-3FF0-4333-9CE2-2D79B65C39B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037915" y="3242192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41" name="standing-frontal-business-man-with-tie_48020">
                <a:extLst>
                  <a:ext uri="{FF2B5EF4-FFF2-40B4-BE49-F238E27FC236}">
                    <a16:creationId xmlns:a16="http://schemas.microsoft.com/office/drawing/2014/main" id="{037712E5-091E-42B1-9D61-0AAD9E9FFD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245230" y="3242192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42" name="standing-frontal-business-man-with-tie_48020">
                <a:extLst>
                  <a:ext uri="{FF2B5EF4-FFF2-40B4-BE49-F238E27FC236}">
                    <a16:creationId xmlns:a16="http://schemas.microsoft.com/office/drawing/2014/main" id="{183CD088-EABA-4C7D-AB4E-E919C03FC4F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041645" y="3699456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43" name="standing-frontal-business-man-with-tie_48020">
                <a:extLst>
                  <a:ext uri="{FF2B5EF4-FFF2-40B4-BE49-F238E27FC236}">
                    <a16:creationId xmlns:a16="http://schemas.microsoft.com/office/drawing/2014/main" id="{21DBE0E1-4FB4-441C-84AF-F8E82F9AFB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248960" y="3699456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C8CB9BA4-08B0-48EF-AD14-8D3EEB397EDB}"/>
                  </a:ext>
                </a:extLst>
              </p:cNvPr>
              <p:cNvGrpSpPr/>
              <p:nvPr/>
            </p:nvGrpSpPr>
            <p:grpSpPr>
              <a:xfrm>
                <a:off x="9048659" y="4156720"/>
                <a:ext cx="396873" cy="457264"/>
                <a:chOff x="9037915" y="4156720"/>
                <a:chExt cx="396873" cy="457264"/>
              </a:xfrm>
            </p:grpSpPr>
            <p:sp>
              <p:nvSpPr>
                <p:cNvPr id="44" name="standing-frontal-business-man-with-tie_48020">
                  <a:extLst>
                    <a:ext uri="{FF2B5EF4-FFF2-40B4-BE49-F238E27FC236}">
                      <a16:creationId xmlns:a16="http://schemas.microsoft.com/office/drawing/2014/main" id="{BA40A5A5-2971-455B-ACF0-5506E87C377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37915" y="4156720"/>
                  <a:ext cx="189558" cy="457264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45" name="standing-frontal-business-man-with-tie_48020">
                  <a:extLst>
                    <a:ext uri="{FF2B5EF4-FFF2-40B4-BE49-F238E27FC236}">
                      <a16:creationId xmlns:a16="http://schemas.microsoft.com/office/drawing/2014/main" id="{D12BAB4D-83F4-4E60-B36B-814B782E076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245230" y="4156720"/>
                  <a:ext cx="189558" cy="457264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F58A427-A906-4512-91BB-0F4C7D4A8B96}"/>
                </a:ext>
              </a:extLst>
            </p:cNvPr>
            <p:cNvGrpSpPr/>
            <p:nvPr/>
          </p:nvGrpSpPr>
          <p:grpSpPr>
            <a:xfrm>
              <a:off x="3780068" y="2453825"/>
              <a:ext cx="200910" cy="1870880"/>
              <a:chOff x="2973147" y="2971736"/>
              <a:chExt cx="200910" cy="1870880"/>
            </a:xfrm>
          </p:grpSpPr>
          <p:sp>
            <p:nvSpPr>
              <p:cNvPr id="47" name="standing-frontal-business-man-with-tie_48020">
                <a:extLst>
                  <a:ext uri="{FF2B5EF4-FFF2-40B4-BE49-F238E27FC236}">
                    <a16:creationId xmlns:a16="http://schemas.microsoft.com/office/drawing/2014/main" id="{1D93ED9A-44BB-476D-98E8-3640025218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80769" y="2971736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48" name="standing-frontal-business-man-with-tie_48020">
                <a:extLst>
                  <a:ext uri="{FF2B5EF4-FFF2-40B4-BE49-F238E27FC236}">
                    <a16:creationId xmlns:a16="http://schemas.microsoft.com/office/drawing/2014/main" id="{BEF82C0A-FFC7-48E8-BF8A-31179614036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84499" y="3429000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49" name="standing-frontal-business-man-with-tie_48020">
                <a:extLst>
                  <a:ext uri="{FF2B5EF4-FFF2-40B4-BE49-F238E27FC236}">
                    <a16:creationId xmlns:a16="http://schemas.microsoft.com/office/drawing/2014/main" id="{65E26EEE-BD5D-4E31-A988-BBC8DB051BA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73147" y="3928088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0" name="standing-frontal-business-man-with-tie_48020">
                <a:extLst>
                  <a:ext uri="{FF2B5EF4-FFF2-40B4-BE49-F238E27FC236}">
                    <a16:creationId xmlns:a16="http://schemas.microsoft.com/office/drawing/2014/main" id="{927961E0-5370-4139-AFF9-216A277FB6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76877" y="4385352"/>
                <a:ext cx="189558" cy="457264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6C9AE71A-D8AE-4FE2-8A5A-9297B5422C43}"/>
                </a:ext>
              </a:extLst>
            </p:cNvPr>
            <p:cNvGrpSpPr/>
            <p:nvPr/>
          </p:nvGrpSpPr>
          <p:grpSpPr>
            <a:xfrm>
              <a:off x="6493493" y="2964718"/>
              <a:ext cx="610228" cy="1345474"/>
              <a:chOff x="5609520" y="3135086"/>
              <a:chExt cx="610228" cy="1345474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8995D06-2775-4E68-802A-84F06A5CACB0}"/>
                  </a:ext>
                </a:extLst>
              </p:cNvPr>
              <p:cNvSpPr/>
              <p:nvPr/>
            </p:nvSpPr>
            <p:spPr>
              <a:xfrm>
                <a:off x="5609520" y="3135086"/>
                <a:ext cx="45719" cy="13454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145F919-096F-406B-AAA1-0791DCE9B679}"/>
                  </a:ext>
                </a:extLst>
              </p:cNvPr>
              <p:cNvSpPr/>
              <p:nvPr/>
            </p:nvSpPr>
            <p:spPr>
              <a:xfrm>
                <a:off x="5655239" y="3135086"/>
                <a:ext cx="564509" cy="23948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E4BC284-AD57-4C26-9EAA-1A9AA796E537}"/>
                  </a:ext>
                </a:extLst>
              </p:cNvPr>
              <p:cNvSpPr/>
              <p:nvPr/>
            </p:nvSpPr>
            <p:spPr>
              <a:xfrm>
                <a:off x="5651509" y="3351081"/>
                <a:ext cx="564509" cy="2394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F73FEBE2-74E8-4D47-9A68-1149B62C2B4A}"/>
                </a:ext>
              </a:extLst>
            </p:cNvPr>
            <p:cNvGrpSpPr/>
            <p:nvPr/>
          </p:nvGrpSpPr>
          <p:grpSpPr>
            <a:xfrm>
              <a:off x="3914909" y="4913215"/>
              <a:ext cx="6006353" cy="924987"/>
              <a:chOff x="2987448" y="5060469"/>
              <a:chExt cx="6006353" cy="924987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D9A05DEA-F317-4B55-ABBD-B96F4736B83D}"/>
                  </a:ext>
                </a:extLst>
              </p:cNvPr>
              <p:cNvGrpSpPr/>
              <p:nvPr/>
            </p:nvGrpSpPr>
            <p:grpSpPr>
              <a:xfrm>
                <a:off x="2987448" y="5070928"/>
                <a:ext cx="1026874" cy="914528"/>
                <a:chOff x="1247503" y="825457"/>
                <a:chExt cx="1369165" cy="1219370"/>
              </a:xfrm>
            </p:grpSpPr>
            <p:sp>
              <p:nvSpPr>
                <p:cNvPr id="56" name="standing-frontal-business-man-with-tie_48020">
                  <a:extLst>
                    <a:ext uri="{FF2B5EF4-FFF2-40B4-BE49-F238E27FC236}">
                      <a16:creationId xmlns:a16="http://schemas.microsoft.com/office/drawing/2014/main" id="{FAE94E9D-8D9E-4FF1-A8AE-4EAB20BE888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4750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57" name="standing-frontal-business-man-with-tie_48020">
                  <a:extLst>
                    <a:ext uri="{FF2B5EF4-FFF2-40B4-BE49-F238E27FC236}">
                      <a16:creationId xmlns:a16="http://schemas.microsoft.com/office/drawing/2014/main" id="{0A0CEFA7-FF48-4959-B8F0-D0AFCADFD86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392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58" name="standing-frontal-business-man-with-tie_48020">
                  <a:extLst>
                    <a:ext uri="{FF2B5EF4-FFF2-40B4-BE49-F238E27FC236}">
                      <a16:creationId xmlns:a16="http://schemas.microsoft.com/office/drawing/2014/main" id="{88A6E569-80DF-44BA-B1DA-49C4CBCD419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034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59" name="standing-frontal-business-man-with-tie_48020">
                  <a:extLst>
                    <a:ext uri="{FF2B5EF4-FFF2-40B4-BE49-F238E27FC236}">
                      <a16:creationId xmlns:a16="http://schemas.microsoft.com/office/drawing/2014/main" id="{68AED00E-2DFC-4B32-99A3-8CF8129E763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7676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60" name="standing-frontal-business-man-with-tie_48020">
                  <a:extLst>
                    <a:ext uri="{FF2B5EF4-FFF2-40B4-BE49-F238E27FC236}">
                      <a16:creationId xmlns:a16="http://schemas.microsoft.com/office/drawing/2014/main" id="{0B4992EA-F5E7-44F1-9D63-20D1007EE07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58951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61" name="standing-frontal-business-man-with-tie_48020">
                  <a:extLst>
                    <a:ext uri="{FF2B5EF4-FFF2-40B4-BE49-F238E27FC236}">
                      <a16:creationId xmlns:a16="http://schemas.microsoft.com/office/drawing/2014/main" id="{C014BA47-2E66-4F07-A3F9-77653273FFF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5247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62" name="standing-frontal-business-man-with-tie_48020">
                  <a:extLst>
                    <a:ext uri="{FF2B5EF4-FFF2-40B4-BE49-F238E27FC236}">
                      <a16:creationId xmlns:a16="http://schemas.microsoft.com/office/drawing/2014/main" id="{7BB14296-1E97-45B6-9501-0C84C8FFC06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889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63" name="standing-frontal-business-man-with-tie_48020">
                  <a:extLst>
                    <a:ext uri="{FF2B5EF4-FFF2-40B4-BE49-F238E27FC236}">
                      <a16:creationId xmlns:a16="http://schemas.microsoft.com/office/drawing/2014/main" id="{59DD6C1D-23A7-46D6-BE3E-4657FB02C1C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531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64" name="standing-frontal-business-man-with-tie_48020">
                  <a:extLst>
                    <a:ext uri="{FF2B5EF4-FFF2-40B4-BE49-F238E27FC236}">
                      <a16:creationId xmlns:a16="http://schemas.microsoft.com/office/drawing/2014/main" id="{2756856E-8913-4A1F-8E0C-695F3D76545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8173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65" name="standing-frontal-business-man-with-tie_48020">
                  <a:extLst>
                    <a:ext uri="{FF2B5EF4-FFF2-40B4-BE49-F238E27FC236}">
                      <a16:creationId xmlns:a16="http://schemas.microsoft.com/office/drawing/2014/main" id="{245958C1-9A8D-434D-8278-0B46F123AC7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63924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21E8BA3E-B177-4298-8D95-BE4A4197435F}"/>
                  </a:ext>
                </a:extLst>
              </p:cNvPr>
              <p:cNvGrpSpPr/>
              <p:nvPr/>
            </p:nvGrpSpPr>
            <p:grpSpPr>
              <a:xfrm>
                <a:off x="4036405" y="5070928"/>
                <a:ext cx="1026874" cy="914528"/>
                <a:chOff x="1247503" y="825457"/>
                <a:chExt cx="1369165" cy="1219370"/>
              </a:xfrm>
            </p:grpSpPr>
            <p:sp>
              <p:nvSpPr>
                <p:cNvPr id="78" name="standing-frontal-business-man-with-tie_48020">
                  <a:extLst>
                    <a:ext uri="{FF2B5EF4-FFF2-40B4-BE49-F238E27FC236}">
                      <a16:creationId xmlns:a16="http://schemas.microsoft.com/office/drawing/2014/main" id="{D2F706A2-86BC-4041-B5E4-709F4B75CED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4750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79" name="standing-frontal-business-man-with-tie_48020">
                  <a:extLst>
                    <a:ext uri="{FF2B5EF4-FFF2-40B4-BE49-F238E27FC236}">
                      <a16:creationId xmlns:a16="http://schemas.microsoft.com/office/drawing/2014/main" id="{66CE75A9-D14C-4319-9A89-D6B111156D6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392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80" name="standing-frontal-business-man-with-tie_48020">
                  <a:extLst>
                    <a:ext uri="{FF2B5EF4-FFF2-40B4-BE49-F238E27FC236}">
                      <a16:creationId xmlns:a16="http://schemas.microsoft.com/office/drawing/2014/main" id="{8BE253D3-31F8-4617-AB82-B5661ED35A8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034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81" name="standing-frontal-business-man-with-tie_48020">
                  <a:extLst>
                    <a:ext uri="{FF2B5EF4-FFF2-40B4-BE49-F238E27FC236}">
                      <a16:creationId xmlns:a16="http://schemas.microsoft.com/office/drawing/2014/main" id="{9328836E-C40E-4388-8804-DBDDB149490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7676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82" name="standing-frontal-business-man-with-tie_48020">
                  <a:extLst>
                    <a:ext uri="{FF2B5EF4-FFF2-40B4-BE49-F238E27FC236}">
                      <a16:creationId xmlns:a16="http://schemas.microsoft.com/office/drawing/2014/main" id="{4550893F-A74A-4845-B4E4-A1542682E34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58951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83" name="standing-frontal-business-man-with-tie_48020">
                  <a:extLst>
                    <a:ext uri="{FF2B5EF4-FFF2-40B4-BE49-F238E27FC236}">
                      <a16:creationId xmlns:a16="http://schemas.microsoft.com/office/drawing/2014/main" id="{94A9CF77-B08C-4DC3-935D-5448207317A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5247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84" name="standing-frontal-business-man-with-tie_48020">
                  <a:extLst>
                    <a:ext uri="{FF2B5EF4-FFF2-40B4-BE49-F238E27FC236}">
                      <a16:creationId xmlns:a16="http://schemas.microsoft.com/office/drawing/2014/main" id="{E2902A00-8135-425C-9A38-93C6A3519AA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889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85" name="standing-frontal-business-man-with-tie_48020">
                  <a:extLst>
                    <a:ext uri="{FF2B5EF4-FFF2-40B4-BE49-F238E27FC236}">
                      <a16:creationId xmlns:a16="http://schemas.microsoft.com/office/drawing/2014/main" id="{50E056E0-DC66-4E8E-834C-617021A2F68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531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86" name="standing-frontal-business-man-with-tie_48020">
                  <a:extLst>
                    <a:ext uri="{FF2B5EF4-FFF2-40B4-BE49-F238E27FC236}">
                      <a16:creationId xmlns:a16="http://schemas.microsoft.com/office/drawing/2014/main" id="{2A9AB6D7-1457-4406-8A6D-1C860CE9373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8173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87" name="standing-frontal-business-man-with-tie_48020">
                  <a:extLst>
                    <a:ext uri="{FF2B5EF4-FFF2-40B4-BE49-F238E27FC236}">
                      <a16:creationId xmlns:a16="http://schemas.microsoft.com/office/drawing/2014/main" id="{89D7FCD7-6D3A-49C6-B8CA-B7589E2BEA3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63924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5BED7C0C-4F74-48A9-B735-C7E600C10F2D}"/>
                  </a:ext>
                </a:extLst>
              </p:cNvPr>
              <p:cNvGrpSpPr/>
              <p:nvPr/>
            </p:nvGrpSpPr>
            <p:grpSpPr>
              <a:xfrm>
                <a:off x="5069126" y="5070928"/>
                <a:ext cx="1026874" cy="914528"/>
                <a:chOff x="1247503" y="825457"/>
                <a:chExt cx="1369165" cy="1219370"/>
              </a:xfrm>
            </p:grpSpPr>
            <p:sp>
              <p:nvSpPr>
                <p:cNvPr id="89" name="standing-frontal-business-man-with-tie_48020">
                  <a:extLst>
                    <a:ext uri="{FF2B5EF4-FFF2-40B4-BE49-F238E27FC236}">
                      <a16:creationId xmlns:a16="http://schemas.microsoft.com/office/drawing/2014/main" id="{CB853973-37C0-49BF-AAE3-73945A0019C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4750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0" name="standing-frontal-business-man-with-tie_48020">
                  <a:extLst>
                    <a:ext uri="{FF2B5EF4-FFF2-40B4-BE49-F238E27FC236}">
                      <a16:creationId xmlns:a16="http://schemas.microsoft.com/office/drawing/2014/main" id="{5C291F60-6080-4F9A-9F10-9321138D67A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392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1" name="standing-frontal-business-man-with-tie_48020">
                  <a:extLst>
                    <a:ext uri="{FF2B5EF4-FFF2-40B4-BE49-F238E27FC236}">
                      <a16:creationId xmlns:a16="http://schemas.microsoft.com/office/drawing/2014/main" id="{A01EA538-01FA-47D4-A575-244F34D9541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034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2" name="standing-frontal-business-man-with-tie_48020">
                  <a:extLst>
                    <a:ext uri="{FF2B5EF4-FFF2-40B4-BE49-F238E27FC236}">
                      <a16:creationId xmlns:a16="http://schemas.microsoft.com/office/drawing/2014/main" id="{675CFC82-EC2E-4932-AA63-8563F04719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7676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3" name="standing-frontal-business-man-with-tie_48020">
                  <a:extLst>
                    <a:ext uri="{FF2B5EF4-FFF2-40B4-BE49-F238E27FC236}">
                      <a16:creationId xmlns:a16="http://schemas.microsoft.com/office/drawing/2014/main" id="{59C27AAA-78B4-4061-AD45-03E68D6698F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58951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4" name="standing-frontal-business-man-with-tie_48020">
                  <a:extLst>
                    <a:ext uri="{FF2B5EF4-FFF2-40B4-BE49-F238E27FC236}">
                      <a16:creationId xmlns:a16="http://schemas.microsoft.com/office/drawing/2014/main" id="{53B6EFF5-843F-49DB-8F30-987B16FA09E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5247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5" name="standing-frontal-business-man-with-tie_48020">
                  <a:extLst>
                    <a:ext uri="{FF2B5EF4-FFF2-40B4-BE49-F238E27FC236}">
                      <a16:creationId xmlns:a16="http://schemas.microsoft.com/office/drawing/2014/main" id="{4D57127E-3C49-4060-8495-FB379133336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889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6" name="standing-frontal-business-man-with-tie_48020">
                  <a:extLst>
                    <a:ext uri="{FF2B5EF4-FFF2-40B4-BE49-F238E27FC236}">
                      <a16:creationId xmlns:a16="http://schemas.microsoft.com/office/drawing/2014/main" id="{FE0EDE40-F790-4F5E-A382-47111A45889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531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7" name="standing-frontal-business-man-with-tie_48020">
                  <a:extLst>
                    <a:ext uri="{FF2B5EF4-FFF2-40B4-BE49-F238E27FC236}">
                      <a16:creationId xmlns:a16="http://schemas.microsoft.com/office/drawing/2014/main" id="{332BA078-0CF6-45A2-9951-F6D5B86EB82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8173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98" name="standing-frontal-business-man-with-tie_48020">
                  <a:extLst>
                    <a:ext uri="{FF2B5EF4-FFF2-40B4-BE49-F238E27FC236}">
                      <a16:creationId xmlns:a16="http://schemas.microsoft.com/office/drawing/2014/main" id="{8F3811E0-87EE-407C-BDEF-321E708D655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63924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5F1E8019-CC1A-44E4-8E7E-CB3BF93BB43C}"/>
                  </a:ext>
                </a:extLst>
              </p:cNvPr>
              <p:cNvGrpSpPr/>
              <p:nvPr/>
            </p:nvGrpSpPr>
            <p:grpSpPr>
              <a:xfrm>
                <a:off x="6118083" y="5070928"/>
                <a:ext cx="1026874" cy="914528"/>
                <a:chOff x="1247503" y="825457"/>
                <a:chExt cx="1369165" cy="1219370"/>
              </a:xfrm>
            </p:grpSpPr>
            <p:sp>
              <p:nvSpPr>
                <p:cNvPr id="100" name="standing-frontal-business-man-with-tie_48020">
                  <a:extLst>
                    <a:ext uri="{FF2B5EF4-FFF2-40B4-BE49-F238E27FC236}">
                      <a16:creationId xmlns:a16="http://schemas.microsoft.com/office/drawing/2014/main" id="{7B04CFB2-9FFD-4CD4-9237-352D9518A1E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4750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1" name="standing-frontal-business-man-with-tie_48020">
                  <a:extLst>
                    <a:ext uri="{FF2B5EF4-FFF2-40B4-BE49-F238E27FC236}">
                      <a16:creationId xmlns:a16="http://schemas.microsoft.com/office/drawing/2014/main" id="{33650460-CEA8-4E2E-98C3-C214EB50477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392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2" name="standing-frontal-business-man-with-tie_48020">
                  <a:extLst>
                    <a:ext uri="{FF2B5EF4-FFF2-40B4-BE49-F238E27FC236}">
                      <a16:creationId xmlns:a16="http://schemas.microsoft.com/office/drawing/2014/main" id="{11EF3F70-CECA-4D4E-BF25-9FD9DCF00E5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034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3" name="standing-frontal-business-man-with-tie_48020">
                  <a:extLst>
                    <a:ext uri="{FF2B5EF4-FFF2-40B4-BE49-F238E27FC236}">
                      <a16:creationId xmlns:a16="http://schemas.microsoft.com/office/drawing/2014/main" id="{6310EC6F-7FEA-4827-A39F-42E8550F657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7676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4" name="standing-frontal-business-man-with-tie_48020">
                  <a:extLst>
                    <a:ext uri="{FF2B5EF4-FFF2-40B4-BE49-F238E27FC236}">
                      <a16:creationId xmlns:a16="http://schemas.microsoft.com/office/drawing/2014/main" id="{82638302-7161-4025-920B-AC3C0A485BE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58951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5" name="standing-frontal-business-man-with-tie_48020">
                  <a:extLst>
                    <a:ext uri="{FF2B5EF4-FFF2-40B4-BE49-F238E27FC236}">
                      <a16:creationId xmlns:a16="http://schemas.microsoft.com/office/drawing/2014/main" id="{000237CD-8C5F-4E49-8E8A-9CE27504E34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5247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6" name="standing-frontal-business-man-with-tie_48020">
                  <a:extLst>
                    <a:ext uri="{FF2B5EF4-FFF2-40B4-BE49-F238E27FC236}">
                      <a16:creationId xmlns:a16="http://schemas.microsoft.com/office/drawing/2014/main" id="{21400E30-187A-4FDB-9460-24F32241765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889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7" name="standing-frontal-business-man-with-tie_48020">
                  <a:extLst>
                    <a:ext uri="{FF2B5EF4-FFF2-40B4-BE49-F238E27FC236}">
                      <a16:creationId xmlns:a16="http://schemas.microsoft.com/office/drawing/2014/main" id="{0B60A6E2-9DED-480B-BEBB-C5BF5FC69EB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531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8" name="standing-frontal-business-man-with-tie_48020">
                  <a:extLst>
                    <a:ext uri="{FF2B5EF4-FFF2-40B4-BE49-F238E27FC236}">
                      <a16:creationId xmlns:a16="http://schemas.microsoft.com/office/drawing/2014/main" id="{8945F42F-BA0C-42D4-B9A4-47810CE4921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8173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09" name="standing-frontal-business-man-with-tie_48020">
                  <a:extLst>
                    <a:ext uri="{FF2B5EF4-FFF2-40B4-BE49-F238E27FC236}">
                      <a16:creationId xmlns:a16="http://schemas.microsoft.com/office/drawing/2014/main" id="{15273BA4-8FE9-4661-AF2F-25A7140E19C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63924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B58AC61F-1D7C-49C9-8451-C731872E2253}"/>
                  </a:ext>
                </a:extLst>
              </p:cNvPr>
              <p:cNvGrpSpPr/>
              <p:nvPr/>
            </p:nvGrpSpPr>
            <p:grpSpPr>
              <a:xfrm>
                <a:off x="7137071" y="5070928"/>
                <a:ext cx="1026874" cy="914528"/>
                <a:chOff x="1247503" y="825457"/>
                <a:chExt cx="1369165" cy="1219370"/>
              </a:xfrm>
            </p:grpSpPr>
            <p:sp>
              <p:nvSpPr>
                <p:cNvPr id="111" name="standing-frontal-business-man-with-tie_48020">
                  <a:extLst>
                    <a:ext uri="{FF2B5EF4-FFF2-40B4-BE49-F238E27FC236}">
                      <a16:creationId xmlns:a16="http://schemas.microsoft.com/office/drawing/2014/main" id="{FD61C40C-FEF5-4C72-B7E1-892DDA71F03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4750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12" name="standing-frontal-business-man-with-tie_48020">
                  <a:extLst>
                    <a:ext uri="{FF2B5EF4-FFF2-40B4-BE49-F238E27FC236}">
                      <a16:creationId xmlns:a16="http://schemas.microsoft.com/office/drawing/2014/main" id="{41D58CAB-771D-4C2B-A864-EA88A26B3C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392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13" name="standing-frontal-business-man-with-tie_48020">
                  <a:extLst>
                    <a:ext uri="{FF2B5EF4-FFF2-40B4-BE49-F238E27FC236}">
                      <a16:creationId xmlns:a16="http://schemas.microsoft.com/office/drawing/2014/main" id="{97E4AB23-772E-46FD-8193-FE85E9BFA6E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034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14" name="standing-frontal-business-man-with-tie_48020">
                  <a:extLst>
                    <a:ext uri="{FF2B5EF4-FFF2-40B4-BE49-F238E27FC236}">
                      <a16:creationId xmlns:a16="http://schemas.microsoft.com/office/drawing/2014/main" id="{1AA1C979-199E-447C-AFCC-BD591EA24B0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7676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15" name="standing-frontal-business-man-with-tie_48020">
                  <a:extLst>
                    <a:ext uri="{FF2B5EF4-FFF2-40B4-BE49-F238E27FC236}">
                      <a16:creationId xmlns:a16="http://schemas.microsoft.com/office/drawing/2014/main" id="{8CC28C00-E057-4C88-B3A3-E7DE8C585BF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58951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16" name="standing-frontal-business-man-with-tie_48020">
                  <a:extLst>
                    <a:ext uri="{FF2B5EF4-FFF2-40B4-BE49-F238E27FC236}">
                      <a16:creationId xmlns:a16="http://schemas.microsoft.com/office/drawing/2014/main" id="{3D788E0C-6903-4381-A370-B977DA3D70A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5247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17" name="standing-frontal-business-man-with-tie_48020">
                  <a:extLst>
                    <a:ext uri="{FF2B5EF4-FFF2-40B4-BE49-F238E27FC236}">
                      <a16:creationId xmlns:a16="http://schemas.microsoft.com/office/drawing/2014/main" id="{AC0A03C5-FD91-4888-8A1E-4F6637A942A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889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18" name="standing-frontal-business-man-with-tie_48020">
                  <a:extLst>
                    <a:ext uri="{FF2B5EF4-FFF2-40B4-BE49-F238E27FC236}">
                      <a16:creationId xmlns:a16="http://schemas.microsoft.com/office/drawing/2014/main" id="{092BA969-45FA-4B47-B8AE-B11CF1F0182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531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19" name="standing-frontal-business-man-with-tie_48020">
                  <a:extLst>
                    <a:ext uri="{FF2B5EF4-FFF2-40B4-BE49-F238E27FC236}">
                      <a16:creationId xmlns:a16="http://schemas.microsoft.com/office/drawing/2014/main" id="{3B7B4A55-C89F-4EC7-B5F0-84940F5CA45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8173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20" name="standing-frontal-business-man-with-tie_48020">
                  <a:extLst>
                    <a:ext uri="{FF2B5EF4-FFF2-40B4-BE49-F238E27FC236}">
                      <a16:creationId xmlns:a16="http://schemas.microsoft.com/office/drawing/2014/main" id="{A84483E2-4847-42B2-A6A0-DF4ECC5955B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63924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9EADB47D-589B-4B6C-9E8C-56947BF8F150}"/>
                  </a:ext>
                </a:extLst>
              </p:cNvPr>
              <p:cNvGrpSpPr/>
              <p:nvPr/>
            </p:nvGrpSpPr>
            <p:grpSpPr>
              <a:xfrm>
                <a:off x="8178568" y="5060469"/>
                <a:ext cx="815233" cy="914528"/>
                <a:chOff x="1247503" y="825457"/>
                <a:chExt cx="1086977" cy="1219370"/>
              </a:xfrm>
            </p:grpSpPr>
            <p:sp>
              <p:nvSpPr>
                <p:cNvPr id="122" name="standing-frontal-business-man-with-tie_48020">
                  <a:extLst>
                    <a:ext uri="{FF2B5EF4-FFF2-40B4-BE49-F238E27FC236}">
                      <a16:creationId xmlns:a16="http://schemas.microsoft.com/office/drawing/2014/main" id="{70425B3E-91A3-4F12-9CFF-CC2F27EA2E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4750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23" name="standing-frontal-business-man-with-tie_48020">
                  <a:extLst>
                    <a:ext uri="{FF2B5EF4-FFF2-40B4-BE49-F238E27FC236}">
                      <a16:creationId xmlns:a16="http://schemas.microsoft.com/office/drawing/2014/main" id="{15741C2E-FBF2-4119-AFC4-567B43DC47C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392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24" name="standing-frontal-business-man-with-tie_48020">
                  <a:extLst>
                    <a:ext uri="{FF2B5EF4-FFF2-40B4-BE49-F238E27FC236}">
                      <a16:creationId xmlns:a16="http://schemas.microsoft.com/office/drawing/2014/main" id="{05606A1E-E79E-4F27-96E0-9667BE92657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034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25" name="standing-frontal-business-man-with-tie_48020">
                  <a:extLst>
                    <a:ext uri="{FF2B5EF4-FFF2-40B4-BE49-F238E27FC236}">
                      <a16:creationId xmlns:a16="http://schemas.microsoft.com/office/drawing/2014/main" id="{56FAA1A8-71BD-4B34-BDE5-51757034F63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76763" y="825457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27" name="standing-frontal-business-man-with-tie_48020">
                  <a:extLst>
                    <a:ext uri="{FF2B5EF4-FFF2-40B4-BE49-F238E27FC236}">
                      <a16:creationId xmlns:a16="http://schemas.microsoft.com/office/drawing/2014/main" id="{4088BE33-B440-4F43-B527-F6656AF7D7E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5247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28" name="standing-frontal-business-man-with-tie_48020">
                  <a:extLst>
                    <a:ext uri="{FF2B5EF4-FFF2-40B4-BE49-F238E27FC236}">
                      <a16:creationId xmlns:a16="http://schemas.microsoft.com/office/drawing/2014/main" id="{F831BB2D-79E1-4EE8-AA6A-43C19BB382D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52889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29" name="standing-frontal-business-man-with-tie_48020">
                  <a:extLst>
                    <a:ext uri="{FF2B5EF4-FFF2-40B4-BE49-F238E27FC236}">
                      <a16:creationId xmlns:a16="http://schemas.microsoft.com/office/drawing/2014/main" id="{9E7B59D7-9F8A-46F5-9BF2-2C1E3C40AFF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0531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  <p:sp>
              <p:nvSpPr>
                <p:cNvPr id="130" name="standing-frontal-business-man-with-tie_48020">
                  <a:extLst>
                    <a:ext uri="{FF2B5EF4-FFF2-40B4-BE49-F238E27FC236}">
                      <a16:creationId xmlns:a16="http://schemas.microsoft.com/office/drawing/2014/main" id="{8C997EF3-4F25-4407-A8BC-79A10C7DBE7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81736" y="1435142"/>
                  <a:ext cx="252744" cy="609685"/>
                </a:xfrm>
                <a:custGeom>
                  <a:avLst/>
                  <a:gdLst>
                    <a:gd name="T0" fmla="*/ 1119 w 4415"/>
                    <a:gd name="T1" fmla="*/ 1130 h 10667"/>
                    <a:gd name="T2" fmla="*/ 2225 w 4415"/>
                    <a:gd name="T3" fmla="*/ 0 h 10667"/>
                    <a:gd name="T4" fmla="*/ 3331 w 4415"/>
                    <a:gd name="T5" fmla="*/ 1130 h 10667"/>
                    <a:gd name="T6" fmla="*/ 2225 w 4415"/>
                    <a:gd name="T7" fmla="*/ 2260 h 10667"/>
                    <a:gd name="T8" fmla="*/ 1119 w 4415"/>
                    <a:gd name="T9" fmla="*/ 1130 h 10667"/>
                    <a:gd name="T10" fmla="*/ 3442 w 4415"/>
                    <a:gd name="T11" fmla="*/ 2793 h 10667"/>
                    <a:gd name="T12" fmla="*/ 2920 w 4415"/>
                    <a:gd name="T13" fmla="*/ 2488 h 10667"/>
                    <a:gd name="T14" fmla="*/ 2362 w 4415"/>
                    <a:gd name="T15" fmla="*/ 2376 h 10667"/>
                    <a:gd name="T16" fmla="*/ 2647 w 4415"/>
                    <a:gd name="T17" fmla="*/ 5438 h 10667"/>
                    <a:gd name="T18" fmla="*/ 2235 w 4415"/>
                    <a:gd name="T19" fmla="*/ 5932 h 10667"/>
                    <a:gd name="T20" fmla="*/ 1764 w 4415"/>
                    <a:gd name="T21" fmla="*/ 5438 h 10667"/>
                    <a:gd name="T22" fmla="*/ 2122 w 4415"/>
                    <a:gd name="T23" fmla="*/ 2371 h 10667"/>
                    <a:gd name="T24" fmla="*/ 1512 w 4415"/>
                    <a:gd name="T25" fmla="*/ 2484 h 10667"/>
                    <a:gd name="T26" fmla="*/ 1282 w 4415"/>
                    <a:gd name="T27" fmla="*/ 2591 h 10667"/>
                    <a:gd name="T28" fmla="*/ 924 w 4415"/>
                    <a:gd name="T29" fmla="*/ 2862 h 10667"/>
                    <a:gd name="T30" fmla="*/ 11 w 4415"/>
                    <a:gd name="T31" fmla="*/ 5510 h 10667"/>
                    <a:gd name="T32" fmla="*/ 381 w 4415"/>
                    <a:gd name="T33" fmla="*/ 5929 h 10667"/>
                    <a:gd name="T34" fmla="*/ 401 w 4415"/>
                    <a:gd name="T35" fmla="*/ 5929 h 10667"/>
                    <a:gd name="T36" fmla="*/ 790 w 4415"/>
                    <a:gd name="T37" fmla="*/ 5550 h 10667"/>
                    <a:gd name="T38" fmla="*/ 1279 w 4415"/>
                    <a:gd name="T39" fmla="*/ 3647 h 10667"/>
                    <a:gd name="T40" fmla="*/ 1192 w 4415"/>
                    <a:gd name="T41" fmla="*/ 5535 h 10667"/>
                    <a:gd name="T42" fmla="*/ 1186 w 4415"/>
                    <a:gd name="T43" fmla="*/ 5575 h 10667"/>
                    <a:gd name="T44" fmla="*/ 874 w 4415"/>
                    <a:gd name="T45" fmla="*/ 10081 h 10667"/>
                    <a:gd name="T46" fmla="*/ 1343 w 4415"/>
                    <a:gd name="T47" fmla="*/ 10634 h 10667"/>
                    <a:gd name="T48" fmla="*/ 1379 w 4415"/>
                    <a:gd name="T49" fmla="*/ 10635 h 10667"/>
                    <a:gd name="T50" fmla="*/ 1883 w 4415"/>
                    <a:gd name="T51" fmla="*/ 10154 h 10667"/>
                    <a:gd name="T52" fmla="*/ 2129 w 4415"/>
                    <a:gd name="T53" fmla="*/ 6606 h 10667"/>
                    <a:gd name="T54" fmla="*/ 2238 w 4415"/>
                    <a:gd name="T55" fmla="*/ 6586 h 10667"/>
                    <a:gd name="T56" fmla="*/ 2352 w 4415"/>
                    <a:gd name="T57" fmla="*/ 6597 h 10667"/>
                    <a:gd name="T58" fmla="*/ 2579 w 4415"/>
                    <a:gd name="T59" fmla="*/ 10183 h 10667"/>
                    <a:gd name="T60" fmla="*/ 3084 w 4415"/>
                    <a:gd name="T61" fmla="*/ 10667 h 10667"/>
                    <a:gd name="T62" fmla="*/ 3117 w 4415"/>
                    <a:gd name="T63" fmla="*/ 10666 h 10667"/>
                    <a:gd name="T64" fmla="*/ 3589 w 4415"/>
                    <a:gd name="T65" fmla="*/ 10116 h 10667"/>
                    <a:gd name="T66" fmla="*/ 3319 w 4415"/>
                    <a:gd name="T67" fmla="*/ 5858 h 10667"/>
                    <a:gd name="T68" fmla="*/ 3308 w 4415"/>
                    <a:gd name="T69" fmla="*/ 5789 h 10667"/>
                    <a:gd name="T70" fmla="*/ 3170 w 4415"/>
                    <a:gd name="T71" fmla="*/ 3648 h 10667"/>
                    <a:gd name="T72" fmla="*/ 3630 w 4415"/>
                    <a:gd name="T73" fmla="*/ 5538 h 10667"/>
                    <a:gd name="T74" fmla="*/ 4028 w 4415"/>
                    <a:gd name="T75" fmla="*/ 5929 h 10667"/>
                    <a:gd name="T76" fmla="*/ 4410 w 4415"/>
                    <a:gd name="T77" fmla="*/ 5522 h 10667"/>
                    <a:gd name="T78" fmla="*/ 3442 w 4415"/>
                    <a:gd name="T79" fmla="*/ 2793 h 10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15" h="10667">
                      <a:moveTo>
                        <a:pt x="1119" y="1130"/>
                      </a:moveTo>
                      <a:cubicBezTo>
                        <a:pt x="1119" y="506"/>
                        <a:pt x="1614" y="0"/>
                        <a:pt x="2225" y="0"/>
                      </a:cubicBezTo>
                      <a:cubicBezTo>
                        <a:pt x="2836" y="0"/>
                        <a:pt x="3331" y="506"/>
                        <a:pt x="3331" y="1130"/>
                      </a:cubicBezTo>
                      <a:cubicBezTo>
                        <a:pt x="3331" y="1755"/>
                        <a:pt x="2836" y="2260"/>
                        <a:pt x="2225" y="2260"/>
                      </a:cubicBezTo>
                      <a:cubicBezTo>
                        <a:pt x="1614" y="2260"/>
                        <a:pt x="1119" y="1755"/>
                        <a:pt x="1119" y="1130"/>
                      </a:cubicBezTo>
                      <a:close/>
                      <a:moveTo>
                        <a:pt x="3442" y="2793"/>
                      </a:moveTo>
                      <a:cubicBezTo>
                        <a:pt x="3281" y="2666"/>
                        <a:pt x="3114" y="2557"/>
                        <a:pt x="2920" y="2488"/>
                      </a:cubicBezTo>
                      <a:cubicBezTo>
                        <a:pt x="2741" y="2424"/>
                        <a:pt x="2551" y="2389"/>
                        <a:pt x="2362" y="2376"/>
                      </a:cubicBezTo>
                      <a:lnTo>
                        <a:pt x="2647" y="5438"/>
                      </a:lnTo>
                      <a:lnTo>
                        <a:pt x="2235" y="5932"/>
                      </a:lnTo>
                      <a:lnTo>
                        <a:pt x="1764" y="5438"/>
                      </a:lnTo>
                      <a:lnTo>
                        <a:pt x="2122" y="2371"/>
                      </a:lnTo>
                      <a:cubicBezTo>
                        <a:pt x="1915" y="2378"/>
                        <a:pt x="1707" y="2412"/>
                        <a:pt x="1512" y="2484"/>
                      </a:cubicBezTo>
                      <a:cubicBezTo>
                        <a:pt x="1433" y="2512"/>
                        <a:pt x="1355" y="2548"/>
                        <a:pt x="1282" y="2591"/>
                      </a:cubicBezTo>
                      <a:cubicBezTo>
                        <a:pt x="1153" y="2668"/>
                        <a:pt x="1035" y="2761"/>
                        <a:pt x="924" y="2862"/>
                      </a:cubicBezTo>
                      <a:cubicBezTo>
                        <a:pt x="372" y="3361"/>
                        <a:pt x="74" y="4227"/>
                        <a:pt x="11" y="5510"/>
                      </a:cubicBezTo>
                      <a:cubicBezTo>
                        <a:pt x="0" y="5730"/>
                        <a:pt x="166" y="5918"/>
                        <a:pt x="381" y="5929"/>
                      </a:cubicBezTo>
                      <a:cubicBezTo>
                        <a:pt x="388" y="5929"/>
                        <a:pt x="394" y="5929"/>
                        <a:pt x="401" y="5929"/>
                      </a:cubicBezTo>
                      <a:cubicBezTo>
                        <a:pt x="608" y="5929"/>
                        <a:pt x="780" y="5764"/>
                        <a:pt x="790" y="5550"/>
                      </a:cubicBezTo>
                      <a:cubicBezTo>
                        <a:pt x="833" y="4681"/>
                        <a:pt x="1002" y="4033"/>
                        <a:pt x="1279" y="3647"/>
                      </a:cubicBezTo>
                      <a:cubicBezTo>
                        <a:pt x="1259" y="4052"/>
                        <a:pt x="1224" y="4785"/>
                        <a:pt x="1192" y="5535"/>
                      </a:cubicBezTo>
                      <a:cubicBezTo>
                        <a:pt x="1190" y="5548"/>
                        <a:pt x="1187" y="5561"/>
                        <a:pt x="1186" y="5575"/>
                      </a:cubicBezTo>
                      <a:lnTo>
                        <a:pt x="874" y="10081"/>
                      </a:lnTo>
                      <a:cubicBezTo>
                        <a:pt x="854" y="10366"/>
                        <a:pt x="1064" y="10613"/>
                        <a:pt x="1343" y="10634"/>
                      </a:cubicBezTo>
                      <a:cubicBezTo>
                        <a:pt x="1355" y="10634"/>
                        <a:pt x="1367" y="10635"/>
                        <a:pt x="1379" y="10635"/>
                      </a:cubicBezTo>
                      <a:cubicBezTo>
                        <a:pt x="1642" y="10635"/>
                        <a:pt x="1864" y="10427"/>
                        <a:pt x="1883" y="10154"/>
                      </a:cubicBezTo>
                      <a:lnTo>
                        <a:pt x="2129" y="6606"/>
                      </a:lnTo>
                      <a:cubicBezTo>
                        <a:pt x="2167" y="6595"/>
                        <a:pt x="2205" y="6586"/>
                        <a:pt x="2238" y="6586"/>
                      </a:cubicBezTo>
                      <a:cubicBezTo>
                        <a:pt x="2277" y="6586"/>
                        <a:pt x="2314" y="6593"/>
                        <a:pt x="2352" y="6597"/>
                      </a:cubicBezTo>
                      <a:lnTo>
                        <a:pt x="2579" y="10183"/>
                      </a:lnTo>
                      <a:cubicBezTo>
                        <a:pt x="2596" y="10457"/>
                        <a:pt x="2819" y="10667"/>
                        <a:pt x="3084" y="10667"/>
                      </a:cubicBezTo>
                      <a:cubicBezTo>
                        <a:pt x="3094" y="10667"/>
                        <a:pt x="3106" y="10666"/>
                        <a:pt x="3117" y="10666"/>
                      </a:cubicBezTo>
                      <a:cubicBezTo>
                        <a:pt x="3396" y="10647"/>
                        <a:pt x="3607" y="10401"/>
                        <a:pt x="3589" y="10116"/>
                      </a:cubicBezTo>
                      <a:lnTo>
                        <a:pt x="3319" y="5858"/>
                      </a:lnTo>
                      <a:cubicBezTo>
                        <a:pt x="3318" y="5834"/>
                        <a:pt x="3312" y="5812"/>
                        <a:pt x="3308" y="5789"/>
                      </a:cubicBezTo>
                      <a:cubicBezTo>
                        <a:pt x="3285" y="5138"/>
                        <a:pt x="3212" y="4172"/>
                        <a:pt x="3170" y="3648"/>
                      </a:cubicBezTo>
                      <a:cubicBezTo>
                        <a:pt x="3453" y="4034"/>
                        <a:pt x="3612" y="4676"/>
                        <a:pt x="3630" y="5538"/>
                      </a:cubicBezTo>
                      <a:cubicBezTo>
                        <a:pt x="3634" y="5756"/>
                        <a:pt x="3808" y="5929"/>
                        <a:pt x="4028" y="5929"/>
                      </a:cubicBezTo>
                      <a:cubicBezTo>
                        <a:pt x="4244" y="5924"/>
                        <a:pt x="4415" y="5742"/>
                        <a:pt x="4410" y="5522"/>
                      </a:cubicBezTo>
                      <a:cubicBezTo>
                        <a:pt x="4384" y="4198"/>
                        <a:pt x="4058" y="3280"/>
                        <a:pt x="3442" y="279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</p:sp>
          </p:grpSp>
        </p:grpSp>
        <p:sp>
          <p:nvSpPr>
            <p:cNvPr id="135" name="standing-frontal-business-man-with-tie_48020">
              <a:extLst>
                <a:ext uri="{FF2B5EF4-FFF2-40B4-BE49-F238E27FC236}">
                  <a16:creationId xmlns:a16="http://schemas.microsoft.com/office/drawing/2014/main" id="{45946C41-DE81-4FD5-9B16-881BDDFCA9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99336" y="4167218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7" name="Text Placeholder 2">
              <a:extLst>
                <a:ext uri="{FF2B5EF4-FFF2-40B4-BE49-F238E27FC236}">
                  <a16:creationId xmlns:a16="http://schemas.microsoft.com/office/drawing/2014/main" id="{5BD5FB7C-B66F-4688-8EB3-9947E07E19B4}"/>
                </a:ext>
              </a:extLst>
            </p:cNvPr>
            <p:cNvSpPr txBox="1">
              <a:spLocks/>
            </p:cNvSpPr>
            <p:nvPr/>
          </p:nvSpPr>
          <p:spPr>
            <a:xfrm>
              <a:off x="6662537" y="1570277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8" name="Text Placeholder 2">
              <a:extLst>
                <a:ext uri="{FF2B5EF4-FFF2-40B4-BE49-F238E27FC236}">
                  <a16:creationId xmlns:a16="http://schemas.microsoft.com/office/drawing/2014/main" id="{A9CAEDAD-0A8D-4E3A-9E74-271167BEBAF5}"/>
                </a:ext>
              </a:extLst>
            </p:cNvPr>
            <p:cNvSpPr txBox="1">
              <a:spLocks/>
            </p:cNvSpPr>
            <p:nvPr/>
          </p:nvSpPr>
          <p:spPr>
            <a:xfrm>
              <a:off x="4296361" y="2090382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39" name="Text Placeholder 2">
              <a:extLst>
                <a:ext uri="{FF2B5EF4-FFF2-40B4-BE49-F238E27FC236}">
                  <a16:creationId xmlns:a16="http://schemas.microsoft.com/office/drawing/2014/main" id="{EDDF4BC9-04C2-463D-9091-454F308BC5B2}"/>
                </a:ext>
              </a:extLst>
            </p:cNvPr>
            <p:cNvSpPr txBox="1">
              <a:spLocks/>
            </p:cNvSpPr>
            <p:nvPr/>
          </p:nvSpPr>
          <p:spPr>
            <a:xfrm>
              <a:off x="6384530" y="1446149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140" name="Text Placeholder 2">
              <a:extLst>
                <a:ext uri="{FF2B5EF4-FFF2-40B4-BE49-F238E27FC236}">
                  <a16:creationId xmlns:a16="http://schemas.microsoft.com/office/drawing/2014/main" id="{1A6D026E-D3C8-4FF7-B7EA-709CAA6291AC}"/>
                </a:ext>
              </a:extLst>
            </p:cNvPr>
            <p:cNvSpPr txBox="1">
              <a:spLocks/>
            </p:cNvSpPr>
            <p:nvPr/>
          </p:nvSpPr>
          <p:spPr>
            <a:xfrm>
              <a:off x="3991632" y="3392833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41" name="Text Placeholder 2">
              <a:extLst>
                <a:ext uri="{FF2B5EF4-FFF2-40B4-BE49-F238E27FC236}">
                  <a16:creationId xmlns:a16="http://schemas.microsoft.com/office/drawing/2014/main" id="{9DDA4289-BE2E-4B79-BE0B-1C331013B42C}"/>
                </a:ext>
              </a:extLst>
            </p:cNvPr>
            <p:cNvSpPr txBox="1">
              <a:spLocks/>
            </p:cNvSpPr>
            <p:nvPr/>
          </p:nvSpPr>
          <p:spPr>
            <a:xfrm>
              <a:off x="6186145" y="3331601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42" name="Text Placeholder 2">
              <a:extLst>
                <a:ext uri="{FF2B5EF4-FFF2-40B4-BE49-F238E27FC236}">
                  <a16:creationId xmlns:a16="http://schemas.microsoft.com/office/drawing/2014/main" id="{F087AE47-74BD-445B-ACBC-22E6A6981468}"/>
                </a:ext>
              </a:extLst>
            </p:cNvPr>
            <p:cNvSpPr txBox="1">
              <a:spLocks/>
            </p:cNvSpPr>
            <p:nvPr/>
          </p:nvSpPr>
          <p:spPr>
            <a:xfrm>
              <a:off x="9238947" y="1245220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43" name="Text Placeholder 2">
              <a:extLst>
                <a:ext uri="{FF2B5EF4-FFF2-40B4-BE49-F238E27FC236}">
                  <a16:creationId xmlns:a16="http://schemas.microsoft.com/office/drawing/2014/main" id="{0A4E531C-80E5-4822-AEBE-5E3EDA66B7F0}"/>
                </a:ext>
              </a:extLst>
            </p:cNvPr>
            <p:cNvSpPr txBox="1">
              <a:spLocks/>
            </p:cNvSpPr>
            <p:nvPr/>
          </p:nvSpPr>
          <p:spPr>
            <a:xfrm>
              <a:off x="9862432" y="2974858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44" name="Text Placeholder 2">
              <a:extLst>
                <a:ext uri="{FF2B5EF4-FFF2-40B4-BE49-F238E27FC236}">
                  <a16:creationId xmlns:a16="http://schemas.microsoft.com/office/drawing/2014/main" id="{81438E3C-F161-4339-A758-DF514F867BB8}"/>
                </a:ext>
              </a:extLst>
            </p:cNvPr>
            <p:cNvSpPr txBox="1">
              <a:spLocks/>
            </p:cNvSpPr>
            <p:nvPr/>
          </p:nvSpPr>
          <p:spPr>
            <a:xfrm>
              <a:off x="6888894" y="4253152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5" name="Text Placeholder 2">
              <a:extLst>
                <a:ext uri="{FF2B5EF4-FFF2-40B4-BE49-F238E27FC236}">
                  <a16:creationId xmlns:a16="http://schemas.microsoft.com/office/drawing/2014/main" id="{2B1B1039-CBD8-4C13-8EB2-B69EF08F64C0}"/>
                </a:ext>
              </a:extLst>
            </p:cNvPr>
            <p:cNvSpPr txBox="1">
              <a:spLocks/>
            </p:cNvSpPr>
            <p:nvPr/>
          </p:nvSpPr>
          <p:spPr>
            <a:xfrm>
              <a:off x="3588939" y="5303158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sp>
        <p:nvSpPr>
          <p:cNvPr id="146" name="îŝliďe">
            <a:extLst>
              <a:ext uri="{FF2B5EF4-FFF2-40B4-BE49-F238E27FC236}">
                <a16:creationId xmlns:a16="http://schemas.microsoft.com/office/drawing/2014/main" id="{74A2DF32-E379-4FA0-8A2D-0F987D872D08}"/>
              </a:ext>
            </a:extLst>
          </p:cNvPr>
          <p:cNvSpPr/>
          <p:nvPr/>
        </p:nvSpPr>
        <p:spPr bwMode="auto">
          <a:xfrm>
            <a:off x="1198031" y="1294643"/>
            <a:ext cx="3083676" cy="512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 err="1">
                <a:solidFill>
                  <a:schemeClr val="bg1"/>
                </a:solidFill>
              </a:rPr>
              <a:t>Keterangan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>
                <a:solidFill>
                  <a:schemeClr val="bg1"/>
                </a:solidFill>
              </a:rPr>
              <a:t>Pembina </a:t>
            </a:r>
            <a:r>
              <a:rPr lang="en-US" altLang="zh-CN" sz="1600" dirty="0" err="1">
                <a:solidFill>
                  <a:schemeClr val="bg1"/>
                </a:solidFill>
              </a:rPr>
              <a:t>Upacara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 err="1">
                <a:solidFill>
                  <a:schemeClr val="bg1"/>
                </a:solidFill>
              </a:rPr>
              <a:t>Pemimpin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Upacara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 err="1">
                <a:solidFill>
                  <a:schemeClr val="bg1"/>
                </a:solidFill>
              </a:rPr>
              <a:t>Tiang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Bendera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 err="1">
                <a:solidFill>
                  <a:schemeClr val="bg1"/>
                </a:solidFill>
              </a:rPr>
              <a:t>Pimpinan</a:t>
            </a:r>
            <a:r>
              <a:rPr lang="en-US" altLang="zh-CN" sz="1600" dirty="0">
                <a:solidFill>
                  <a:schemeClr val="bg1"/>
                </a:solidFill>
              </a:rPr>
              <a:t> Tinggi Madya dan </a:t>
            </a:r>
            <a:r>
              <a:rPr lang="en-US" altLang="zh-CN" sz="1600" dirty="0" err="1">
                <a:solidFill>
                  <a:schemeClr val="bg1"/>
                </a:solidFill>
              </a:rPr>
              <a:t>Undangan</a:t>
            </a:r>
            <a:r>
              <a:rPr lang="en-US" altLang="zh-CN" sz="1600" dirty="0">
                <a:solidFill>
                  <a:schemeClr val="bg1"/>
                </a:solidFill>
              </a:rPr>
              <a:t> VIP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>
                <a:solidFill>
                  <a:schemeClr val="bg1"/>
                </a:solidFill>
              </a:rPr>
              <a:t>Korps </a:t>
            </a:r>
            <a:r>
              <a:rPr lang="en-US" altLang="zh-CN" sz="1600" dirty="0" err="1">
                <a:solidFill>
                  <a:schemeClr val="bg1"/>
                </a:solidFill>
              </a:rPr>
              <a:t>Musik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 err="1">
                <a:solidFill>
                  <a:schemeClr val="bg1"/>
                </a:solidFill>
              </a:rPr>
              <a:t>Petugas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Upacara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 err="1">
                <a:solidFill>
                  <a:schemeClr val="bg1"/>
                </a:solidFill>
              </a:rPr>
              <a:t>Petugas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Upacara</a:t>
            </a:r>
            <a:r>
              <a:rPr lang="en-US" altLang="zh-CN" sz="1600" dirty="0">
                <a:solidFill>
                  <a:schemeClr val="bg1"/>
                </a:solidFill>
              </a:rPr>
              <a:t> (</a:t>
            </a:r>
            <a:r>
              <a:rPr lang="en-US" altLang="zh-CN" sz="1600" dirty="0" err="1">
                <a:solidFill>
                  <a:schemeClr val="bg1"/>
                </a:solidFill>
              </a:rPr>
              <a:t>Cadangan</a:t>
            </a:r>
            <a:r>
              <a:rPr lang="en-US" altLang="zh-CN" sz="1600" dirty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 err="1">
                <a:solidFill>
                  <a:schemeClr val="bg1"/>
                </a:solidFill>
              </a:rPr>
              <a:t>Peserta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Upacara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1600" dirty="0" err="1">
                <a:solidFill>
                  <a:schemeClr val="bg1"/>
                </a:solidFill>
              </a:rPr>
              <a:t>Ajudan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149" name="íšḷiḓe">
            <a:extLst>
              <a:ext uri="{FF2B5EF4-FFF2-40B4-BE49-F238E27FC236}">
                <a16:creationId xmlns:a16="http://schemas.microsoft.com/office/drawing/2014/main" id="{3F7F3C9D-8710-42CE-8ACE-9BBBE745852E}"/>
              </a:ext>
            </a:extLst>
          </p:cNvPr>
          <p:cNvSpPr txBox="1"/>
          <p:nvPr/>
        </p:nvSpPr>
        <p:spPr>
          <a:xfrm>
            <a:off x="576698" y="496888"/>
            <a:ext cx="5630057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fontScale="70000" lnSpcReduction="20000"/>
          </a:bodyPr>
          <a:lstStyle/>
          <a:p>
            <a:pPr>
              <a:buSzPct val="25000"/>
            </a:pPr>
            <a:r>
              <a:rPr lang="en-US" sz="3600" b="1" dirty="0">
                <a:solidFill>
                  <a:schemeClr val="bg1"/>
                </a:solidFill>
              </a:rPr>
              <a:t>Layout </a:t>
            </a:r>
            <a:r>
              <a:rPr lang="en-US" sz="3600" b="1" dirty="0" err="1">
                <a:solidFill>
                  <a:schemeClr val="bg1"/>
                </a:solidFill>
              </a:rPr>
              <a:t>Upacara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Bendera</a:t>
            </a:r>
            <a:r>
              <a:rPr lang="en-US" sz="3600" b="1" dirty="0">
                <a:solidFill>
                  <a:schemeClr val="bg1"/>
                </a:solidFill>
              </a:rPr>
              <a:t> di </a:t>
            </a:r>
            <a:r>
              <a:rPr lang="en-US" sz="3600" b="1" dirty="0" err="1">
                <a:solidFill>
                  <a:schemeClr val="bg1"/>
                </a:solidFill>
              </a:rPr>
              <a:t>Lapangan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88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F86C13-8AE8-4612-BEC7-65547602A7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14B03B-09E2-47AD-BD04-FE2E54344E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45" name="standing-frontal-business-man-with-tie_48020">
            <a:extLst>
              <a:ext uri="{FF2B5EF4-FFF2-40B4-BE49-F238E27FC236}">
                <a16:creationId xmlns:a16="http://schemas.microsoft.com/office/drawing/2014/main" id="{D12BAB4D-83F4-4E60-B36B-814B782E076C}"/>
              </a:ext>
            </a:extLst>
          </p:cNvPr>
          <p:cNvSpPr>
            <a:spLocks noChangeAspect="1"/>
          </p:cNvSpPr>
          <p:nvPr/>
        </p:nvSpPr>
        <p:spPr bwMode="auto">
          <a:xfrm>
            <a:off x="9687717" y="3664403"/>
            <a:ext cx="189558" cy="457264"/>
          </a:xfrm>
          <a:custGeom>
            <a:avLst/>
            <a:gdLst>
              <a:gd name="T0" fmla="*/ 1119 w 4415"/>
              <a:gd name="T1" fmla="*/ 1130 h 10667"/>
              <a:gd name="T2" fmla="*/ 2225 w 4415"/>
              <a:gd name="T3" fmla="*/ 0 h 10667"/>
              <a:gd name="T4" fmla="*/ 3331 w 4415"/>
              <a:gd name="T5" fmla="*/ 1130 h 10667"/>
              <a:gd name="T6" fmla="*/ 2225 w 4415"/>
              <a:gd name="T7" fmla="*/ 2260 h 10667"/>
              <a:gd name="T8" fmla="*/ 1119 w 4415"/>
              <a:gd name="T9" fmla="*/ 1130 h 10667"/>
              <a:gd name="T10" fmla="*/ 3442 w 4415"/>
              <a:gd name="T11" fmla="*/ 2793 h 10667"/>
              <a:gd name="T12" fmla="*/ 2920 w 4415"/>
              <a:gd name="T13" fmla="*/ 2488 h 10667"/>
              <a:gd name="T14" fmla="*/ 2362 w 4415"/>
              <a:gd name="T15" fmla="*/ 2376 h 10667"/>
              <a:gd name="T16" fmla="*/ 2647 w 4415"/>
              <a:gd name="T17" fmla="*/ 5438 h 10667"/>
              <a:gd name="T18" fmla="*/ 2235 w 4415"/>
              <a:gd name="T19" fmla="*/ 5932 h 10667"/>
              <a:gd name="T20" fmla="*/ 1764 w 4415"/>
              <a:gd name="T21" fmla="*/ 5438 h 10667"/>
              <a:gd name="T22" fmla="*/ 2122 w 4415"/>
              <a:gd name="T23" fmla="*/ 2371 h 10667"/>
              <a:gd name="T24" fmla="*/ 1512 w 4415"/>
              <a:gd name="T25" fmla="*/ 2484 h 10667"/>
              <a:gd name="T26" fmla="*/ 1282 w 4415"/>
              <a:gd name="T27" fmla="*/ 2591 h 10667"/>
              <a:gd name="T28" fmla="*/ 924 w 4415"/>
              <a:gd name="T29" fmla="*/ 2862 h 10667"/>
              <a:gd name="T30" fmla="*/ 11 w 4415"/>
              <a:gd name="T31" fmla="*/ 5510 h 10667"/>
              <a:gd name="T32" fmla="*/ 381 w 4415"/>
              <a:gd name="T33" fmla="*/ 5929 h 10667"/>
              <a:gd name="T34" fmla="*/ 401 w 4415"/>
              <a:gd name="T35" fmla="*/ 5929 h 10667"/>
              <a:gd name="T36" fmla="*/ 790 w 4415"/>
              <a:gd name="T37" fmla="*/ 5550 h 10667"/>
              <a:gd name="T38" fmla="*/ 1279 w 4415"/>
              <a:gd name="T39" fmla="*/ 3647 h 10667"/>
              <a:gd name="T40" fmla="*/ 1192 w 4415"/>
              <a:gd name="T41" fmla="*/ 5535 h 10667"/>
              <a:gd name="T42" fmla="*/ 1186 w 4415"/>
              <a:gd name="T43" fmla="*/ 5575 h 10667"/>
              <a:gd name="T44" fmla="*/ 874 w 4415"/>
              <a:gd name="T45" fmla="*/ 10081 h 10667"/>
              <a:gd name="T46" fmla="*/ 1343 w 4415"/>
              <a:gd name="T47" fmla="*/ 10634 h 10667"/>
              <a:gd name="T48" fmla="*/ 1379 w 4415"/>
              <a:gd name="T49" fmla="*/ 10635 h 10667"/>
              <a:gd name="T50" fmla="*/ 1883 w 4415"/>
              <a:gd name="T51" fmla="*/ 10154 h 10667"/>
              <a:gd name="T52" fmla="*/ 2129 w 4415"/>
              <a:gd name="T53" fmla="*/ 6606 h 10667"/>
              <a:gd name="T54" fmla="*/ 2238 w 4415"/>
              <a:gd name="T55" fmla="*/ 6586 h 10667"/>
              <a:gd name="T56" fmla="*/ 2352 w 4415"/>
              <a:gd name="T57" fmla="*/ 6597 h 10667"/>
              <a:gd name="T58" fmla="*/ 2579 w 4415"/>
              <a:gd name="T59" fmla="*/ 10183 h 10667"/>
              <a:gd name="T60" fmla="*/ 3084 w 4415"/>
              <a:gd name="T61" fmla="*/ 10667 h 10667"/>
              <a:gd name="T62" fmla="*/ 3117 w 4415"/>
              <a:gd name="T63" fmla="*/ 10666 h 10667"/>
              <a:gd name="T64" fmla="*/ 3589 w 4415"/>
              <a:gd name="T65" fmla="*/ 10116 h 10667"/>
              <a:gd name="T66" fmla="*/ 3319 w 4415"/>
              <a:gd name="T67" fmla="*/ 5858 h 10667"/>
              <a:gd name="T68" fmla="*/ 3308 w 4415"/>
              <a:gd name="T69" fmla="*/ 5789 h 10667"/>
              <a:gd name="T70" fmla="*/ 3170 w 4415"/>
              <a:gd name="T71" fmla="*/ 3648 h 10667"/>
              <a:gd name="T72" fmla="*/ 3630 w 4415"/>
              <a:gd name="T73" fmla="*/ 5538 h 10667"/>
              <a:gd name="T74" fmla="*/ 4028 w 4415"/>
              <a:gd name="T75" fmla="*/ 5929 h 10667"/>
              <a:gd name="T76" fmla="*/ 4410 w 4415"/>
              <a:gd name="T77" fmla="*/ 5522 h 10667"/>
              <a:gd name="T78" fmla="*/ 3442 w 4415"/>
              <a:gd name="T79" fmla="*/ 279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415" h="10667">
                <a:moveTo>
                  <a:pt x="1119" y="1130"/>
                </a:moveTo>
                <a:cubicBezTo>
                  <a:pt x="1119" y="506"/>
                  <a:pt x="1614" y="0"/>
                  <a:pt x="2225" y="0"/>
                </a:cubicBezTo>
                <a:cubicBezTo>
                  <a:pt x="2836" y="0"/>
                  <a:pt x="3331" y="506"/>
                  <a:pt x="3331" y="1130"/>
                </a:cubicBezTo>
                <a:cubicBezTo>
                  <a:pt x="3331" y="1755"/>
                  <a:pt x="2836" y="2260"/>
                  <a:pt x="2225" y="2260"/>
                </a:cubicBezTo>
                <a:cubicBezTo>
                  <a:pt x="1614" y="2260"/>
                  <a:pt x="1119" y="1755"/>
                  <a:pt x="1119" y="1130"/>
                </a:cubicBezTo>
                <a:close/>
                <a:moveTo>
                  <a:pt x="3442" y="2793"/>
                </a:moveTo>
                <a:cubicBezTo>
                  <a:pt x="3281" y="2666"/>
                  <a:pt x="3114" y="2557"/>
                  <a:pt x="2920" y="2488"/>
                </a:cubicBezTo>
                <a:cubicBezTo>
                  <a:pt x="2741" y="2424"/>
                  <a:pt x="2551" y="2389"/>
                  <a:pt x="2362" y="2376"/>
                </a:cubicBezTo>
                <a:lnTo>
                  <a:pt x="2647" y="5438"/>
                </a:lnTo>
                <a:lnTo>
                  <a:pt x="2235" y="5932"/>
                </a:lnTo>
                <a:lnTo>
                  <a:pt x="1764" y="5438"/>
                </a:lnTo>
                <a:lnTo>
                  <a:pt x="2122" y="2371"/>
                </a:lnTo>
                <a:cubicBezTo>
                  <a:pt x="1915" y="2378"/>
                  <a:pt x="1707" y="2412"/>
                  <a:pt x="1512" y="2484"/>
                </a:cubicBezTo>
                <a:cubicBezTo>
                  <a:pt x="1433" y="2512"/>
                  <a:pt x="1355" y="2548"/>
                  <a:pt x="1282" y="2591"/>
                </a:cubicBezTo>
                <a:cubicBezTo>
                  <a:pt x="1153" y="2668"/>
                  <a:pt x="1035" y="2761"/>
                  <a:pt x="924" y="2862"/>
                </a:cubicBezTo>
                <a:cubicBezTo>
                  <a:pt x="372" y="3361"/>
                  <a:pt x="74" y="4227"/>
                  <a:pt x="11" y="5510"/>
                </a:cubicBezTo>
                <a:cubicBezTo>
                  <a:pt x="0" y="5730"/>
                  <a:pt x="166" y="5918"/>
                  <a:pt x="381" y="5929"/>
                </a:cubicBezTo>
                <a:cubicBezTo>
                  <a:pt x="388" y="5929"/>
                  <a:pt x="394" y="5929"/>
                  <a:pt x="401" y="5929"/>
                </a:cubicBezTo>
                <a:cubicBezTo>
                  <a:pt x="608" y="5929"/>
                  <a:pt x="780" y="5764"/>
                  <a:pt x="790" y="5550"/>
                </a:cubicBezTo>
                <a:cubicBezTo>
                  <a:pt x="833" y="4681"/>
                  <a:pt x="1002" y="4033"/>
                  <a:pt x="1279" y="3647"/>
                </a:cubicBezTo>
                <a:cubicBezTo>
                  <a:pt x="1259" y="4052"/>
                  <a:pt x="1224" y="4785"/>
                  <a:pt x="1192" y="5535"/>
                </a:cubicBezTo>
                <a:cubicBezTo>
                  <a:pt x="1190" y="5548"/>
                  <a:pt x="1187" y="5561"/>
                  <a:pt x="1186" y="5575"/>
                </a:cubicBezTo>
                <a:lnTo>
                  <a:pt x="874" y="10081"/>
                </a:lnTo>
                <a:cubicBezTo>
                  <a:pt x="854" y="10366"/>
                  <a:pt x="1064" y="10613"/>
                  <a:pt x="1343" y="10634"/>
                </a:cubicBezTo>
                <a:cubicBezTo>
                  <a:pt x="1355" y="10634"/>
                  <a:pt x="1367" y="10635"/>
                  <a:pt x="1379" y="10635"/>
                </a:cubicBezTo>
                <a:cubicBezTo>
                  <a:pt x="1642" y="10635"/>
                  <a:pt x="1864" y="10427"/>
                  <a:pt x="1883" y="10154"/>
                </a:cubicBezTo>
                <a:lnTo>
                  <a:pt x="2129" y="6606"/>
                </a:lnTo>
                <a:cubicBezTo>
                  <a:pt x="2167" y="6595"/>
                  <a:pt x="2205" y="6586"/>
                  <a:pt x="2238" y="6586"/>
                </a:cubicBezTo>
                <a:cubicBezTo>
                  <a:pt x="2277" y="6586"/>
                  <a:pt x="2314" y="6593"/>
                  <a:pt x="2352" y="6597"/>
                </a:cubicBezTo>
                <a:lnTo>
                  <a:pt x="2579" y="10183"/>
                </a:lnTo>
                <a:cubicBezTo>
                  <a:pt x="2596" y="10457"/>
                  <a:pt x="2819" y="10667"/>
                  <a:pt x="3084" y="10667"/>
                </a:cubicBezTo>
                <a:cubicBezTo>
                  <a:pt x="3094" y="10667"/>
                  <a:pt x="3106" y="10666"/>
                  <a:pt x="3117" y="10666"/>
                </a:cubicBezTo>
                <a:cubicBezTo>
                  <a:pt x="3396" y="10647"/>
                  <a:pt x="3607" y="10401"/>
                  <a:pt x="3589" y="10116"/>
                </a:cubicBezTo>
                <a:lnTo>
                  <a:pt x="3319" y="5858"/>
                </a:lnTo>
                <a:cubicBezTo>
                  <a:pt x="3318" y="5834"/>
                  <a:pt x="3312" y="5812"/>
                  <a:pt x="3308" y="5789"/>
                </a:cubicBezTo>
                <a:cubicBezTo>
                  <a:pt x="3285" y="5138"/>
                  <a:pt x="3212" y="4172"/>
                  <a:pt x="3170" y="3648"/>
                </a:cubicBezTo>
                <a:cubicBezTo>
                  <a:pt x="3453" y="4034"/>
                  <a:pt x="3612" y="4676"/>
                  <a:pt x="3630" y="5538"/>
                </a:cubicBezTo>
                <a:cubicBezTo>
                  <a:pt x="3634" y="5756"/>
                  <a:pt x="3808" y="5929"/>
                  <a:pt x="4028" y="5929"/>
                </a:cubicBezTo>
                <a:cubicBezTo>
                  <a:pt x="4244" y="5924"/>
                  <a:pt x="4415" y="5742"/>
                  <a:pt x="4410" y="5522"/>
                </a:cubicBezTo>
                <a:cubicBezTo>
                  <a:pt x="4384" y="4198"/>
                  <a:pt x="4058" y="3280"/>
                  <a:pt x="3442" y="27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F58A427-A906-4512-91BB-0F4C7D4A8B96}"/>
              </a:ext>
            </a:extLst>
          </p:cNvPr>
          <p:cNvGrpSpPr/>
          <p:nvPr/>
        </p:nvGrpSpPr>
        <p:grpSpPr>
          <a:xfrm>
            <a:off x="5139085" y="3069581"/>
            <a:ext cx="200910" cy="1870880"/>
            <a:chOff x="2973147" y="2971736"/>
            <a:chExt cx="200910" cy="1870880"/>
          </a:xfrm>
        </p:grpSpPr>
        <p:sp>
          <p:nvSpPr>
            <p:cNvPr id="47" name="standing-frontal-business-man-with-tie_48020">
              <a:extLst>
                <a:ext uri="{FF2B5EF4-FFF2-40B4-BE49-F238E27FC236}">
                  <a16:creationId xmlns:a16="http://schemas.microsoft.com/office/drawing/2014/main" id="{1D93ED9A-44BB-476D-98E8-3640025218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80769" y="2971736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8" name="standing-frontal-business-man-with-tie_48020">
              <a:extLst>
                <a:ext uri="{FF2B5EF4-FFF2-40B4-BE49-F238E27FC236}">
                  <a16:creationId xmlns:a16="http://schemas.microsoft.com/office/drawing/2014/main" id="{BEF82C0A-FFC7-48E8-BF8A-3117961403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84499" y="3429000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9" name="standing-frontal-business-man-with-tie_48020">
              <a:extLst>
                <a:ext uri="{FF2B5EF4-FFF2-40B4-BE49-F238E27FC236}">
                  <a16:creationId xmlns:a16="http://schemas.microsoft.com/office/drawing/2014/main" id="{65E26EEE-BD5D-4E31-A988-BBC8DB051B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73147" y="3928088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50" name="standing-frontal-business-man-with-tie_48020">
              <a:extLst>
                <a:ext uri="{FF2B5EF4-FFF2-40B4-BE49-F238E27FC236}">
                  <a16:creationId xmlns:a16="http://schemas.microsoft.com/office/drawing/2014/main" id="{927961E0-5370-4139-AFF9-216A277FB6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76877" y="4385352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C9AE71A-D8AE-4FE2-8A5A-9297B5422C43}"/>
              </a:ext>
            </a:extLst>
          </p:cNvPr>
          <p:cNvGrpSpPr/>
          <p:nvPr/>
        </p:nvGrpSpPr>
        <p:grpSpPr>
          <a:xfrm>
            <a:off x="5605368" y="1228415"/>
            <a:ext cx="457608" cy="1008967"/>
            <a:chOff x="5609520" y="3135086"/>
            <a:chExt cx="610228" cy="134547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8995D06-2775-4E68-802A-84F06A5CACB0}"/>
                </a:ext>
              </a:extLst>
            </p:cNvPr>
            <p:cNvSpPr/>
            <p:nvPr/>
          </p:nvSpPr>
          <p:spPr>
            <a:xfrm>
              <a:off x="5609520" y="3135086"/>
              <a:ext cx="45719" cy="13454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145F919-096F-406B-AAA1-0791DCE9B679}"/>
                </a:ext>
              </a:extLst>
            </p:cNvPr>
            <p:cNvSpPr/>
            <p:nvPr/>
          </p:nvSpPr>
          <p:spPr>
            <a:xfrm>
              <a:off x="5655239" y="3135086"/>
              <a:ext cx="564509" cy="23948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E4BC284-AD57-4C26-9EAA-1A9AA796E537}"/>
                </a:ext>
              </a:extLst>
            </p:cNvPr>
            <p:cNvSpPr/>
            <p:nvPr/>
          </p:nvSpPr>
          <p:spPr>
            <a:xfrm>
              <a:off x="5651509" y="3351081"/>
              <a:ext cx="564509" cy="239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3C08B09-5CF3-4FB7-A6D3-7276CC95F999}"/>
              </a:ext>
            </a:extLst>
          </p:cNvPr>
          <p:cNvGrpSpPr/>
          <p:nvPr/>
        </p:nvGrpSpPr>
        <p:grpSpPr>
          <a:xfrm>
            <a:off x="5546507" y="5127119"/>
            <a:ext cx="4157509" cy="914528"/>
            <a:chOff x="4542362" y="5050621"/>
            <a:chExt cx="4157509" cy="914528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9A05DEA-F317-4B55-ABBD-B96F4736B83D}"/>
                </a:ext>
              </a:extLst>
            </p:cNvPr>
            <p:cNvGrpSpPr/>
            <p:nvPr/>
          </p:nvGrpSpPr>
          <p:grpSpPr>
            <a:xfrm>
              <a:off x="4542362" y="5050621"/>
              <a:ext cx="1026874" cy="914528"/>
              <a:chOff x="1247503" y="825457"/>
              <a:chExt cx="1369165" cy="1219370"/>
            </a:xfrm>
          </p:grpSpPr>
          <p:sp>
            <p:nvSpPr>
              <p:cNvPr id="56" name="standing-frontal-business-man-with-tie_48020">
                <a:extLst>
                  <a:ext uri="{FF2B5EF4-FFF2-40B4-BE49-F238E27FC236}">
                    <a16:creationId xmlns:a16="http://schemas.microsoft.com/office/drawing/2014/main" id="{FAE94E9D-8D9E-4FF1-A8AE-4EAB20BE88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4750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7" name="standing-frontal-business-man-with-tie_48020">
                <a:extLst>
                  <a:ext uri="{FF2B5EF4-FFF2-40B4-BE49-F238E27FC236}">
                    <a16:creationId xmlns:a16="http://schemas.microsoft.com/office/drawing/2014/main" id="{0A0CEFA7-FF48-4959-B8F0-D0AFCADFD86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92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8" name="standing-frontal-business-man-with-tie_48020">
                <a:extLst>
                  <a:ext uri="{FF2B5EF4-FFF2-40B4-BE49-F238E27FC236}">
                    <a16:creationId xmlns:a16="http://schemas.microsoft.com/office/drawing/2014/main" id="{88A6E569-80DF-44BA-B1DA-49C4CBCD41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034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9" name="standing-frontal-business-man-with-tie_48020">
                <a:extLst>
                  <a:ext uri="{FF2B5EF4-FFF2-40B4-BE49-F238E27FC236}">
                    <a16:creationId xmlns:a16="http://schemas.microsoft.com/office/drawing/2014/main" id="{68AED00E-2DFC-4B32-99A3-8CF8129E763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7676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60" name="standing-frontal-business-man-with-tie_48020">
                <a:extLst>
                  <a:ext uri="{FF2B5EF4-FFF2-40B4-BE49-F238E27FC236}">
                    <a16:creationId xmlns:a16="http://schemas.microsoft.com/office/drawing/2014/main" id="{0B4992EA-F5E7-44F1-9D63-20D1007EE07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58951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61" name="standing-frontal-business-man-with-tie_48020">
                <a:extLst>
                  <a:ext uri="{FF2B5EF4-FFF2-40B4-BE49-F238E27FC236}">
                    <a16:creationId xmlns:a16="http://schemas.microsoft.com/office/drawing/2014/main" id="{C014BA47-2E66-4F07-A3F9-77653273FFF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247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62" name="standing-frontal-business-man-with-tie_48020">
                <a:extLst>
                  <a:ext uri="{FF2B5EF4-FFF2-40B4-BE49-F238E27FC236}">
                    <a16:creationId xmlns:a16="http://schemas.microsoft.com/office/drawing/2014/main" id="{7BB14296-1E97-45B6-9501-0C84C8FFC06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889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63" name="standing-frontal-business-man-with-tie_48020">
                <a:extLst>
                  <a:ext uri="{FF2B5EF4-FFF2-40B4-BE49-F238E27FC236}">
                    <a16:creationId xmlns:a16="http://schemas.microsoft.com/office/drawing/2014/main" id="{59DD6C1D-23A7-46D6-BE3E-4657FB02C1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531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64" name="standing-frontal-business-man-with-tie_48020">
                <a:extLst>
                  <a:ext uri="{FF2B5EF4-FFF2-40B4-BE49-F238E27FC236}">
                    <a16:creationId xmlns:a16="http://schemas.microsoft.com/office/drawing/2014/main" id="{2756856E-8913-4A1F-8E0C-695F3D7654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8173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65" name="standing-frontal-business-man-with-tie_48020">
                <a:extLst>
                  <a:ext uri="{FF2B5EF4-FFF2-40B4-BE49-F238E27FC236}">
                    <a16:creationId xmlns:a16="http://schemas.microsoft.com/office/drawing/2014/main" id="{245958C1-9A8D-434D-8278-0B46F123AC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3924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21E8BA3E-B177-4298-8D95-BE4A4197435F}"/>
                </a:ext>
              </a:extLst>
            </p:cNvPr>
            <p:cNvGrpSpPr/>
            <p:nvPr/>
          </p:nvGrpSpPr>
          <p:grpSpPr>
            <a:xfrm>
              <a:off x="5591319" y="5050621"/>
              <a:ext cx="1026874" cy="914528"/>
              <a:chOff x="1247503" y="825457"/>
              <a:chExt cx="1369165" cy="1219370"/>
            </a:xfrm>
          </p:grpSpPr>
          <p:sp>
            <p:nvSpPr>
              <p:cNvPr id="78" name="standing-frontal-business-man-with-tie_48020">
                <a:extLst>
                  <a:ext uri="{FF2B5EF4-FFF2-40B4-BE49-F238E27FC236}">
                    <a16:creationId xmlns:a16="http://schemas.microsoft.com/office/drawing/2014/main" id="{D2F706A2-86BC-4041-B5E4-709F4B75CED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4750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79" name="standing-frontal-business-man-with-tie_48020">
                <a:extLst>
                  <a:ext uri="{FF2B5EF4-FFF2-40B4-BE49-F238E27FC236}">
                    <a16:creationId xmlns:a16="http://schemas.microsoft.com/office/drawing/2014/main" id="{66CE75A9-D14C-4319-9A89-D6B111156D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92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0" name="standing-frontal-business-man-with-tie_48020">
                <a:extLst>
                  <a:ext uri="{FF2B5EF4-FFF2-40B4-BE49-F238E27FC236}">
                    <a16:creationId xmlns:a16="http://schemas.microsoft.com/office/drawing/2014/main" id="{8BE253D3-31F8-4617-AB82-B5661ED35A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034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1" name="standing-frontal-business-man-with-tie_48020">
                <a:extLst>
                  <a:ext uri="{FF2B5EF4-FFF2-40B4-BE49-F238E27FC236}">
                    <a16:creationId xmlns:a16="http://schemas.microsoft.com/office/drawing/2014/main" id="{9328836E-C40E-4388-8804-DBDDB14949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7676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2" name="standing-frontal-business-man-with-tie_48020">
                <a:extLst>
                  <a:ext uri="{FF2B5EF4-FFF2-40B4-BE49-F238E27FC236}">
                    <a16:creationId xmlns:a16="http://schemas.microsoft.com/office/drawing/2014/main" id="{4550893F-A74A-4845-B4E4-A1542682E3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58951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3" name="standing-frontal-business-man-with-tie_48020">
                <a:extLst>
                  <a:ext uri="{FF2B5EF4-FFF2-40B4-BE49-F238E27FC236}">
                    <a16:creationId xmlns:a16="http://schemas.microsoft.com/office/drawing/2014/main" id="{94A9CF77-B08C-4DC3-935D-5448207317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247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4" name="standing-frontal-business-man-with-tie_48020">
                <a:extLst>
                  <a:ext uri="{FF2B5EF4-FFF2-40B4-BE49-F238E27FC236}">
                    <a16:creationId xmlns:a16="http://schemas.microsoft.com/office/drawing/2014/main" id="{E2902A00-8135-425C-9A38-93C6A3519AA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889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5" name="standing-frontal-business-man-with-tie_48020">
                <a:extLst>
                  <a:ext uri="{FF2B5EF4-FFF2-40B4-BE49-F238E27FC236}">
                    <a16:creationId xmlns:a16="http://schemas.microsoft.com/office/drawing/2014/main" id="{50E056E0-DC66-4E8E-834C-617021A2F6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531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6" name="standing-frontal-business-man-with-tie_48020">
                <a:extLst>
                  <a:ext uri="{FF2B5EF4-FFF2-40B4-BE49-F238E27FC236}">
                    <a16:creationId xmlns:a16="http://schemas.microsoft.com/office/drawing/2014/main" id="{2A9AB6D7-1457-4406-8A6D-1C860CE9373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8173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87" name="standing-frontal-business-man-with-tie_48020">
                <a:extLst>
                  <a:ext uri="{FF2B5EF4-FFF2-40B4-BE49-F238E27FC236}">
                    <a16:creationId xmlns:a16="http://schemas.microsoft.com/office/drawing/2014/main" id="{89D7FCD7-6D3A-49C6-B8CA-B7589E2BEA3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3924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BED7C0C-4F74-48A9-B735-C7E600C10F2D}"/>
                </a:ext>
              </a:extLst>
            </p:cNvPr>
            <p:cNvGrpSpPr/>
            <p:nvPr/>
          </p:nvGrpSpPr>
          <p:grpSpPr>
            <a:xfrm>
              <a:off x="6624040" y="5050621"/>
              <a:ext cx="1026874" cy="914528"/>
              <a:chOff x="1247503" y="825457"/>
              <a:chExt cx="1369165" cy="1219370"/>
            </a:xfrm>
          </p:grpSpPr>
          <p:sp>
            <p:nvSpPr>
              <p:cNvPr id="89" name="standing-frontal-business-man-with-tie_48020">
                <a:extLst>
                  <a:ext uri="{FF2B5EF4-FFF2-40B4-BE49-F238E27FC236}">
                    <a16:creationId xmlns:a16="http://schemas.microsoft.com/office/drawing/2014/main" id="{CB853973-37C0-49BF-AAE3-73945A0019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4750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0" name="standing-frontal-business-man-with-tie_48020">
                <a:extLst>
                  <a:ext uri="{FF2B5EF4-FFF2-40B4-BE49-F238E27FC236}">
                    <a16:creationId xmlns:a16="http://schemas.microsoft.com/office/drawing/2014/main" id="{5C291F60-6080-4F9A-9F10-9321138D67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92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1" name="standing-frontal-business-man-with-tie_48020">
                <a:extLst>
                  <a:ext uri="{FF2B5EF4-FFF2-40B4-BE49-F238E27FC236}">
                    <a16:creationId xmlns:a16="http://schemas.microsoft.com/office/drawing/2014/main" id="{A01EA538-01FA-47D4-A575-244F34D9541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034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2" name="standing-frontal-business-man-with-tie_48020">
                <a:extLst>
                  <a:ext uri="{FF2B5EF4-FFF2-40B4-BE49-F238E27FC236}">
                    <a16:creationId xmlns:a16="http://schemas.microsoft.com/office/drawing/2014/main" id="{675CFC82-EC2E-4932-AA63-8563F04719A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7676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3" name="standing-frontal-business-man-with-tie_48020">
                <a:extLst>
                  <a:ext uri="{FF2B5EF4-FFF2-40B4-BE49-F238E27FC236}">
                    <a16:creationId xmlns:a16="http://schemas.microsoft.com/office/drawing/2014/main" id="{59C27AAA-78B4-4061-AD45-03E68D6698F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58951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4" name="standing-frontal-business-man-with-tie_48020">
                <a:extLst>
                  <a:ext uri="{FF2B5EF4-FFF2-40B4-BE49-F238E27FC236}">
                    <a16:creationId xmlns:a16="http://schemas.microsoft.com/office/drawing/2014/main" id="{53B6EFF5-843F-49DB-8F30-987B16FA09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247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5" name="standing-frontal-business-man-with-tie_48020">
                <a:extLst>
                  <a:ext uri="{FF2B5EF4-FFF2-40B4-BE49-F238E27FC236}">
                    <a16:creationId xmlns:a16="http://schemas.microsoft.com/office/drawing/2014/main" id="{4D57127E-3C49-4060-8495-FB37913333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889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6" name="standing-frontal-business-man-with-tie_48020">
                <a:extLst>
                  <a:ext uri="{FF2B5EF4-FFF2-40B4-BE49-F238E27FC236}">
                    <a16:creationId xmlns:a16="http://schemas.microsoft.com/office/drawing/2014/main" id="{FE0EDE40-F790-4F5E-A382-47111A45889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531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7" name="standing-frontal-business-man-with-tie_48020">
                <a:extLst>
                  <a:ext uri="{FF2B5EF4-FFF2-40B4-BE49-F238E27FC236}">
                    <a16:creationId xmlns:a16="http://schemas.microsoft.com/office/drawing/2014/main" id="{332BA078-0CF6-45A2-9951-F6D5B86EB8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8173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98" name="standing-frontal-business-man-with-tie_48020">
                <a:extLst>
                  <a:ext uri="{FF2B5EF4-FFF2-40B4-BE49-F238E27FC236}">
                    <a16:creationId xmlns:a16="http://schemas.microsoft.com/office/drawing/2014/main" id="{8F3811E0-87EE-407C-BDEF-321E708D655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3924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F1E8019-CC1A-44E4-8E7E-CB3BF93BB43C}"/>
                </a:ext>
              </a:extLst>
            </p:cNvPr>
            <p:cNvGrpSpPr/>
            <p:nvPr/>
          </p:nvGrpSpPr>
          <p:grpSpPr>
            <a:xfrm>
              <a:off x="7672997" y="5050621"/>
              <a:ext cx="1026874" cy="914528"/>
              <a:chOff x="1247503" y="825457"/>
              <a:chExt cx="1369165" cy="1219370"/>
            </a:xfrm>
          </p:grpSpPr>
          <p:sp>
            <p:nvSpPr>
              <p:cNvPr id="100" name="standing-frontal-business-man-with-tie_48020">
                <a:extLst>
                  <a:ext uri="{FF2B5EF4-FFF2-40B4-BE49-F238E27FC236}">
                    <a16:creationId xmlns:a16="http://schemas.microsoft.com/office/drawing/2014/main" id="{7B04CFB2-9FFD-4CD4-9237-352D9518A1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4750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1" name="standing-frontal-business-man-with-tie_48020">
                <a:extLst>
                  <a:ext uri="{FF2B5EF4-FFF2-40B4-BE49-F238E27FC236}">
                    <a16:creationId xmlns:a16="http://schemas.microsoft.com/office/drawing/2014/main" id="{33650460-CEA8-4E2E-98C3-C214EB50477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92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2" name="standing-frontal-business-man-with-tie_48020">
                <a:extLst>
                  <a:ext uri="{FF2B5EF4-FFF2-40B4-BE49-F238E27FC236}">
                    <a16:creationId xmlns:a16="http://schemas.microsoft.com/office/drawing/2014/main" id="{11EF3F70-CECA-4D4E-BF25-9FD9DCF00E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034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3" name="standing-frontal-business-man-with-tie_48020">
                <a:extLst>
                  <a:ext uri="{FF2B5EF4-FFF2-40B4-BE49-F238E27FC236}">
                    <a16:creationId xmlns:a16="http://schemas.microsoft.com/office/drawing/2014/main" id="{6310EC6F-7FEA-4827-A39F-42E8550F65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76763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4" name="standing-frontal-business-man-with-tie_48020">
                <a:extLst>
                  <a:ext uri="{FF2B5EF4-FFF2-40B4-BE49-F238E27FC236}">
                    <a16:creationId xmlns:a16="http://schemas.microsoft.com/office/drawing/2014/main" id="{82638302-7161-4025-920B-AC3C0A485B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58951" y="825457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5" name="standing-frontal-business-man-with-tie_48020">
                <a:extLst>
                  <a:ext uri="{FF2B5EF4-FFF2-40B4-BE49-F238E27FC236}">
                    <a16:creationId xmlns:a16="http://schemas.microsoft.com/office/drawing/2014/main" id="{000237CD-8C5F-4E49-8E8A-9CE27504E3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247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6" name="standing-frontal-business-man-with-tie_48020">
                <a:extLst>
                  <a:ext uri="{FF2B5EF4-FFF2-40B4-BE49-F238E27FC236}">
                    <a16:creationId xmlns:a16="http://schemas.microsoft.com/office/drawing/2014/main" id="{21400E30-187A-4FDB-9460-24F3224176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889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7" name="standing-frontal-business-man-with-tie_48020">
                <a:extLst>
                  <a:ext uri="{FF2B5EF4-FFF2-40B4-BE49-F238E27FC236}">
                    <a16:creationId xmlns:a16="http://schemas.microsoft.com/office/drawing/2014/main" id="{0B60A6E2-9DED-480B-BEBB-C5BF5FC69EB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531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8" name="standing-frontal-business-man-with-tie_48020">
                <a:extLst>
                  <a:ext uri="{FF2B5EF4-FFF2-40B4-BE49-F238E27FC236}">
                    <a16:creationId xmlns:a16="http://schemas.microsoft.com/office/drawing/2014/main" id="{8945F42F-BA0C-42D4-B9A4-47810CE4921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81736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109" name="standing-frontal-business-man-with-tie_48020">
                <a:extLst>
                  <a:ext uri="{FF2B5EF4-FFF2-40B4-BE49-F238E27FC236}">
                    <a16:creationId xmlns:a16="http://schemas.microsoft.com/office/drawing/2014/main" id="{15273BA4-8FE9-4661-AF2F-25A7140E19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3924" y="1435142"/>
                <a:ext cx="252744" cy="609685"/>
              </a:xfrm>
              <a:custGeom>
                <a:avLst/>
                <a:gdLst>
                  <a:gd name="T0" fmla="*/ 1119 w 4415"/>
                  <a:gd name="T1" fmla="*/ 1130 h 10667"/>
                  <a:gd name="T2" fmla="*/ 2225 w 4415"/>
                  <a:gd name="T3" fmla="*/ 0 h 10667"/>
                  <a:gd name="T4" fmla="*/ 3331 w 4415"/>
                  <a:gd name="T5" fmla="*/ 1130 h 10667"/>
                  <a:gd name="T6" fmla="*/ 2225 w 4415"/>
                  <a:gd name="T7" fmla="*/ 2260 h 10667"/>
                  <a:gd name="T8" fmla="*/ 1119 w 4415"/>
                  <a:gd name="T9" fmla="*/ 1130 h 10667"/>
                  <a:gd name="T10" fmla="*/ 3442 w 4415"/>
                  <a:gd name="T11" fmla="*/ 2793 h 10667"/>
                  <a:gd name="T12" fmla="*/ 2920 w 4415"/>
                  <a:gd name="T13" fmla="*/ 2488 h 10667"/>
                  <a:gd name="T14" fmla="*/ 2362 w 4415"/>
                  <a:gd name="T15" fmla="*/ 2376 h 10667"/>
                  <a:gd name="T16" fmla="*/ 2647 w 4415"/>
                  <a:gd name="T17" fmla="*/ 5438 h 10667"/>
                  <a:gd name="T18" fmla="*/ 2235 w 4415"/>
                  <a:gd name="T19" fmla="*/ 5932 h 10667"/>
                  <a:gd name="T20" fmla="*/ 1764 w 4415"/>
                  <a:gd name="T21" fmla="*/ 5438 h 10667"/>
                  <a:gd name="T22" fmla="*/ 2122 w 4415"/>
                  <a:gd name="T23" fmla="*/ 2371 h 10667"/>
                  <a:gd name="T24" fmla="*/ 1512 w 4415"/>
                  <a:gd name="T25" fmla="*/ 2484 h 10667"/>
                  <a:gd name="T26" fmla="*/ 1282 w 4415"/>
                  <a:gd name="T27" fmla="*/ 2591 h 10667"/>
                  <a:gd name="T28" fmla="*/ 924 w 4415"/>
                  <a:gd name="T29" fmla="*/ 2862 h 10667"/>
                  <a:gd name="T30" fmla="*/ 11 w 4415"/>
                  <a:gd name="T31" fmla="*/ 5510 h 10667"/>
                  <a:gd name="T32" fmla="*/ 381 w 4415"/>
                  <a:gd name="T33" fmla="*/ 5929 h 10667"/>
                  <a:gd name="T34" fmla="*/ 401 w 4415"/>
                  <a:gd name="T35" fmla="*/ 5929 h 10667"/>
                  <a:gd name="T36" fmla="*/ 790 w 4415"/>
                  <a:gd name="T37" fmla="*/ 5550 h 10667"/>
                  <a:gd name="T38" fmla="*/ 1279 w 4415"/>
                  <a:gd name="T39" fmla="*/ 3647 h 10667"/>
                  <a:gd name="T40" fmla="*/ 1192 w 4415"/>
                  <a:gd name="T41" fmla="*/ 5535 h 10667"/>
                  <a:gd name="T42" fmla="*/ 1186 w 4415"/>
                  <a:gd name="T43" fmla="*/ 5575 h 10667"/>
                  <a:gd name="T44" fmla="*/ 874 w 4415"/>
                  <a:gd name="T45" fmla="*/ 10081 h 10667"/>
                  <a:gd name="T46" fmla="*/ 1343 w 4415"/>
                  <a:gd name="T47" fmla="*/ 10634 h 10667"/>
                  <a:gd name="T48" fmla="*/ 1379 w 4415"/>
                  <a:gd name="T49" fmla="*/ 10635 h 10667"/>
                  <a:gd name="T50" fmla="*/ 1883 w 4415"/>
                  <a:gd name="T51" fmla="*/ 10154 h 10667"/>
                  <a:gd name="T52" fmla="*/ 2129 w 4415"/>
                  <a:gd name="T53" fmla="*/ 6606 h 10667"/>
                  <a:gd name="T54" fmla="*/ 2238 w 4415"/>
                  <a:gd name="T55" fmla="*/ 6586 h 10667"/>
                  <a:gd name="T56" fmla="*/ 2352 w 4415"/>
                  <a:gd name="T57" fmla="*/ 6597 h 10667"/>
                  <a:gd name="T58" fmla="*/ 2579 w 4415"/>
                  <a:gd name="T59" fmla="*/ 10183 h 10667"/>
                  <a:gd name="T60" fmla="*/ 3084 w 4415"/>
                  <a:gd name="T61" fmla="*/ 10667 h 10667"/>
                  <a:gd name="T62" fmla="*/ 3117 w 4415"/>
                  <a:gd name="T63" fmla="*/ 10666 h 10667"/>
                  <a:gd name="T64" fmla="*/ 3589 w 4415"/>
                  <a:gd name="T65" fmla="*/ 10116 h 10667"/>
                  <a:gd name="T66" fmla="*/ 3319 w 4415"/>
                  <a:gd name="T67" fmla="*/ 5858 h 10667"/>
                  <a:gd name="T68" fmla="*/ 3308 w 4415"/>
                  <a:gd name="T69" fmla="*/ 5789 h 10667"/>
                  <a:gd name="T70" fmla="*/ 3170 w 4415"/>
                  <a:gd name="T71" fmla="*/ 3648 h 10667"/>
                  <a:gd name="T72" fmla="*/ 3630 w 4415"/>
                  <a:gd name="T73" fmla="*/ 5538 h 10667"/>
                  <a:gd name="T74" fmla="*/ 4028 w 4415"/>
                  <a:gd name="T75" fmla="*/ 5929 h 10667"/>
                  <a:gd name="T76" fmla="*/ 4410 w 4415"/>
                  <a:gd name="T77" fmla="*/ 5522 h 10667"/>
                  <a:gd name="T78" fmla="*/ 3442 w 4415"/>
                  <a:gd name="T79" fmla="*/ 2793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15" h="10667">
                    <a:moveTo>
                      <a:pt x="1119" y="1130"/>
                    </a:moveTo>
                    <a:cubicBezTo>
                      <a:pt x="1119" y="506"/>
                      <a:pt x="1614" y="0"/>
                      <a:pt x="2225" y="0"/>
                    </a:cubicBezTo>
                    <a:cubicBezTo>
                      <a:pt x="2836" y="0"/>
                      <a:pt x="3331" y="506"/>
                      <a:pt x="3331" y="1130"/>
                    </a:cubicBezTo>
                    <a:cubicBezTo>
                      <a:pt x="3331" y="1755"/>
                      <a:pt x="2836" y="2260"/>
                      <a:pt x="2225" y="2260"/>
                    </a:cubicBezTo>
                    <a:cubicBezTo>
                      <a:pt x="1614" y="2260"/>
                      <a:pt x="1119" y="1755"/>
                      <a:pt x="1119" y="1130"/>
                    </a:cubicBezTo>
                    <a:close/>
                    <a:moveTo>
                      <a:pt x="3442" y="2793"/>
                    </a:moveTo>
                    <a:cubicBezTo>
                      <a:pt x="3281" y="2666"/>
                      <a:pt x="3114" y="2557"/>
                      <a:pt x="2920" y="2488"/>
                    </a:cubicBezTo>
                    <a:cubicBezTo>
                      <a:pt x="2741" y="2424"/>
                      <a:pt x="2551" y="2389"/>
                      <a:pt x="2362" y="2376"/>
                    </a:cubicBezTo>
                    <a:lnTo>
                      <a:pt x="2647" y="5438"/>
                    </a:lnTo>
                    <a:lnTo>
                      <a:pt x="2235" y="5932"/>
                    </a:lnTo>
                    <a:lnTo>
                      <a:pt x="1764" y="5438"/>
                    </a:lnTo>
                    <a:lnTo>
                      <a:pt x="2122" y="2371"/>
                    </a:lnTo>
                    <a:cubicBezTo>
                      <a:pt x="1915" y="2378"/>
                      <a:pt x="1707" y="2412"/>
                      <a:pt x="1512" y="2484"/>
                    </a:cubicBezTo>
                    <a:cubicBezTo>
                      <a:pt x="1433" y="2512"/>
                      <a:pt x="1355" y="2548"/>
                      <a:pt x="1282" y="2591"/>
                    </a:cubicBezTo>
                    <a:cubicBezTo>
                      <a:pt x="1153" y="2668"/>
                      <a:pt x="1035" y="2761"/>
                      <a:pt x="924" y="2862"/>
                    </a:cubicBezTo>
                    <a:cubicBezTo>
                      <a:pt x="372" y="3361"/>
                      <a:pt x="74" y="4227"/>
                      <a:pt x="11" y="5510"/>
                    </a:cubicBezTo>
                    <a:cubicBezTo>
                      <a:pt x="0" y="5730"/>
                      <a:pt x="166" y="5918"/>
                      <a:pt x="381" y="5929"/>
                    </a:cubicBezTo>
                    <a:cubicBezTo>
                      <a:pt x="388" y="5929"/>
                      <a:pt x="394" y="5929"/>
                      <a:pt x="401" y="5929"/>
                    </a:cubicBezTo>
                    <a:cubicBezTo>
                      <a:pt x="608" y="5929"/>
                      <a:pt x="780" y="5764"/>
                      <a:pt x="790" y="5550"/>
                    </a:cubicBezTo>
                    <a:cubicBezTo>
                      <a:pt x="833" y="4681"/>
                      <a:pt x="1002" y="4033"/>
                      <a:pt x="1279" y="3647"/>
                    </a:cubicBezTo>
                    <a:cubicBezTo>
                      <a:pt x="1259" y="4052"/>
                      <a:pt x="1224" y="4785"/>
                      <a:pt x="1192" y="5535"/>
                    </a:cubicBezTo>
                    <a:cubicBezTo>
                      <a:pt x="1190" y="5548"/>
                      <a:pt x="1187" y="5561"/>
                      <a:pt x="1186" y="5575"/>
                    </a:cubicBezTo>
                    <a:lnTo>
                      <a:pt x="874" y="10081"/>
                    </a:lnTo>
                    <a:cubicBezTo>
                      <a:pt x="854" y="10366"/>
                      <a:pt x="1064" y="10613"/>
                      <a:pt x="1343" y="10634"/>
                    </a:cubicBezTo>
                    <a:cubicBezTo>
                      <a:pt x="1355" y="10634"/>
                      <a:pt x="1367" y="10635"/>
                      <a:pt x="1379" y="10635"/>
                    </a:cubicBezTo>
                    <a:cubicBezTo>
                      <a:pt x="1642" y="10635"/>
                      <a:pt x="1864" y="10427"/>
                      <a:pt x="1883" y="10154"/>
                    </a:cubicBezTo>
                    <a:lnTo>
                      <a:pt x="2129" y="6606"/>
                    </a:lnTo>
                    <a:cubicBezTo>
                      <a:pt x="2167" y="6595"/>
                      <a:pt x="2205" y="6586"/>
                      <a:pt x="2238" y="6586"/>
                    </a:cubicBezTo>
                    <a:cubicBezTo>
                      <a:pt x="2277" y="6586"/>
                      <a:pt x="2314" y="6593"/>
                      <a:pt x="2352" y="6597"/>
                    </a:cubicBezTo>
                    <a:lnTo>
                      <a:pt x="2579" y="10183"/>
                    </a:lnTo>
                    <a:cubicBezTo>
                      <a:pt x="2596" y="10457"/>
                      <a:pt x="2819" y="10667"/>
                      <a:pt x="3084" y="10667"/>
                    </a:cubicBezTo>
                    <a:cubicBezTo>
                      <a:pt x="3094" y="10667"/>
                      <a:pt x="3106" y="10666"/>
                      <a:pt x="3117" y="10666"/>
                    </a:cubicBezTo>
                    <a:cubicBezTo>
                      <a:pt x="3396" y="10647"/>
                      <a:pt x="3607" y="10401"/>
                      <a:pt x="3589" y="10116"/>
                    </a:cubicBezTo>
                    <a:lnTo>
                      <a:pt x="3319" y="5858"/>
                    </a:lnTo>
                    <a:cubicBezTo>
                      <a:pt x="3318" y="5834"/>
                      <a:pt x="3312" y="5812"/>
                      <a:pt x="3308" y="5789"/>
                    </a:cubicBezTo>
                    <a:cubicBezTo>
                      <a:pt x="3285" y="5138"/>
                      <a:pt x="3212" y="4172"/>
                      <a:pt x="3170" y="3648"/>
                    </a:cubicBezTo>
                    <a:cubicBezTo>
                      <a:pt x="3453" y="4034"/>
                      <a:pt x="3612" y="4676"/>
                      <a:pt x="3630" y="5538"/>
                    </a:cubicBezTo>
                    <a:cubicBezTo>
                      <a:pt x="3634" y="5756"/>
                      <a:pt x="3808" y="5929"/>
                      <a:pt x="4028" y="5929"/>
                    </a:cubicBezTo>
                    <a:cubicBezTo>
                      <a:pt x="4244" y="5924"/>
                      <a:pt x="4415" y="5742"/>
                      <a:pt x="4410" y="5522"/>
                    </a:cubicBezTo>
                    <a:cubicBezTo>
                      <a:pt x="4384" y="4198"/>
                      <a:pt x="4058" y="3280"/>
                      <a:pt x="3442" y="27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</p:grpSp>
      <p:sp>
        <p:nvSpPr>
          <p:cNvPr id="138" name="Text Placeholder 2">
            <a:extLst>
              <a:ext uri="{FF2B5EF4-FFF2-40B4-BE49-F238E27FC236}">
                <a16:creationId xmlns:a16="http://schemas.microsoft.com/office/drawing/2014/main" id="{A9CAEDAD-0A8D-4E3A-9E74-271167BEBAF5}"/>
              </a:ext>
            </a:extLst>
          </p:cNvPr>
          <p:cNvSpPr txBox="1">
            <a:spLocks/>
          </p:cNvSpPr>
          <p:nvPr/>
        </p:nvSpPr>
        <p:spPr>
          <a:xfrm>
            <a:off x="5301134" y="2249086"/>
            <a:ext cx="67782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BMP</a:t>
            </a:r>
          </a:p>
        </p:txBody>
      </p:sp>
      <p:sp>
        <p:nvSpPr>
          <p:cNvPr id="140" name="Text Placeholder 2">
            <a:extLst>
              <a:ext uri="{FF2B5EF4-FFF2-40B4-BE49-F238E27FC236}">
                <a16:creationId xmlns:a16="http://schemas.microsoft.com/office/drawing/2014/main" id="{1A6D026E-D3C8-4FF7-B7EA-709CAA6291AC}"/>
              </a:ext>
            </a:extLst>
          </p:cNvPr>
          <p:cNvSpPr txBox="1">
            <a:spLocks/>
          </p:cNvSpPr>
          <p:nvPr/>
        </p:nvSpPr>
        <p:spPr>
          <a:xfrm>
            <a:off x="4815165" y="3808374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1" name="Text Placeholder 2">
            <a:extLst>
              <a:ext uri="{FF2B5EF4-FFF2-40B4-BE49-F238E27FC236}">
                <a16:creationId xmlns:a16="http://schemas.microsoft.com/office/drawing/2014/main" id="{9DDA4289-BE2E-4B79-BE0B-1C331013B42C}"/>
              </a:ext>
            </a:extLst>
          </p:cNvPr>
          <p:cNvSpPr txBox="1">
            <a:spLocks/>
          </p:cNvSpPr>
          <p:nvPr/>
        </p:nvSpPr>
        <p:spPr>
          <a:xfrm>
            <a:off x="6826994" y="3443615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A3A9392-F514-4E84-9273-B16953191640}"/>
              </a:ext>
            </a:extLst>
          </p:cNvPr>
          <p:cNvGrpSpPr/>
          <p:nvPr/>
        </p:nvGrpSpPr>
        <p:grpSpPr>
          <a:xfrm>
            <a:off x="9393866" y="4453011"/>
            <a:ext cx="495978" cy="495611"/>
            <a:chOff x="9393866" y="4380099"/>
            <a:chExt cx="495978" cy="495611"/>
          </a:xfrm>
        </p:grpSpPr>
        <p:sp>
          <p:nvSpPr>
            <p:cNvPr id="44" name="standing-frontal-business-man-with-tie_48020">
              <a:extLst>
                <a:ext uri="{FF2B5EF4-FFF2-40B4-BE49-F238E27FC236}">
                  <a16:creationId xmlns:a16="http://schemas.microsoft.com/office/drawing/2014/main" id="{BA40A5A5-2971-455B-ACF0-5506E87C37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700286" y="4380099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3" name="Text Placeholder 2">
              <a:extLst>
                <a:ext uri="{FF2B5EF4-FFF2-40B4-BE49-F238E27FC236}">
                  <a16:creationId xmlns:a16="http://schemas.microsoft.com/office/drawing/2014/main" id="{0A4E531C-80E5-4822-AEBE-5E3EDA66B7F0}"/>
                </a:ext>
              </a:extLst>
            </p:cNvPr>
            <p:cNvSpPr txBox="1">
              <a:spLocks/>
            </p:cNvSpPr>
            <p:nvPr/>
          </p:nvSpPr>
          <p:spPr>
            <a:xfrm>
              <a:off x="9393866" y="4464000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144" name="Text Placeholder 2">
            <a:extLst>
              <a:ext uri="{FF2B5EF4-FFF2-40B4-BE49-F238E27FC236}">
                <a16:creationId xmlns:a16="http://schemas.microsoft.com/office/drawing/2014/main" id="{81438E3C-F161-4339-A758-DF514F867BB8}"/>
              </a:ext>
            </a:extLst>
          </p:cNvPr>
          <p:cNvSpPr txBox="1">
            <a:spLocks/>
          </p:cNvSpPr>
          <p:nvPr/>
        </p:nvSpPr>
        <p:spPr>
          <a:xfrm>
            <a:off x="7222677" y="2764257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5" name="Text Placeholder 2">
            <a:extLst>
              <a:ext uri="{FF2B5EF4-FFF2-40B4-BE49-F238E27FC236}">
                <a16:creationId xmlns:a16="http://schemas.microsoft.com/office/drawing/2014/main" id="{2B1B1039-CBD8-4C13-8EB2-B69EF08F64C0}"/>
              </a:ext>
            </a:extLst>
          </p:cNvPr>
          <p:cNvSpPr txBox="1">
            <a:spLocks/>
          </p:cNvSpPr>
          <p:nvPr/>
        </p:nvSpPr>
        <p:spPr>
          <a:xfrm>
            <a:off x="5227617" y="5401305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6" name="îŝliďe">
            <a:extLst>
              <a:ext uri="{FF2B5EF4-FFF2-40B4-BE49-F238E27FC236}">
                <a16:creationId xmlns:a16="http://schemas.microsoft.com/office/drawing/2014/main" id="{74A2DF32-E379-4FA0-8A2D-0F987D872D08}"/>
              </a:ext>
            </a:extLst>
          </p:cNvPr>
          <p:cNvSpPr/>
          <p:nvPr/>
        </p:nvSpPr>
        <p:spPr bwMode="auto">
          <a:xfrm>
            <a:off x="586267" y="983798"/>
            <a:ext cx="4078473" cy="512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 err="1">
                <a:solidFill>
                  <a:schemeClr val="bg1"/>
                </a:solidFill>
              </a:rPr>
              <a:t>Keterangan</a:t>
            </a:r>
            <a:endParaRPr lang="en-US" altLang="zh-CN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A 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PB 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PL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F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LN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P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WP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BMP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BR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BPT 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M 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S </a:t>
            </a:r>
          </a:p>
        </p:txBody>
      </p:sp>
      <p:sp>
        <p:nvSpPr>
          <p:cNvPr id="149" name="íšḷiḓe">
            <a:extLst>
              <a:ext uri="{FF2B5EF4-FFF2-40B4-BE49-F238E27FC236}">
                <a16:creationId xmlns:a16="http://schemas.microsoft.com/office/drawing/2014/main" id="{3F7F3C9D-8710-42CE-8ACE-9BBBE745852E}"/>
              </a:ext>
            </a:extLst>
          </p:cNvPr>
          <p:cNvSpPr txBox="1"/>
          <p:nvPr/>
        </p:nvSpPr>
        <p:spPr>
          <a:xfrm>
            <a:off x="576698" y="496888"/>
            <a:ext cx="7285715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fontScale="70000" lnSpcReduction="20000"/>
          </a:bodyPr>
          <a:lstStyle/>
          <a:p>
            <a:pPr>
              <a:buSzPct val="25000"/>
            </a:pPr>
            <a:r>
              <a:rPr lang="en-US" sz="3600" b="1" dirty="0">
                <a:solidFill>
                  <a:schemeClr val="bg1"/>
                </a:solidFill>
              </a:rPr>
              <a:t>Layout </a:t>
            </a:r>
            <a:r>
              <a:rPr lang="en-US" sz="3600" b="1" dirty="0" err="1">
                <a:solidFill>
                  <a:schemeClr val="bg1"/>
                </a:solidFill>
              </a:rPr>
              <a:t>Upacara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Pelantikan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Serah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Terima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Jabatan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0" name="standing-frontal-business-man-with-tie_48020">
            <a:extLst>
              <a:ext uri="{FF2B5EF4-FFF2-40B4-BE49-F238E27FC236}">
                <a16:creationId xmlns:a16="http://schemas.microsoft.com/office/drawing/2014/main" id="{8B7211F6-CB1E-4497-AE90-266644201FE3}"/>
              </a:ext>
            </a:extLst>
          </p:cNvPr>
          <p:cNvSpPr>
            <a:spLocks noChangeAspect="1"/>
          </p:cNvSpPr>
          <p:nvPr/>
        </p:nvSpPr>
        <p:spPr bwMode="auto">
          <a:xfrm>
            <a:off x="7122792" y="3361523"/>
            <a:ext cx="189558" cy="457264"/>
          </a:xfrm>
          <a:custGeom>
            <a:avLst/>
            <a:gdLst>
              <a:gd name="T0" fmla="*/ 1119 w 4415"/>
              <a:gd name="T1" fmla="*/ 1130 h 10667"/>
              <a:gd name="T2" fmla="*/ 2225 w 4415"/>
              <a:gd name="T3" fmla="*/ 0 h 10667"/>
              <a:gd name="T4" fmla="*/ 3331 w 4415"/>
              <a:gd name="T5" fmla="*/ 1130 h 10667"/>
              <a:gd name="T6" fmla="*/ 2225 w 4415"/>
              <a:gd name="T7" fmla="*/ 2260 h 10667"/>
              <a:gd name="T8" fmla="*/ 1119 w 4415"/>
              <a:gd name="T9" fmla="*/ 1130 h 10667"/>
              <a:gd name="T10" fmla="*/ 3442 w 4415"/>
              <a:gd name="T11" fmla="*/ 2793 h 10667"/>
              <a:gd name="T12" fmla="*/ 2920 w 4415"/>
              <a:gd name="T13" fmla="*/ 2488 h 10667"/>
              <a:gd name="T14" fmla="*/ 2362 w 4415"/>
              <a:gd name="T15" fmla="*/ 2376 h 10667"/>
              <a:gd name="T16" fmla="*/ 2647 w 4415"/>
              <a:gd name="T17" fmla="*/ 5438 h 10667"/>
              <a:gd name="T18" fmla="*/ 2235 w 4415"/>
              <a:gd name="T19" fmla="*/ 5932 h 10667"/>
              <a:gd name="T20" fmla="*/ 1764 w 4415"/>
              <a:gd name="T21" fmla="*/ 5438 h 10667"/>
              <a:gd name="T22" fmla="*/ 2122 w 4415"/>
              <a:gd name="T23" fmla="*/ 2371 h 10667"/>
              <a:gd name="T24" fmla="*/ 1512 w 4415"/>
              <a:gd name="T25" fmla="*/ 2484 h 10667"/>
              <a:gd name="T26" fmla="*/ 1282 w 4415"/>
              <a:gd name="T27" fmla="*/ 2591 h 10667"/>
              <a:gd name="T28" fmla="*/ 924 w 4415"/>
              <a:gd name="T29" fmla="*/ 2862 h 10667"/>
              <a:gd name="T30" fmla="*/ 11 w 4415"/>
              <a:gd name="T31" fmla="*/ 5510 h 10667"/>
              <a:gd name="T32" fmla="*/ 381 w 4415"/>
              <a:gd name="T33" fmla="*/ 5929 h 10667"/>
              <a:gd name="T34" fmla="*/ 401 w 4415"/>
              <a:gd name="T35" fmla="*/ 5929 h 10667"/>
              <a:gd name="T36" fmla="*/ 790 w 4415"/>
              <a:gd name="T37" fmla="*/ 5550 h 10667"/>
              <a:gd name="T38" fmla="*/ 1279 w 4415"/>
              <a:gd name="T39" fmla="*/ 3647 h 10667"/>
              <a:gd name="T40" fmla="*/ 1192 w 4415"/>
              <a:gd name="T41" fmla="*/ 5535 h 10667"/>
              <a:gd name="T42" fmla="*/ 1186 w 4415"/>
              <a:gd name="T43" fmla="*/ 5575 h 10667"/>
              <a:gd name="T44" fmla="*/ 874 w 4415"/>
              <a:gd name="T45" fmla="*/ 10081 h 10667"/>
              <a:gd name="T46" fmla="*/ 1343 w 4415"/>
              <a:gd name="T47" fmla="*/ 10634 h 10667"/>
              <a:gd name="T48" fmla="*/ 1379 w 4415"/>
              <a:gd name="T49" fmla="*/ 10635 h 10667"/>
              <a:gd name="T50" fmla="*/ 1883 w 4415"/>
              <a:gd name="T51" fmla="*/ 10154 h 10667"/>
              <a:gd name="T52" fmla="*/ 2129 w 4415"/>
              <a:gd name="T53" fmla="*/ 6606 h 10667"/>
              <a:gd name="T54" fmla="*/ 2238 w 4415"/>
              <a:gd name="T55" fmla="*/ 6586 h 10667"/>
              <a:gd name="T56" fmla="*/ 2352 w 4415"/>
              <a:gd name="T57" fmla="*/ 6597 h 10667"/>
              <a:gd name="T58" fmla="*/ 2579 w 4415"/>
              <a:gd name="T59" fmla="*/ 10183 h 10667"/>
              <a:gd name="T60" fmla="*/ 3084 w 4415"/>
              <a:gd name="T61" fmla="*/ 10667 h 10667"/>
              <a:gd name="T62" fmla="*/ 3117 w 4415"/>
              <a:gd name="T63" fmla="*/ 10666 h 10667"/>
              <a:gd name="T64" fmla="*/ 3589 w 4415"/>
              <a:gd name="T65" fmla="*/ 10116 h 10667"/>
              <a:gd name="T66" fmla="*/ 3319 w 4415"/>
              <a:gd name="T67" fmla="*/ 5858 h 10667"/>
              <a:gd name="T68" fmla="*/ 3308 w 4415"/>
              <a:gd name="T69" fmla="*/ 5789 h 10667"/>
              <a:gd name="T70" fmla="*/ 3170 w 4415"/>
              <a:gd name="T71" fmla="*/ 3648 h 10667"/>
              <a:gd name="T72" fmla="*/ 3630 w 4415"/>
              <a:gd name="T73" fmla="*/ 5538 h 10667"/>
              <a:gd name="T74" fmla="*/ 4028 w 4415"/>
              <a:gd name="T75" fmla="*/ 5929 h 10667"/>
              <a:gd name="T76" fmla="*/ 4410 w 4415"/>
              <a:gd name="T77" fmla="*/ 5522 h 10667"/>
              <a:gd name="T78" fmla="*/ 3442 w 4415"/>
              <a:gd name="T79" fmla="*/ 279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415" h="10667">
                <a:moveTo>
                  <a:pt x="1119" y="1130"/>
                </a:moveTo>
                <a:cubicBezTo>
                  <a:pt x="1119" y="506"/>
                  <a:pt x="1614" y="0"/>
                  <a:pt x="2225" y="0"/>
                </a:cubicBezTo>
                <a:cubicBezTo>
                  <a:pt x="2836" y="0"/>
                  <a:pt x="3331" y="506"/>
                  <a:pt x="3331" y="1130"/>
                </a:cubicBezTo>
                <a:cubicBezTo>
                  <a:pt x="3331" y="1755"/>
                  <a:pt x="2836" y="2260"/>
                  <a:pt x="2225" y="2260"/>
                </a:cubicBezTo>
                <a:cubicBezTo>
                  <a:pt x="1614" y="2260"/>
                  <a:pt x="1119" y="1755"/>
                  <a:pt x="1119" y="1130"/>
                </a:cubicBezTo>
                <a:close/>
                <a:moveTo>
                  <a:pt x="3442" y="2793"/>
                </a:moveTo>
                <a:cubicBezTo>
                  <a:pt x="3281" y="2666"/>
                  <a:pt x="3114" y="2557"/>
                  <a:pt x="2920" y="2488"/>
                </a:cubicBezTo>
                <a:cubicBezTo>
                  <a:pt x="2741" y="2424"/>
                  <a:pt x="2551" y="2389"/>
                  <a:pt x="2362" y="2376"/>
                </a:cubicBezTo>
                <a:lnTo>
                  <a:pt x="2647" y="5438"/>
                </a:lnTo>
                <a:lnTo>
                  <a:pt x="2235" y="5932"/>
                </a:lnTo>
                <a:lnTo>
                  <a:pt x="1764" y="5438"/>
                </a:lnTo>
                <a:lnTo>
                  <a:pt x="2122" y="2371"/>
                </a:lnTo>
                <a:cubicBezTo>
                  <a:pt x="1915" y="2378"/>
                  <a:pt x="1707" y="2412"/>
                  <a:pt x="1512" y="2484"/>
                </a:cubicBezTo>
                <a:cubicBezTo>
                  <a:pt x="1433" y="2512"/>
                  <a:pt x="1355" y="2548"/>
                  <a:pt x="1282" y="2591"/>
                </a:cubicBezTo>
                <a:cubicBezTo>
                  <a:pt x="1153" y="2668"/>
                  <a:pt x="1035" y="2761"/>
                  <a:pt x="924" y="2862"/>
                </a:cubicBezTo>
                <a:cubicBezTo>
                  <a:pt x="372" y="3361"/>
                  <a:pt x="74" y="4227"/>
                  <a:pt x="11" y="5510"/>
                </a:cubicBezTo>
                <a:cubicBezTo>
                  <a:pt x="0" y="5730"/>
                  <a:pt x="166" y="5918"/>
                  <a:pt x="381" y="5929"/>
                </a:cubicBezTo>
                <a:cubicBezTo>
                  <a:pt x="388" y="5929"/>
                  <a:pt x="394" y="5929"/>
                  <a:pt x="401" y="5929"/>
                </a:cubicBezTo>
                <a:cubicBezTo>
                  <a:pt x="608" y="5929"/>
                  <a:pt x="780" y="5764"/>
                  <a:pt x="790" y="5550"/>
                </a:cubicBezTo>
                <a:cubicBezTo>
                  <a:pt x="833" y="4681"/>
                  <a:pt x="1002" y="4033"/>
                  <a:pt x="1279" y="3647"/>
                </a:cubicBezTo>
                <a:cubicBezTo>
                  <a:pt x="1259" y="4052"/>
                  <a:pt x="1224" y="4785"/>
                  <a:pt x="1192" y="5535"/>
                </a:cubicBezTo>
                <a:cubicBezTo>
                  <a:pt x="1190" y="5548"/>
                  <a:pt x="1187" y="5561"/>
                  <a:pt x="1186" y="5575"/>
                </a:cubicBezTo>
                <a:lnTo>
                  <a:pt x="874" y="10081"/>
                </a:lnTo>
                <a:cubicBezTo>
                  <a:pt x="854" y="10366"/>
                  <a:pt x="1064" y="10613"/>
                  <a:pt x="1343" y="10634"/>
                </a:cubicBezTo>
                <a:cubicBezTo>
                  <a:pt x="1355" y="10634"/>
                  <a:pt x="1367" y="10635"/>
                  <a:pt x="1379" y="10635"/>
                </a:cubicBezTo>
                <a:cubicBezTo>
                  <a:pt x="1642" y="10635"/>
                  <a:pt x="1864" y="10427"/>
                  <a:pt x="1883" y="10154"/>
                </a:cubicBezTo>
                <a:lnTo>
                  <a:pt x="2129" y="6606"/>
                </a:lnTo>
                <a:cubicBezTo>
                  <a:pt x="2167" y="6595"/>
                  <a:pt x="2205" y="6586"/>
                  <a:pt x="2238" y="6586"/>
                </a:cubicBezTo>
                <a:cubicBezTo>
                  <a:pt x="2277" y="6586"/>
                  <a:pt x="2314" y="6593"/>
                  <a:pt x="2352" y="6597"/>
                </a:cubicBezTo>
                <a:lnTo>
                  <a:pt x="2579" y="10183"/>
                </a:lnTo>
                <a:cubicBezTo>
                  <a:pt x="2596" y="10457"/>
                  <a:pt x="2819" y="10667"/>
                  <a:pt x="3084" y="10667"/>
                </a:cubicBezTo>
                <a:cubicBezTo>
                  <a:pt x="3094" y="10667"/>
                  <a:pt x="3106" y="10666"/>
                  <a:pt x="3117" y="10666"/>
                </a:cubicBezTo>
                <a:cubicBezTo>
                  <a:pt x="3396" y="10647"/>
                  <a:pt x="3607" y="10401"/>
                  <a:pt x="3589" y="10116"/>
                </a:cubicBezTo>
                <a:lnTo>
                  <a:pt x="3319" y="5858"/>
                </a:lnTo>
                <a:cubicBezTo>
                  <a:pt x="3318" y="5834"/>
                  <a:pt x="3312" y="5812"/>
                  <a:pt x="3308" y="5789"/>
                </a:cubicBezTo>
                <a:cubicBezTo>
                  <a:pt x="3285" y="5138"/>
                  <a:pt x="3212" y="4172"/>
                  <a:pt x="3170" y="3648"/>
                </a:cubicBezTo>
                <a:cubicBezTo>
                  <a:pt x="3453" y="4034"/>
                  <a:pt x="3612" y="4676"/>
                  <a:pt x="3630" y="5538"/>
                </a:cubicBezTo>
                <a:cubicBezTo>
                  <a:pt x="3634" y="5756"/>
                  <a:pt x="3808" y="5929"/>
                  <a:pt x="4028" y="5929"/>
                </a:cubicBezTo>
                <a:cubicBezTo>
                  <a:pt x="4244" y="5924"/>
                  <a:pt x="4415" y="5742"/>
                  <a:pt x="4410" y="5522"/>
                </a:cubicBezTo>
                <a:cubicBezTo>
                  <a:pt x="4384" y="4198"/>
                  <a:pt x="4058" y="3280"/>
                  <a:pt x="3442" y="27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AF4B831-94DA-4CD1-AED0-8B8E193FDE0C}"/>
              </a:ext>
            </a:extLst>
          </p:cNvPr>
          <p:cNvSpPr/>
          <p:nvPr/>
        </p:nvSpPr>
        <p:spPr>
          <a:xfrm>
            <a:off x="7404963" y="3396664"/>
            <a:ext cx="765892" cy="41171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tanding-frontal-business-man-with-tie_48020">
            <a:extLst>
              <a:ext uri="{FF2B5EF4-FFF2-40B4-BE49-F238E27FC236}">
                <a16:creationId xmlns:a16="http://schemas.microsoft.com/office/drawing/2014/main" id="{684F00C9-091A-44F0-8174-FCB28122FB2D}"/>
              </a:ext>
            </a:extLst>
          </p:cNvPr>
          <p:cNvSpPr>
            <a:spLocks noChangeAspect="1"/>
          </p:cNvSpPr>
          <p:nvPr/>
        </p:nvSpPr>
        <p:spPr bwMode="auto">
          <a:xfrm>
            <a:off x="7523829" y="2692416"/>
            <a:ext cx="189558" cy="457264"/>
          </a:xfrm>
          <a:custGeom>
            <a:avLst/>
            <a:gdLst>
              <a:gd name="T0" fmla="*/ 1119 w 4415"/>
              <a:gd name="T1" fmla="*/ 1130 h 10667"/>
              <a:gd name="T2" fmla="*/ 2225 w 4415"/>
              <a:gd name="T3" fmla="*/ 0 h 10667"/>
              <a:gd name="T4" fmla="*/ 3331 w 4415"/>
              <a:gd name="T5" fmla="*/ 1130 h 10667"/>
              <a:gd name="T6" fmla="*/ 2225 w 4415"/>
              <a:gd name="T7" fmla="*/ 2260 h 10667"/>
              <a:gd name="T8" fmla="*/ 1119 w 4415"/>
              <a:gd name="T9" fmla="*/ 1130 h 10667"/>
              <a:gd name="T10" fmla="*/ 3442 w 4415"/>
              <a:gd name="T11" fmla="*/ 2793 h 10667"/>
              <a:gd name="T12" fmla="*/ 2920 w 4415"/>
              <a:gd name="T13" fmla="*/ 2488 h 10667"/>
              <a:gd name="T14" fmla="*/ 2362 w 4415"/>
              <a:gd name="T15" fmla="*/ 2376 h 10667"/>
              <a:gd name="T16" fmla="*/ 2647 w 4415"/>
              <a:gd name="T17" fmla="*/ 5438 h 10667"/>
              <a:gd name="T18" fmla="*/ 2235 w 4415"/>
              <a:gd name="T19" fmla="*/ 5932 h 10667"/>
              <a:gd name="T20" fmla="*/ 1764 w 4415"/>
              <a:gd name="T21" fmla="*/ 5438 h 10667"/>
              <a:gd name="T22" fmla="*/ 2122 w 4415"/>
              <a:gd name="T23" fmla="*/ 2371 h 10667"/>
              <a:gd name="T24" fmla="*/ 1512 w 4415"/>
              <a:gd name="T25" fmla="*/ 2484 h 10667"/>
              <a:gd name="T26" fmla="*/ 1282 w 4415"/>
              <a:gd name="T27" fmla="*/ 2591 h 10667"/>
              <a:gd name="T28" fmla="*/ 924 w 4415"/>
              <a:gd name="T29" fmla="*/ 2862 h 10667"/>
              <a:gd name="T30" fmla="*/ 11 w 4415"/>
              <a:gd name="T31" fmla="*/ 5510 h 10667"/>
              <a:gd name="T32" fmla="*/ 381 w 4415"/>
              <a:gd name="T33" fmla="*/ 5929 h 10667"/>
              <a:gd name="T34" fmla="*/ 401 w 4415"/>
              <a:gd name="T35" fmla="*/ 5929 h 10667"/>
              <a:gd name="T36" fmla="*/ 790 w 4415"/>
              <a:gd name="T37" fmla="*/ 5550 h 10667"/>
              <a:gd name="T38" fmla="*/ 1279 w 4415"/>
              <a:gd name="T39" fmla="*/ 3647 h 10667"/>
              <a:gd name="T40" fmla="*/ 1192 w 4415"/>
              <a:gd name="T41" fmla="*/ 5535 h 10667"/>
              <a:gd name="T42" fmla="*/ 1186 w 4415"/>
              <a:gd name="T43" fmla="*/ 5575 h 10667"/>
              <a:gd name="T44" fmla="*/ 874 w 4415"/>
              <a:gd name="T45" fmla="*/ 10081 h 10667"/>
              <a:gd name="T46" fmla="*/ 1343 w 4415"/>
              <a:gd name="T47" fmla="*/ 10634 h 10667"/>
              <a:gd name="T48" fmla="*/ 1379 w 4415"/>
              <a:gd name="T49" fmla="*/ 10635 h 10667"/>
              <a:gd name="T50" fmla="*/ 1883 w 4415"/>
              <a:gd name="T51" fmla="*/ 10154 h 10667"/>
              <a:gd name="T52" fmla="*/ 2129 w 4415"/>
              <a:gd name="T53" fmla="*/ 6606 h 10667"/>
              <a:gd name="T54" fmla="*/ 2238 w 4415"/>
              <a:gd name="T55" fmla="*/ 6586 h 10667"/>
              <a:gd name="T56" fmla="*/ 2352 w 4415"/>
              <a:gd name="T57" fmla="*/ 6597 h 10667"/>
              <a:gd name="T58" fmla="*/ 2579 w 4415"/>
              <a:gd name="T59" fmla="*/ 10183 h 10667"/>
              <a:gd name="T60" fmla="*/ 3084 w 4415"/>
              <a:gd name="T61" fmla="*/ 10667 h 10667"/>
              <a:gd name="T62" fmla="*/ 3117 w 4415"/>
              <a:gd name="T63" fmla="*/ 10666 h 10667"/>
              <a:gd name="T64" fmla="*/ 3589 w 4415"/>
              <a:gd name="T65" fmla="*/ 10116 h 10667"/>
              <a:gd name="T66" fmla="*/ 3319 w 4415"/>
              <a:gd name="T67" fmla="*/ 5858 h 10667"/>
              <a:gd name="T68" fmla="*/ 3308 w 4415"/>
              <a:gd name="T69" fmla="*/ 5789 h 10667"/>
              <a:gd name="T70" fmla="*/ 3170 w 4415"/>
              <a:gd name="T71" fmla="*/ 3648 h 10667"/>
              <a:gd name="T72" fmla="*/ 3630 w 4415"/>
              <a:gd name="T73" fmla="*/ 5538 h 10667"/>
              <a:gd name="T74" fmla="*/ 4028 w 4415"/>
              <a:gd name="T75" fmla="*/ 5929 h 10667"/>
              <a:gd name="T76" fmla="*/ 4410 w 4415"/>
              <a:gd name="T77" fmla="*/ 5522 h 10667"/>
              <a:gd name="T78" fmla="*/ 3442 w 4415"/>
              <a:gd name="T79" fmla="*/ 279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415" h="10667">
                <a:moveTo>
                  <a:pt x="1119" y="1130"/>
                </a:moveTo>
                <a:cubicBezTo>
                  <a:pt x="1119" y="506"/>
                  <a:pt x="1614" y="0"/>
                  <a:pt x="2225" y="0"/>
                </a:cubicBezTo>
                <a:cubicBezTo>
                  <a:pt x="2836" y="0"/>
                  <a:pt x="3331" y="506"/>
                  <a:pt x="3331" y="1130"/>
                </a:cubicBezTo>
                <a:cubicBezTo>
                  <a:pt x="3331" y="1755"/>
                  <a:pt x="2836" y="2260"/>
                  <a:pt x="2225" y="2260"/>
                </a:cubicBezTo>
                <a:cubicBezTo>
                  <a:pt x="1614" y="2260"/>
                  <a:pt x="1119" y="1755"/>
                  <a:pt x="1119" y="1130"/>
                </a:cubicBezTo>
                <a:close/>
                <a:moveTo>
                  <a:pt x="3442" y="2793"/>
                </a:moveTo>
                <a:cubicBezTo>
                  <a:pt x="3281" y="2666"/>
                  <a:pt x="3114" y="2557"/>
                  <a:pt x="2920" y="2488"/>
                </a:cubicBezTo>
                <a:cubicBezTo>
                  <a:pt x="2741" y="2424"/>
                  <a:pt x="2551" y="2389"/>
                  <a:pt x="2362" y="2376"/>
                </a:cubicBezTo>
                <a:lnTo>
                  <a:pt x="2647" y="5438"/>
                </a:lnTo>
                <a:lnTo>
                  <a:pt x="2235" y="5932"/>
                </a:lnTo>
                <a:lnTo>
                  <a:pt x="1764" y="5438"/>
                </a:lnTo>
                <a:lnTo>
                  <a:pt x="2122" y="2371"/>
                </a:lnTo>
                <a:cubicBezTo>
                  <a:pt x="1915" y="2378"/>
                  <a:pt x="1707" y="2412"/>
                  <a:pt x="1512" y="2484"/>
                </a:cubicBezTo>
                <a:cubicBezTo>
                  <a:pt x="1433" y="2512"/>
                  <a:pt x="1355" y="2548"/>
                  <a:pt x="1282" y="2591"/>
                </a:cubicBezTo>
                <a:cubicBezTo>
                  <a:pt x="1153" y="2668"/>
                  <a:pt x="1035" y="2761"/>
                  <a:pt x="924" y="2862"/>
                </a:cubicBezTo>
                <a:cubicBezTo>
                  <a:pt x="372" y="3361"/>
                  <a:pt x="74" y="4227"/>
                  <a:pt x="11" y="5510"/>
                </a:cubicBezTo>
                <a:cubicBezTo>
                  <a:pt x="0" y="5730"/>
                  <a:pt x="166" y="5918"/>
                  <a:pt x="381" y="5929"/>
                </a:cubicBezTo>
                <a:cubicBezTo>
                  <a:pt x="388" y="5929"/>
                  <a:pt x="394" y="5929"/>
                  <a:pt x="401" y="5929"/>
                </a:cubicBezTo>
                <a:cubicBezTo>
                  <a:pt x="608" y="5929"/>
                  <a:pt x="780" y="5764"/>
                  <a:pt x="790" y="5550"/>
                </a:cubicBezTo>
                <a:cubicBezTo>
                  <a:pt x="833" y="4681"/>
                  <a:pt x="1002" y="4033"/>
                  <a:pt x="1279" y="3647"/>
                </a:cubicBezTo>
                <a:cubicBezTo>
                  <a:pt x="1259" y="4052"/>
                  <a:pt x="1224" y="4785"/>
                  <a:pt x="1192" y="5535"/>
                </a:cubicBezTo>
                <a:cubicBezTo>
                  <a:pt x="1190" y="5548"/>
                  <a:pt x="1187" y="5561"/>
                  <a:pt x="1186" y="5575"/>
                </a:cubicBezTo>
                <a:lnTo>
                  <a:pt x="874" y="10081"/>
                </a:lnTo>
                <a:cubicBezTo>
                  <a:pt x="854" y="10366"/>
                  <a:pt x="1064" y="10613"/>
                  <a:pt x="1343" y="10634"/>
                </a:cubicBezTo>
                <a:cubicBezTo>
                  <a:pt x="1355" y="10634"/>
                  <a:pt x="1367" y="10635"/>
                  <a:pt x="1379" y="10635"/>
                </a:cubicBezTo>
                <a:cubicBezTo>
                  <a:pt x="1642" y="10635"/>
                  <a:pt x="1864" y="10427"/>
                  <a:pt x="1883" y="10154"/>
                </a:cubicBezTo>
                <a:lnTo>
                  <a:pt x="2129" y="6606"/>
                </a:lnTo>
                <a:cubicBezTo>
                  <a:pt x="2167" y="6595"/>
                  <a:pt x="2205" y="6586"/>
                  <a:pt x="2238" y="6586"/>
                </a:cubicBezTo>
                <a:cubicBezTo>
                  <a:pt x="2277" y="6586"/>
                  <a:pt x="2314" y="6593"/>
                  <a:pt x="2352" y="6597"/>
                </a:cubicBezTo>
                <a:lnTo>
                  <a:pt x="2579" y="10183"/>
                </a:lnTo>
                <a:cubicBezTo>
                  <a:pt x="2596" y="10457"/>
                  <a:pt x="2819" y="10667"/>
                  <a:pt x="3084" y="10667"/>
                </a:cubicBezTo>
                <a:cubicBezTo>
                  <a:pt x="3094" y="10667"/>
                  <a:pt x="3106" y="10666"/>
                  <a:pt x="3117" y="10666"/>
                </a:cubicBezTo>
                <a:cubicBezTo>
                  <a:pt x="3396" y="10647"/>
                  <a:pt x="3607" y="10401"/>
                  <a:pt x="3589" y="10116"/>
                </a:cubicBezTo>
                <a:lnTo>
                  <a:pt x="3319" y="5858"/>
                </a:lnTo>
                <a:cubicBezTo>
                  <a:pt x="3318" y="5834"/>
                  <a:pt x="3312" y="5812"/>
                  <a:pt x="3308" y="5789"/>
                </a:cubicBezTo>
                <a:cubicBezTo>
                  <a:pt x="3285" y="5138"/>
                  <a:pt x="3212" y="4172"/>
                  <a:pt x="3170" y="3648"/>
                </a:cubicBezTo>
                <a:cubicBezTo>
                  <a:pt x="3453" y="4034"/>
                  <a:pt x="3612" y="4676"/>
                  <a:pt x="3630" y="5538"/>
                </a:cubicBezTo>
                <a:cubicBezTo>
                  <a:pt x="3634" y="5756"/>
                  <a:pt x="3808" y="5929"/>
                  <a:pt x="4028" y="5929"/>
                </a:cubicBezTo>
                <a:cubicBezTo>
                  <a:pt x="4244" y="5924"/>
                  <a:pt x="4415" y="5742"/>
                  <a:pt x="4410" y="5522"/>
                </a:cubicBezTo>
                <a:cubicBezTo>
                  <a:pt x="4384" y="4198"/>
                  <a:pt x="4058" y="3280"/>
                  <a:pt x="3442" y="27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5783CA1-E771-4A21-8057-09B1D677A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71" y="1037062"/>
            <a:ext cx="537027" cy="557467"/>
          </a:xfrm>
          <a:prstGeom prst="rect">
            <a:avLst/>
          </a:prstGeom>
        </p:spPr>
      </p:pic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573DB79-C1E8-45D1-9527-728D495D0BE0}"/>
              </a:ext>
            </a:extLst>
          </p:cNvPr>
          <p:cNvGrpSpPr/>
          <p:nvPr/>
        </p:nvGrpSpPr>
        <p:grpSpPr>
          <a:xfrm>
            <a:off x="9435382" y="1232933"/>
            <a:ext cx="457608" cy="1008967"/>
            <a:chOff x="5609520" y="3135086"/>
            <a:chExt cx="610228" cy="1345474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3B42A346-CF4B-4965-99D9-33712D31DC87}"/>
                </a:ext>
              </a:extLst>
            </p:cNvPr>
            <p:cNvSpPr/>
            <p:nvPr/>
          </p:nvSpPr>
          <p:spPr>
            <a:xfrm>
              <a:off x="5609520" y="3135086"/>
              <a:ext cx="45719" cy="13454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928D5C1-703B-4F95-8DEF-D9A1416F8C9A}"/>
                </a:ext>
              </a:extLst>
            </p:cNvPr>
            <p:cNvSpPr/>
            <p:nvPr/>
          </p:nvSpPr>
          <p:spPr>
            <a:xfrm>
              <a:off x="5655239" y="3135086"/>
              <a:ext cx="564509" cy="239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C098D905-276E-4276-86E8-5C2C8B45B64C}"/>
                </a:ext>
              </a:extLst>
            </p:cNvPr>
            <p:cNvSpPr/>
            <p:nvPr/>
          </p:nvSpPr>
          <p:spPr>
            <a:xfrm>
              <a:off x="5651509" y="3351081"/>
              <a:ext cx="564509" cy="239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699B17DF-4785-44AF-8D71-F800A9C508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141" y="1257247"/>
            <a:ext cx="306948" cy="286485"/>
          </a:xfrm>
          <a:prstGeom prst="rect">
            <a:avLst/>
          </a:prstGeom>
        </p:spPr>
      </p:pic>
      <p:grpSp>
        <p:nvGrpSpPr>
          <p:cNvPr id="156" name="Group 155">
            <a:extLst>
              <a:ext uri="{FF2B5EF4-FFF2-40B4-BE49-F238E27FC236}">
                <a16:creationId xmlns:a16="http://schemas.microsoft.com/office/drawing/2014/main" id="{8B8FF694-A76A-4001-A0DD-6F0C89944725}"/>
              </a:ext>
            </a:extLst>
          </p:cNvPr>
          <p:cNvGrpSpPr/>
          <p:nvPr/>
        </p:nvGrpSpPr>
        <p:grpSpPr>
          <a:xfrm>
            <a:off x="10058952" y="1228471"/>
            <a:ext cx="457608" cy="1008967"/>
            <a:chOff x="5609520" y="3135086"/>
            <a:chExt cx="610228" cy="1345474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682C292C-474B-47BC-BA17-10A4B47D30FD}"/>
                </a:ext>
              </a:extLst>
            </p:cNvPr>
            <p:cNvSpPr/>
            <p:nvPr/>
          </p:nvSpPr>
          <p:spPr>
            <a:xfrm>
              <a:off x="5609520" y="3135086"/>
              <a:ext cx="45719" cy="13454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E205A8E5-6693-400C-8487-F673BF7868B8}"/>
                </a:ext>
              </a:extLst>
            </p:cNvPr>
            <p:cNvSpPr/>
            <p:nvPr/>
          </p:nvSpPr>
          <p:spPr>
            <a:xfrm>
              <a:off x="5655239" y="3135086"/>
              <a:ext cx="564509" cy="239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4FC07AD1-C35A-4770-B69F-C0CDAF233BB9}"/>
                </a:ext>
              </a:extLst>
            </p:cNvPr>
            <p:cNvSpPr/>
            <p:nvPr/>
          </p:nvSpPr>
          <p:spPr>
            <a:xfrm>
              <a:off x="5651509" y="3351081"/>
              <a:ext cx="564509" cy="239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0CD2D157-50D9-470E-97FC-A19ABE185A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06" y="1235505"/>
            <a:ext cx="320124" cy="320124"/>
          </a:xfrm>
          <a:prstGeom prst="rect">
            <a:avLst/>
          </a:prstGeom>
        </p:spPr>
      </p:pic>
      <p:sp>
        <p:nvSpPr>
          <p:cNvPr id="160" name="Text Placeholder 2">
            <a:extLst>
              <a:ext uri="{FF2B5EF4-FFF2-40B4-BE49-F238E27FC236}">
                <a16:creationId xmlns:a16="http://schemas.microsoft.com/office/drawing/2014/main" id="{531190C8-2269-4D4D-9F72-621197571A6F}"/>
              </a:ext>
            </a:extLst>
          </p:cNvPr>
          <p:cNvSpPr txBox="1">
            <a:spLocks/>
          </p:cNvSpPr>
          <p:nvPr/>
        </p:nvSpPr>
        <p:spPr>
          <a:xfrm>
            <a:off x="7616594" y="3452546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205DAD-8D1A-4FDD-9639-C745F235E29C}"/>
              </a:ext>
            </a:extLst>
          </p:cNvPr>
          <p:cNvGrpSpPr/>
          <p:nvPr/>
        </p:nvGrpSpPr>
        <p:grpSpPr>
          <a:xfrm>
            <a:off x="6615259" y="4452473"/>
            <a:ext cx="1689777" cy="518712"/>
            <a:chOff x="6490126" y="4295874"/>
            <a:chExt cx="1689777" cy="518712"/>
          </a:xfrm>
        </p:grpSpPr>
        <p:sp>
          <p:nvSpPr>
            <p:cNvPr id="135" name="standing-frontal-business-man-with-tie_48020">
              <a:extLst>
                <a:ext uri="{FF2B5EF4-FFF2-40B4-BE49-F238E27FC236}">
                  <a16:creationId xmlns:a16="http://schemas.microsoft.com/office/drawing/2014/main" id="{45946C41-DE81-4FD5-9B16-881BDDFCA9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37136" y="4298743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7" name="standing-frontal-business-man-with-tie_48020">
              <a:extLst>
                <a:ext uri="{FF2B5EF4-FFF2-40B4-BE49-F238E27FC236}">
                  <a16:creationId xmlns:a16="http://schemas.microsoft.com/office/drawing/2014/main" id="{0B64D2E9-FBFC-47C6-8FE8-9513A574261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33234" y="4295874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1" name="Text Placeholder 2">
              <a:extLst>
                <a:ext uri="{FF2B5EF4-FFF2-40B4-BE49-F238E27FC236}">
                  <a16:creationId xmlns:a16="http://schemas.microsoft.com/office/drawing/2014/main" id="{CDD3D7D1-937C-4938-B00E-B65C04DA2667}"/>
                </a:ext>
              </a:extLst>
            </p:cNvPr>
            <p:cNvSpPr txBox="1">
              <a:spLocks/>
            </p:cNvSpPr>
            <p:nvPr/>
          </p:nvSpPr>
          <p:spPr>
            <a:xfrm>
              <a:off x="7632371" y="4402876"/>
              <a:ext cx="54753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PL</a:t>
              </a:r>
            </a:p>
          </p:txBody>
        </p:sp>
        <p:sp>
          <p:nvSpPr>
            <p:cNvPr id="162" name="Text Placeholder 2">
              <a:extLst>
                <a:ext uri="{FF2B5EF4-FFF2-40B4-BE49-F238E27FC236}">
                  <a16:creationId xmlns:a16="http://schemas.microsoft.com/office/drawing/2014/main" id="{4851F2BD-7E22-49AF-9B93-6A483BC1757C}"/>
                </a:ext>
              </a:extLst>
            </p:cNvPr>
            <p:cNvSpPr txBox="1">
              <a:spLocks/>
            </p:cNvSpPr>
            <p:nvPr/>
          </p:nvSpPr>
          <p:spPr>
            <a:xfrm>
              <a:off x="6490126" y="4402876"/>
              <a:ext cx="54753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PB</a:t>
              </a:r>
            </a:p>
          </p:txBody>
        </p:sp>
      </p:grpSp>
      <p:sp>
        <p:nvSpPr>
          <p:cNvPr id="163" name="Text Placeholder 2">
            <a:extLst>
              <a:ext uri="{FF2B5EF4-FFF2-40B4-BE49-F238E27FC236}">
                <a16:creationId xmlns:a16="http://schemas.microsoft.com/office/drawing/2014/main" id="{FF476455-5258-4A95-8C79-BC3CAE0EC26E}"/>
              </a:ext>
            </a:extLst>
          </p:cNvPr>
          <p:cNvSpPr txBox="1">
            <a:spLocks/>
          </p:cNvSpPr>
          <p:nvPr/>
        </p:nvSpPr>
        <p:spPr>
          <a:xfrm>
            <a:off x="9393866" y="3772595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450EC4C-25DE-45D1-A2B1-7E59A5F9C18A}"/>
              </a:ext>
            </a:extLst>
          </p:cNvPr>
          <p:cNvGrpSpPr/>
          <p:nvPr/>
        </p:nvGrpSpPr>
        <p:grpSpPr>
          <a:xfrm>
            <a:off x="10304898" y="2631822"/>
            <a:ext cx="470965" cy="914528"/>
            <a:chOff x="9966096" y="2400407"/>
            <a:chExt cx="470965" cy="914528"/>
          </a:xfrm>
        </p:grpSpPr>
        <p:sp>
          <p:nvSpPr>
            <p:cNvPr id="41" name="standing-frontal-business-man-with-tie_48020">
              <a:extLst>
                <a:ext uri="{FF2B5EF4-FFF2-40B4-BE49-F238E27FC236}">
                  <a16:creationId xmlns:a16="http://schemas.microsoft.com/office/drawing/2014/main" id="{037712E5-091E-42B1-9D61-0AAD9E9FFD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43773" y="2400407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3" name="standing-frontal-business-man-with-tie_48020">
              <a:extLst>
                <a:ext uri="{FF2B5EF4-FFF2-40B4-BE49-F238E27FC236}">
                  <a16:creationId xmlns:a16="http://schemas.microsoft.com/office/drawing/2014/main" id="{21DBE0E1-4FB4-441C-84AF-F8E82F9AFB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47503" y="2857671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4" name="Text Placeholder 2">
              <a:extLst>
                <a:ext uri="{FF2B5EF4-FFF2-40B4-BE49-F238E27FC236}">
                  <a16:creationId xmlns:a16="http://schemas.microsoft.com/office/drawing/2014/main" id="{DFBE3443-2B17-42F4-9CCA-F77EA60F530D}"/>
                </a:ext>
              </a:extLst>
            </p:cNvPr>
            <p:cNvSpPr txBox="1">
              <a:spLocks/>
            </p:cNvSpPr>
            <p:nvPr/>
          </p:nvSpPr>
          <p:spPr>
            <a:xfrm>
              <a:off x="9966096" y="2746802"/>
              <a:ext cx="335272" cy="411710"/>
            </a:xfrm>
            <a:prstGeom prst="rect">
              <a:avLst/>
            </a:prstGeom>
            <a:ln>
              <a:noFill/>
            </a:ln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bg1"/>
                  </a:solidFill>
                </a:rPr>
                <a:t>F</a:t>
              </a:r>
            </a:p>
          </p:txBody>
        </p:sp>
      </p:grpSp>
      <p:sp>
        <p:nvSpPr>
          <p:cNvPr id="165" name="Text Placeholder 2">
            <a:extLst>
              <a:ext uri="{FF2B5EF4-FFF2-40B4-BE49-F238E27FC236}">
                <a16:creationId xmlns:a16="http://schemas.microsoft.com/office/drawing/2014/main" id="{352FA04A-AA6B-4B77-A6AE-9D5F8EDA6D98}"/>
              </a:ext>
            </a:extLst>
          </p:cNvPr>
          <p:cNvSpPr txBox="1">
            <a:spLocks/>
          </p:cNvSpPr>
          <p:nvPr/>
        </p:nvSpPr>
        <p:spPr>
          <a:xfrm>
            <a:off x="7289272" y="1615355"/>
            <a:ext cx="67782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LN</a:t>
            </a:r>
          </a:p>
        </p:txBody>
      </p:sp>
      <p:sp>
        <p:nvSpPr>
          <p:cNvPr id="166" name="Text Placeholder 2">
            <a:extLst>
              <a:ext uri="{FF2B5EF4-FFF2-40B4-BE49-F238E27FC236}">
                <a16:creationId xmlns:a16="http://schemas.microsoft.com/office/drawing/2014/main" id="{8A049245-EDBA-4EB4-B3D5-5DE88092FF6D}"/>
              </a:ext>
            </a:extLst>
          </p:cNvPr>
          <p:cNvSpPr txBox="1">
            <a:spLocks/>
          </p:cNvSpPr>
          <p:nvPr/>
        </p:nvSpPr>
        <p:spPr>
          <a:xfrm>
            <a:off x="9113612" y="2231071"/>
            <a:ext cx="67782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BR</a:t>
            </a:r>
          </a:p>
        </p:txBody>
      </p:sp>
      <p:sp>
        <p:nvSpPr>
          <p:cNvPr id="167" name="Text Placeholder 2">
            <a:extLst>
              <a:ext uri="{FF2B5EF4-FFF2-40B4-BE49-F238E27FC236}">
                <a16:creationId xmlns:a16="http://schemas.microsoft.com/office/drawing/2014/main" id="{A27EEA21-90A3-4134-B984-3B6F906E7C49}"/>
              </a:ext>
            </a:extLst>
          </p:cNvPr>
          <p:cNvSpPr txBox="1">
            <a:spLocks/>
          </p:cNvSpPr>
          <p:nvPr/>
        </p:nvSpPr>
        <p:spPr>
          <a:xfrm>
            <a:off x="9738578" y="2217329"/>
            <a:ext cx="67782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BPT</a:t>
            </a:r>
          </a:p>
        </p:txBody>
      </p:sp>
      <p:sp>
        <p:nvSpPr>
          <p:cNvPr id="168" name="Text Placeholder 2">
            <a:extLst>
              <a:ext uri="{FF2B5EF4-FFF2-40B4-BE49-F238E27FC236}">
                <a16:creationId xmlns:a16="http://schemas.microsoft.com/office/drawing/2014/main" id="{F6D37AA9-27E9-490D-B812-20212763B592}"/>
              </a:ext>
            </a:extLst>
          </p:cNvPr>
          <p:cNvSpPr txBox="1">
            <a:spLocks/>
          </p:cNvSpPr>
          <p:nvPr/>
        </p:nvSpPr>
        <p:spPr>
          <a:xfrm>
            <a:off x="6605731" y="1976479"/>
            <a:ext cx="601721" cy="32204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69" name="Text Placeholder 2">
            <a:extLst>
              <a:ext uri="{FF2B5EF4-FFF2-40B4-BE49-F238E27FC236}">
                <a16:creationId xmlns:a16="http://schemas.microsoft.com/office/drawing/2014/main" id="{C245CF27-BC44-485F-8F4C-358C2F9248D9}"/>
              </a:ext>
            </a:extLst>
          </p:cNvPr>
          <p:cNvSpPr txBox="1">
            <a:spLocks/>
          </p:cNvSpPr>
          <p:nvPr/>
        </p:nvSpPr>
        <p:spPr>
          <a:xfrm>
            <a:off x="8063119" y="1976479"/>
            <a:ext cx="614023" cy="32204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WP</a:t>
            </a:r>
          </a:p>
        </p:txBody>
      </p:sp>
      <p:sp>
        <p:nvSpPr>
          <p:cNvPr id="170" name="îŝliďe">
            <a:extLst>
              <a:ext uri="{FF2B5EF4-FFF2-40B4-BE49-F238E27FC236}">
                <a16:creationId xmlns:a16="http://schemas.microsoft.com/office/drawing/2014/main" id="{A664DD29-2518-4F39-A277-CB7FF7350F81}"/>
              </a:ext>
            </a:extLst>
          </p:cNvPr>
          <p:cNvSpPr/>
          <p:nvPr/>
        </p:nvSpPr>
        <p:spPr bwMode="auto">
          <a:xfrm>
            <a:off x="1010919" y="1438614"/>
            <a:ext cx="3481276" cy="512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Rektor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Pejabat</a:t>
            </a:r>
            <a:r>
              <a:rPr lang="en-US" altLang="zh-CN" sz="1300" dirty="0">
                <a:solidFill>
                  <a:schemeClr val="bg1"/>
                </a:solidFill>
              </a:rPr>
              <a:t> </a:t>
            </a:r>
            <a:r>
              <a:rPr lang="en-US" altLang="zh-CN" sz="1300" dirty="0" err="1">
                <a:solidFill>
                  <a:schemeClr val="bg1"/>
                </a:solidFill>
              </a:rPr>
              <a:t>Baru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Pejabat</a:t>
            </a:r>
            <a:r>
              <a:rPr lang="en-US" altLang="zh-CN" sz="1300" dirty="0">
                <a:solidFill>
                  <a:schemeClr val="bg1"/>
                </a:solidFill>
              </a:rPr>
              <a:t> Lama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Pimpinan</a:t>
            </a:r>
            <a:r>
              <a:rPr lang="en-US" altLang="zh-CN" sz="1300" dirty="0">
                <a:solidFill>
                  <a:schemeClr val="bg1"/>
                </a:solidFill>
              </a:rPr>
              <a:t> Tinggi Madya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Undangan</a:t>
            </a:r>
            <a:r>
              <a:rPr lang="en-US" altLang="zh-CN" sz="1300" dirty="0">
                <a:solidFill>
                  <a:schemeClr val="bg1"/>
                </a:solidFill>
              </a:rPr>
              <a:t> Lain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Dharma Wanita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Rohaniwan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Pembawa</a:t>
            </a:r>
            <a:r>
              <a:rPr lang="en-US" altLang="zh-CN" sz="1300" dirty="0">
                <a:solidFill>
                  <a:schemeClr val="bg1"/>
                </a:solidFill>
              </a:rPr>
              <a:t> Acara dan </a:t>
            </a:r>
            <a:r>
              <a:rPr lang="en-US" altLang="zh-CN" sz="1300" dirty="0" err="1">
                <a:solidFill>
                  <a:schemeClr val="bg1"/>
                </a:solidFill>
              </a:rPr>
              <a:t>Pembawa</a:t>
            </a:r>
            <a:r>
              <a:rPr lang="en-US" altLang="zh-CN" sz="1300" dirty="0">
                <a:solidFill>
                  <a:schemeClr val="bg1"/>
                </a:solidFill>
              </a:rPr>
              <a:t> Keputusan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Lambang</a:t>
            </a:r>
            <a:r>
              <a:rPr lang="en-US" altLang="zh-CN" sz="1300" dirty="0">
                <a:solidFill>
                  <a:schemeClr val="bg1"/>
                </a:solidFill>
              </a:rPr>
              <a:t> Negara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Gambar </a:t>
            </a:r>
            <a:r>
              <a:rPr lang="en-US" altLang="zh-CN" sz="1300" dirty="0" err="1">
                <a:solidFill>
                  <a:schemeClr val="bg1"/>
                </a:solidFill>
              </a:rPr>
              <a:t>Presiden</a:t>
            </a:r>
            <a:r>
              <a:rPr lang="en-US" altLang="zh-CN" sz="1300" dirty="0">
                <a:solidFill>
                  <a:schemeClr val="bg1"/>
                </a:solidFill>
              </a:rPr>
              <a:t> RI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Gambar Wakil </a:t>
            </a:r>
            <a:r>
              <a:rPr lang="en-US" altLang="zh-CN" sz="1300" dirty="0" err="1">
                <a:solidFill>
                  <a:schemeClr val="bg1"/>
                </a:solidFill>
              </a:rPr>
              <a:t>Presiden</a:t>
            </a:r>
            <a:r>
              <a:rPr lang="en-US" altLang="zh-CN" sz="1300" dirty="0">
                <a:solidFill>
                  <a:schemeClr val="bg1"/>
                </a:solidFill>
              </a:rPr>
              <a:t> RI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Bendera</a:t>
            </a:r>
            <a:r>
              <a:rPr lang="en-US" altLang="zh-CN" sz="1300" dirty="0">
                <a:solidFill>
                  <a:schemeClr val="bg1"/>
                </a:solidFill>
              </a:rPr>
              <a:t> Merah </a:t>
            </a:r>
            <a:r>
              <a:rPr lang="en-US" altLang="zh-CN" sz="1300" dirty="0" err="1">
                <a:solidFill>
                  <a:schemeClr val="bg1"/>
                </a:solidFill>
              </a:rPr>
              <a:t>Putih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Bendera</a:t>
            </a:r>
            <a:r>
              <a:rPr lang="en-US" altLang="zh-CN" sz="1300" dirty="0">
                <a:solidFill>
                  <a:schemeClr val="bg1"/>
                </a:solidFill>
              </a:rPr>
              <a:t> </a:t>
            </a:r>
            <a:r>
              <a:rPr lang="en-US" altLang="zh-CN" sz="1300" dirty="0" err="1">
                <a:solidFill>
                  <a:schemeClr val="bg1"/>
                </a:solidFill>
              </a:rPr>
              <a:t>Ristekdikti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Bendera</a:t>
            </a:r>
            <a:r>
              <a:rPr lang="en-US" altLang="zh-CN" sz="1300" dirty="0">
                <a:solidFill>
                  <a:schemeClr val="bg1"/>
                </a:solidFill>
              </a:rPr>
              <a:t> </a:t>
            </a:r>
            <a:r>
              <a:rPr lang="en-US" altLang="zh-CN" sz="1300" dirty="0" err="1">
                <a:solidFill>
                  <a:schemeClr val="bg1"/>
                </a:solidFill>
              </a:rPr>
              <a:t>Perguruan</a:t>
            </a:r>
            <a:r>
              <a:rPr lang="en-US" altLang="zh-CN" sz="1300" dirty="0">
                <a:solidFill>
                  <a:schemeClr val="bg1"/>
                </a:solidFill>
              </a:rPr>
              <a:t> Tinggi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Meja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Saksi</a:t>
            </a:r>
            <a:endParaRPr lang="en-US" altLang="zh-CN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336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F86C13-8AE8-4612-BEC7-65547602A7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14B03B-09E2-47AD-BD04-FE2E54344E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45" name="standing-frontal-business-man-with-tie_48020">
            <a:extLst>
              <a:ext uri="{FF2B5EF4-FFF2-40B4-BE49-F238E27FC236}">
                <a16:creationId xmlns:a16="http://schemas.microsoft.com/office/drawing/2014/main" id="{D12BAB4D-83F4-4E60-B36B-814B782E076C}"/>
              </a:ext>
            </a:extLst>
          </p:cNvPr>
          <p:cNvSpPr>
            <a:spLocks noChangeAspect="1"/>
          </p:cNvSpPr>
          <p:nvPr/>
        </p:nvSpPr>
        <p:spPr bwMode="auto">
          <a:xfrm>
            <a:off x="9884691" y="2932663"/>
            <a:ext cx="189558" cy="457264"/>
          </a:xfrm>
          <a:custGeom>
            <a:avLst/>
            <a:gdLst>
              <a:gd name="T0" fmla="*/ 1119 w 4415"/>
              <a:gd name="T1" fmla="*/ 1130 h 10667"/>
              <a:gd name="T2" fmla="*/ 2225 w 4415"/>
              <a:gd name="T3" fmla="*/ 0 h 10667"/>
              <a:gd name="T4" fmla="*/ 3331 w 4415"/>
              <a:gd name="T5" fmla="*/ 1130 h 10667"/>
              <a:gd name="T6" fmla="*/ 2225 w 4415"/>
              <a:gd name="T7" fmla="*/ 2260 h 10667"/>
              <a:gd name="T8" fmla="*/ 1119 w 4415"/>
              <a:gd name="T9" fmla="*/ 1130 h 10667"/>
              <a:gd name="T10" fmla="*/ 3442 w 4415"/>
              <a:gd name="T11" fmla="*/ 2793 h 10667"/>
              <a:gd name="T12" fmla="*/ 2920 w 4415"/>
              <a:gd name="T13" fmla="*/ 2488 h 10667"/>
              <a:gd name="T14" fmla="*/ 2362 w 4415"/>
              <a:gd name="T15" fmla="*/ 2376 h 10667"/>
              <a:gd name="T16" fmla="*/ 2647 w 4415"/>
              <a:gd name="T17" fmla="*/ 5438 h 10667"/>
              <a:gd name="T18" fmla="*/ 2235 w 4415"/>
              <a:gd name="T19" fmla="*/ 5932 h 10667"/>
              <a:gd name="T20" fmla="*/ 1764 w 4415"/>
              <a:gd name="T21" fmla="*/ 5438 h 10667"/>
              <a:gd name="T22" fmla="*/ 2122 w 4415"/>
              <a:gd name="T23" fmla="*/ 2371 h 10667"/>
              <a:gd name="T24" fmla="*/ 1512 w 4415"/>
              <a:gd name="T25" fmla="*/ 2484 h 10667"/>
              <a:gd name="T26" fmla="*/ 1282 w 4415"/>
              <a:gd name="T27" fmla="*/ 2591 h 10667"/>
              <a:gd name="T28" fmla="*/ 924 w 4415"/>
              <a:gd name="T29" fmla="*/ 2862 h 10667"/>
              <a:gd name="T30" fmla="*/ 11 w 4415"/>
              <a:gd name="T31" fmla="*/ 5510 h 10667"/>
              <a:gd name="T32" fmla="*/ 381 w 4415"/>
              <a:gd name="T33" fmla="*/ 5929 h 10667"/>
              <a:gd name="T34" fmla="*/ 401 w 4415"/>
              <a:gd name="T35" fmla="*/ 5929 h 10667"/>
              <a:gd name="T36" fmla="*/ 790 w 4415"/>
              <a:gd name="T37" fmla="*/ 5550 h 10667"/>
              <a:gd name="T38" fmla="*/ 1279 w 4415"/>
              <a:gd name="T39" fmla="*/ 3647 h 10667"/>
              <a:gd name="T40" fmla="*/ 1192 w 4415"/>
              <a:gd name="T41" fmla="*/ 5535 h 10667"/>
              <a:gd name="T42" fmla="*/ 1186 w 4415"/>
              <a:gd name="T43" fmla="*/ 5575 h 10667"/>
              <a:gd name="T44" fmla="*/ 874 w 4415"/>
              <a:gd name="T45" fmla="*/ 10081 h 10667"/>
              <a:gd name="T46" fmla="*/ 1343 w 4415"/>
              <a:gd name="T47" fmla="*/ 10634 h 10667"/>
              <a:gd name="T48" fmla="*/ 1379 w 4415"/>
              <a:gd name="T49" fmla="*/ 10635 h 10667"/>
              <a:gd name="T50" fmla="*/ 1883 w 4415"/>
              <a:gd name="T51" fmla="*/ 10154 h 10667"/>
              <a:gd name="T52" fmla="*/ 2129 w 4415"/>
              <a:gd name="T53" fmla="*/ 6606 h 10667"/>
              <a:gd name="T54" fmla="*/ 2238 w 4415"/>
              <a:gd name="T55" fmla="*/ 6586 h 10667"/>
              <a:gd name="T56" fmla="*/ 2352 w 4415"/>
              <a:gd name="T57" fmla="*/ 6597 h 10667"/>
              <a:gd name="T58" fmla="*/ 2579 w 4415"/>
              <a:gd name="T59" fmla="*/ 10183 h 10667"/>
              <a:gd name="T60" fmla="*/ 3084 w 4415"/>
              <a:gd name="T61" fmla="*/ 10667 h 10667"/>
              <a:gd name="T62" fmla="*/ 3117 w 4415"/>
              <a:gd name="T63" fmla="*/ 10666 h 10667"/>
              <a:gd name="T64" fmla="*/ 3589 w 4415"/>
              <a:gd name="T65" fmla="*/ 10116 h 10667"/>
              <a:gd name="T66" fmla="*/ 3319 w 4415"/>
              <a:gd name="T67" fmla="*/ 5858 h 10667"/>
              <a:gd name="T68" fmla="*/ 3308 w 4415"/>
              <a:gd name="T69" fmla="*/ 5789 h 10667"/>
              <a:gd name="T70" fmla="*/ 3170 w 4415"/>
              <a:gd name="T71" fmla="*/ 3648 h 10667"/>
              <a:gd name="T72" fmla="*/ 3630 w 4415"/>
              <a:gd name="T73" fmla="*/ 5538 h 10667"/>
              <a:gd name="T74" fmla="*/ 4028 w 4415"/>
              <a:gd name="T75" fmla="*/ 5929 h 10667"/>
              <a:gd name="T76" fmla="*/ 4410 w 4415"/>
              <a:gd name="T77" fmla="*/ 5522 h 10667"/>
              <a:gd name="T78" fmla="*/ 3442 w 4415"/>
              <a:gd name="T79" fmla="*/ 279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415" h="10667">
                <a:moveTo>
                  <a:pt x="1119" y="1130"/>
                </a:moveTo>
                <a:cubicBezTo>
                  <a:pt x="1119" y="506"/>
                  <a:pt x="1614" y="0"/>
                  <a:pt x="2225" y="0"/>
                </a:cubicBezTo>
                <a:cubicBezTo>
                  <a:pt x="2836" y="0"/>
                  <a:pt x="3331" y="506"/>
                  <a:pt x="3331" y="1130"/>
                </a:cubicBezTo>
                <a:cubicBezTo>
                  <a:pt x="3331" y="1755"/>
                  <a:pt x="2836" y="2260"/>
                  <a:pt x="2225" y="2260"/>
                </a:cubicBezTo>
                <a:cubicBezTo>
                  <a:pt x="1614" y="2260"/>
                  <a:pt x="1119" y="1755"/>
                  <a:pt x="1119" y="1130"/>
                </a:cubicBezTo>
                <a:close/>
                <a:moveTo>
                  <a:pt x="3442" y="2793"/>
                </a:moveTo>
                <a:cubicBezTo>
                  <a:pt x="3281" y="2666"/>
                  <a:pt x="3114" y="2557"/>
                  <a:pt x="2920" y="2488"/>
                </a:cubicBezTo>
                <a:cubicBezTo>
                  <a:pt x="2741" y="2424"/>
                  <a:pt x="2551" y="2389"/>
                  <a:pt x="2362" y="2376"/>
                </a:cubicBezTo>
                <a:lnTo>
                  <a:pt x="2647" y="5438"/>
                </a:lnTo>
                <a:lnTo>
                  <a:pt x="2235" y="5932"/>
                </a:lnTo>
                <a:lnTo>
                  <a:pt x="1764" y="5438"/>
                </a:lnTo>
                <a:lnTo>
                  <a:pt x="2122" y="2371"/>
                </a:lnTo>
                <a:cubicBezTo>
                  <a:pt x="1915" y="2378"/>
                  <a:pt x="1707" y="2412"/>
                  <a:pt x="1512" y="2484"/>
                </a:cubicBezTo>
                <a:cubicBezTo>
                  <a:pt x="1433" y="2512"/>
                  <a:pt x="1355" y="2548"/>
                  <a:pt x="1282" y="2591"/>
                </a:cubicBezTo>
                <a:cubicBezTo>
                  <a:pt x="1153" y="2668"/>
                  <a:pt x="1035" y="2761"/>
                  <a:pt x="924" y="2862"/>
                </a:cubicBezTo>
                <a:cubicBezTo>
                  <a:pt x="372" y="3361"/>
                  <a:pt x="74" y="4227"/>
                  <a:pt x="11" y="5510"/>
                </a:cubicBezTo>
                <a:cubicBezTo>
                  <a:pt x="0" y="5730"/>
                  <a:pt x="166" y="5918"/>
                  <a:pt x="381" y="5929"/>
                </a:cubicBezTo>
                <a:cubicBezTo>
                  <a:pt x="388" y="5929"/>
                  <a:pt x="394" y="5929"/>
                  <a:pt x="401" y="5929"/>
                </a:cubicBezTo>
                <a:cubicBezTo>
                  <a:pt x="608" y="5929"/>
                  <a:pt x="780" y="5764"/>
                  <a:pt x="790" y="5550"/>
                </a:cubicBezTo>
                <a:cubicBezTo>
                  <a:pt x="833" y="4681"/>
                  <a:pt x="1002" y="4033"/>
                  <a:pt x="1279" y="3647"/>
                </a:cubicBezTo>
                <a:cubicBezTo>
                  <a:pt x="1259" y="4052"/>
                  <a:pt x="1224" y="4785"/>
                  <a:pt x="1192" y="5535"/>
                </a:cubicBezTo>
                <a:cubicBezTo>
                  <a:pt x="1190" y="5548"/>
                  <a:pt x="1187" y="5561"/>
                  <a:pt x="1186" y="5575"/>
                </a:cubicBezTo>
                <a:lnTo>
                  <a:pt x="874" y="10081"/>
                </a:lnTo>
                <a:cubicBezTo>
                  <a:pt x="854" y="10366"/>
                  <a:pt x="1064" y="10613"/>
                  <a:pt x="1343" y="10634"/>
                </a:cubicBezTo>
                <a:cubicBezTo>
                  <a:pt x="1355" y="10634"/>
                  <a:pt x="1367" y="10635"/>
                  <a:pt x="1379" y="10635"/>
                </a:cubicBezTo>
                <a:cubicBezTo>
                  <a:pt x="1642" y="10635"/>
                  <a:pt x="1864" y="10427"/>
                  <a:pt x="1883" y="10154"/>
                </a:cubicBezTo>
                <a:lnTo>
                  <a:pt x="2129" y="6606"/>
                </a:lnTo>
                <a:cubicBezTo>
                  <a:pt x="2167" y="6595"/>
                  <a:pt x="2205" y="6586"/>
                  <a:pt x="2238" y="6586"/>
                </a:cubicBezTo>
                <a:cubicBezTo>
                  <a:pt x="2277" y="6586"/>
                  <a:pt x="2314" y="6593"/>
                  <a:pt x="2352" y="6597"/>
                </a:cubicBezTo>
                <a:lnTo>
                  <a:pt x="2579" y="10183"/>
                </a:lnTo>
                <a:cubicBezTo>
                  <a:pt x="2596" y="10457"/>
                  <a:pt x="2819" y="10667"/>
                  <a:pt x="3084" y="10667"/>
                </a:cubicBezTo>
                <a:cubicBezTo>
                  <a:pt x="3094" y="10667"/>
                  <a:pt x="3106" y="10666"/>
                  <a:pt x="3117" y="10666"/>
                </a:cubicBezTo>
                <a:cubicBezTo>
                  <a:pt x="3396" y="10647"/>
                  <a:pt x="3607" y="10401"/>
                  <a:pt x="3589" y="10116"/>
                </a:cubicBezTo>
                <a:lnTo>
                  <a:pt x="3319" y="5858"/>
                </a:lnTo>
                <a:cubicBezTo>
                  <a:pt x="3318" y="5834"/>
                  <a:pt x="3312" y="5812"/>
                  <a:pt x="3308" y="5789"/>
                </a:cubicBezTo>
                <a:cubicBezTo>
                  <a:pt x="3285" y="5138"/>
                  <a:pt x="3212" y="4172"/>
                  <a:pt x="3170" y="3648"/>
                </a:cubicBezTo>
                <a:cubicBezTo>
                  <a:pt x="3453" y="4034"/>
                  <a:pt x="3612" y="4676"/>
                  <a:pt x="3630" y="5538"/>
                </a:cubicBezTo>
                <a:cubicBezTo>
                  <a:pt x="3634" y="5756"/>
                  <a:pt x="3808" y="5929"/>
                  <a:pt x="4028" y="5929"/>
                </a:cubicBezTo>
                <a:cubicBezTo>
                  <a:pt x="4244" y="5924"/>
                  <a:pt x="4415" y="5742"/>
                  <a:pt x="4410" y="5522"/>
                </a:cubicBezTo>
                <a:cubicBezTo>
                  <a:pt x="4384" y="4198"/>
                  <a:pt x="4058" y="3280"/>
                  <a:pt x="3442" y="27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C9AE71A-D8AE-4FE2-8A5A-9297B5422C43}"/>
              </a:ext>
            </a:extLst>
          </p:cNvPr>
          <p:cNvGrpSpPr/>
          <p:nvPr/>
        </p:nvGrpSpPr>
        <p:grpSpPr>
          <a:xfrm>
            <a:off x="5605368" y="1228415"/>
            <a:ext cx="457608" cy="1008967"/>
            <a:chOff x="5609520" y="3135086"/>
            <a:chExt cx="610228" cy="134547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8995D06-2775-4E68-802A-84F06A5CACB0}"/>
                </a:ext>
              </a:extLst>
            </p:cNvPr>
            <p:cNvSpPr/>
            <p:nvPr/>
          </p:nvSpPr>
          <p:spPr>
            <a:xfrm>
              <a:off x="5609520" y="3135086"/>
              <a:ext cx="45719" cy="13454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145F919-096F-406B-AAA1-0791DCE9B679}"/>
                </a:ext>
              </a:extLst>
            </p:cNvPr>
            <p:cNvSpPr/>
            <p:nvPr/>
          </p:nvSpPr>
          <p:spPr>
            <a:xfrm>
              <a:off x="5655239" y="3135086"/>
              <a:ext cx="564509" cy="23948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E4BC284-AD57-4C26-9EAA-1A9AA796E537}"/>
                </a:ext>
              </a:extLst>
            </p:cNvPr>
            <p:cNvSpPr/>
            <p:nvPr/>
          </p:nvSpPr>
          <p:spPr>
            <a:xfrm>
              <a:off x="5651509" y="3351081"/>
              <a:ext cx="564509" cy="239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Text Placeholder 2">
            <a:extLst>
              <a:ext uri="{FF2B5EF4-FFF2-40B4-BE49-F238E27FC236}">
                <a16:creationId xmlns:a16="http://schemas.microsoft.com/office/drawing/2014/main" id="{A9CAEDAD-0A8D-4E3A-9E74-271167BEBAF5}"/>
              </a:ext>
            </a:extLst>
          </p:cNvPr>
          <p:cNvSpPr txBox="1">
            <a:spLocks/>
          </p:cNvSpPr>
          <p:nvPr/>
        </p:nvSpPr>
        <p:spPr>
          <a:xfrm>
            <a:off x="5301134" y="2249086"/>
            <a:ext cx="67782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BMP</a:t>
            </a:r>
          </a:p>
        </p:txBody>
      </p:sp>
      <p:sp>
        <p:nvSpPr>
          <p:cNvPr id="141" name="Text Placeholder 2">
            <a:extLst>
              <a:ext uri="{FF2B5EF4-FFF2-40B4-BE49-F238E27FC236}">
                <a16:creationId xmlns:a16="http://schemas.microsoft.com/office/drawing/2014/main" id="{9DDA4289-BE2E-4B79-BE0B-1C331013B42C}"/>
              </a:ext>
            </a:extLst>
          </p:cNvPr>
          <p:cNvSpPr txBox="1">
            <a:spLocks/>
          </p:cNvSpPr>
          <p:nvPr/>
        </p:nvSpPr>
        <p:spPr>
          <a:xfrm>
            <a:off x="6845228" y="2971765"/>
            <a:ext cx="44404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143" name="Text Placeholder 2">
            <a:extLst>
              <a:ext uri="{FF2B5EF4-FFF2-40B4-BE49-F238E27FC236}">
                <a16:creationId xmlns:a16="http://schemas.microsoft.com/office/drawing/2014/main" id="{0A4E531C-80E5-4822-AEBE-5E3EDA66B7F0}"/>
              </a:ext>
            </a:extLst>
          </p:cNvPr>
          <p:cNvSpPr txBox="1">
            <a:spLocks/>
          </p:cNvSpPr>
          <p:nvPr/>
        </p:nvSpPr>
        <p:spPr>
          <a:xfrm>
            <a:off x="7013730" y="4627368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4" name="Text Placeholder 2">
            <a:extLst>
              <a:ext uri="{FF2B5EF4-FFF2-40B4-BE49-F238E27FC236}">
                <a16:creationId xmlns:a16="http://schemas.microsoft.com/office/drawing/2014/main" id="{81438E3C-F161-4339-A758-DF514F867BB8}"/>
              </a:ext>
            </a:extLst>
          </p:cNvPr>
          <p:cNvSpPr txBox="1">
            <a:spLocks/>
          </p:cNvSpPr>
          <p:nvPr/>
        </p:nvSpPr>
        <p:spPr>
          <a:xfrm>
            <a:off x="7967096" y="2956598"/>
            <a:ext cx="44404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146" name="îŝliďe">
            <a:extLst>
              <a:ext uri="{FF2B5EF4-FFF2-40B4-BE49-F238E27FC236}">
                <a16:creationId xmlns:a16="http://schemas.microsoft.com/office/drawing/2014/main" id="{74A2DF32-E379-4FA0-8A2D-0F987D872D08}"/>
              </a:ext>
            </a:extLst>
          </p:cNvPr>
          <p:cNvSpPr/>
          <p:nvPr/>
        </p:nvSpPr>
        <p:spPr bwMode="auto">
          <a:xfrm>
            <a:off x="586268" y="1278080"/>
            <a:ext cx="1644174" cy="512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 err="1">
                <a:solidFill>
                  <a:schemeClr val="bg1"/>
                </a:solidFill>
              </a:rPr>
              <a:t>Keterangan</a:t>
            </a:r>
            <a:endParaRPr lang="en-US" altLang="zh-CN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A1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A2	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LN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P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WP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BMP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BR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BNI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BNA</a:t>
            </a:r>
          </a:p>
        </p:txBody>
      </p:sp>
      <p:sp>
        <p:nvSpPr>
          <p:cNvPr id="149" name="íšḷiḓe">
            <a:extLst>
              <a:ext uri="{FF2B5EF4-FFF2-40B4-BE49-F238E27FC236}">
                <a16:creationId xmlns:a16="http://schemas.microsoft.com/office/drawing/2014/main" id="{3F7F3C9D-8710-42CE-8ACE-9BBBE745852E}"/>
              </a:ext>
            </a:extLst>
          </p:cNvPr>
          <p:cNvSpPr txBox="1"/>
          <p:nvPr/>
        </p:nvSpPr>
        <p:spPr>
          <a:xfrm>
            <a:off x="576697" y="496888"/>
            <a:ext cx="7885073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fontScale="70000" lnSpcReduction="20000"/>
          </a:bodyPr>
          <a:lstStyle/>
          <a:p>
            <a:pPr>
              <a:buSzPct val="25000"/>
            </a:pPr>
            <a:r>
              <a:rPr lang="en-US" sz="3600" b="1" dirty="0">
                <a:solidFill>
                  <a:schemeClr val="bg1"/>
                </a:solidFill>
              </a:rPr>
              <a:t>Layout </a:t>
            </a:r>
            <a:r>
              <a:rPr lang="en-US" sz="3600" b="1" dirty="0" err="1">
                <a:solidFill>
                  <a:schemeClr val="bg1"/>
                </a:solidFill>
              </a:rPr>
              <a:t>Upacara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Penandatangan</a:t>
            </a:r>
            <a:r>
              <a:rPr lang="en-US" sz="3600" b="1" dirty="0">
                <a:solidFill>
                  <a:schemeClr val="bg1"/>
                </a:solidFill>
              </a:rPr>
              <a:t> Nota </a:t>
            </a:r>
            <a:r>
              <a:rPr lang="en-US" sz="3600" b="1" dirty="0" err="1">
                <a:solidFill>
                  <a:schemeClr val="bg1"/>
                </a:solidFill>
              </a:rPr>
              <a:t>Kesepahaman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atau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Perjanjian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Kerjasama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50" name="standing-frontal-business-man-with-tie_48020">
            <a:extLst>
              <a:ext uri="{FF2B5EF4-FFF2-40B4-BE49-F238E27FC236}">
                <a16:creationId xmlns:a16="http://schemas.microsoft.com/office/drawing/2014/main" id="{8B7211F6-CB1E-4497-AE90-266644201FE3}"/>
              </a:ext>
            </a:extLst>
          </p:cNvPr>
          <p:cNvSpPr>
            <a:spLocks noChangeAspect="1"/>
          </p:cNvSpPr>
          <p:nvPr/>
        </p:nvSpPr>
        <p:spPr bwMode="auto">
          <a:xfrm>
            <a:off x="7251202" y="2860454"/>
            <a:ext cx="189558" cy="457264"/>
          </a:xfrm>
          <a:custGeom>
            <a:avLst/>
            <a:gdLst>
              <a:gd name="T0" fmla="*/ 1119 w 4415"/>
              <a:gd name="T1" fmla="*/ 1130 h 10667"/>
              <a:gd name="T2" fmla="*/ 2225 w 4415"/>
              <a:gd name="T3" fmla="*/ 0 h 10667"/>
              <a:gd name="T4" fmla="*/ 3331 w 4415"/>
              <a:gd name="T5" fmla="*/ 1130 h 10667"/>
              <a:gd name="T6" fmla="*/ 2225 w 4415"/>
              <a:gd name="T7" fmla="*/ 2260 h 10667"/>
              <a:gd name="T8" fmla="*/ 1119 w 4415"/>
              <a:gd name="T9" fmla="*/ 1130 h 10667"/>
              <a:gd name="T10" fmla="*/ 3442 w 4415"/>
              <a:gd name="T11" fmla="*/ 2793 h 10667"/>
              <a:gd name="T12" fmla="*/ 2920 w 4415"/>
              <a:gd name="T13" fmla="*/ 2488 h 10667"/>
              <a:gd name="T14" fmla="*/ 2362 w 4415"/>
              <a:gd name="T15" fmla="*/ 2376 h 10667"/>
              <a:gd name="T16" fmla="*/ 2647 w 4415"/>
              <a:gd name="T17" fmla="*/ 5438 h 10667"/>
              <a:gd name="T18" fmla="*/ 2235 w 4415"/>
              <a:gd name="T19" fmla="*/ 5932 h 10667"/>
              <a:gd name="T20" fmla="*/ 1764 w 4415"/>
              <a:gd name="T21" fmla="*/ 5438 h 10667"/>
              <a:gd name="T22" fmla="*/ 2122 w 4415"/>
              <a:gd name="T23" fmla="*/ 2371 h 10667"/>
              <a:gd name="T24" fmla="*/ 1512 w 4415"/>
              <a:gd name="T25" fmla="*/ 2484 h 10667"/>
              <a:gd name="T26" fmla="*/ 1282 w 4415"/>
              <a:gd name="T27" fmla="*/ 2591 h 10667"/>
              <a:gd name="T28" fmla="*/ 924 w 4415"/>
              <a:gd name="T29" fmla="*/ 2862 h 10667"/>
              <a:gd name="T30" fmla="*/ 11 w 4415"/>
              <a:gd name="T31" fmla="*/ 5510 h 10667"/>
              <a:gd name="T32" fmla="*/ 381 w 4415"/>
              <a:gd name="T33" fmla="*/ 5929 h 10667"/>
              <a:gd name="T34" fmla="*/ 401 w 4415"/>
              <a:gd name="T35" fmla="*/ 5929 h 10667"/>
              <a:gd name="T36" fmla="*/ 790 w 4415"/>
              <a:gd name="T37" fmla="*/ 5550 h 10667"/>
              <a:gd name="T38" fmla="*/ 1279 w 4415"/>
              <a:gd name="T39" fmla="*/ 3647 h 10667"/>
              <a:gd name="T40" fmla="*/ 1192 w 4415"/>
              <a:gd name="T41" fmla="*/ 5535 h 10667"/>
              <a:gd name="T42" fmla="*/ 1186 w 4415"/>
              <a:gd name="T43" fmla="*/ 5575 h 10667"/>
              <a:gd name="T44" fmla="*/ 874 w 4415"/>
              <a:gd name="T45" fmla="*/ 10081 h 10667"/>
              <a:gd name="T46" fmla="*/ 1343 w 4415"/>
              <a:gd name="T47" fmla="*/ 10634 h 10667"/>
              <a:gd name="T48" fmla="*/ 1379 w 4415"/>
              <a:gd name="T49" fmla="*/ 10635 h 10667"/>
              <a:gd name="T50" fmla="*/ 1883 w 4415"/>
              <a:gd name="T51" fmla="*/ 10154 h 10667"/>
              <a:gd name="T52" fmla="*/ 2129 w 4415"/>
              <a:gd name="T53" fmla="*/ 6606 h 10667"/>
              <a:gd name="T54" fmla="*/ 2238 w 4415"/>
              <a:gd name="T55" fmla="*/ 6586 h 10667"/>
              <a:gd name="T56" fmla="*/ 2352 w 4415"/>
              <a:gd name="T57" fmla="*/ 6597 h 10667"/>
              <a:gd name="T58" fmla="*/ 2579 w 4415"/>
              <a:gd name="T59" fmla="*/ 10183 h 10667"/>
              <a:gd name="T60" fmla="*/ 3084 w 4415"/>
              <a:gd name="T61" fmla="*/ 10667 h 10667"/>
              <a:gd name="T62" fmla="*/ 3117 w 4415"/>
              <a:gd name="T63" fmla="*/ 10666 h 10667"/>
              <a:gd name="T64" fmla="*/ 3589 w 4415"/>
              <a:gd name="T65" fmla="*/ 10116 h 10667"/>
              <a:gd name="T66" fmla="*/ 3319 w 4415"/>
              <a:gd name="T67" fmla="*/ 5858 h 10667"/>
              <a:gd name="T68" fmla="*/ 3308 w 4415"/>
              <a:gd name="T69" fmla="*/ 5789 h 10667"/>
              <a:gd name="T70" fmla="*/ 3170 w 4415"/>
              <a:gd name="T71" fmla="*/ 3648 h 10667"/>
              <a:gd name="T72" fmla="*/ 3630 w 4415"/>
              <a:gd name="T73" fmla="*/ 5538 h 10667"/>
              <a:gd name="T74" fmla="*/ 4028 w 4415"/>
              <a:gd name="T75" fmla="*/ 5929 h 10667"/>
              <a:gd name="T76" fmla="*/ 4410 w 4415"/>
              <a:gd name="T77" fmla="*/ 5522 h 10667"/>
              <a:gd name="T78" fmla="*/ 3442 w 4415"/>
              <a:gd name="T79" fmla="*/ 279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415" h="10667">
                <a:moveTo>
                  <a:pt x="1119" y="1130"/>
                </a:moveTo>
                <a:cubicBezTo>
                  <a:pt x="1119" y="506"/>
                  <a:pt x="1614" y="0"/>
                  <a:pt x="2225" y="0"/>
                </a:cubicBezTo>
                <a:cubicBezTo>
                  <a:pt x="2836" y="0"/>
                  <a:pt x="3331" y="506"/>
                  <a:pt x="3331" y="1130"/>
                </a:cubicBezTo>
                <a:cubicBezTo>
                  <a:pt x="3331" y="1755"/>
                  <a:pt x="2836" y="2260"/>
                  <a:pt x="2225" y="2260"/>
                </a:cubicBezTo>
                <a:cubicBezTo>
                  <a:pt x="1614" y="2260"/>
                  <a:pt x="1119" y="1755"/>
                  <a:pt x="1119" y="1130"/>
                </a:cubicBezTo>
                <a:close/>
                <a:moveTo>
                  <a:pt x="3442" y="2793"/>
                </a:moveTo>
                <a:cubicBezTo>
                  <a:pt x="3281" y="2666"/>
                  <a:pt x="3114" y="2557"/>
                  <a:pt x="2920" y="2488"/>
                </a:cubicBezTo>
                <a:cubicBezTo>
                  <a:pt x="2741" y="2424"/>
                  <a:pt x="2551" y="2389"/>
                  <a:pt x="2362" y="2376"/>
                </a:cubicBezTo>
                <a:lnTo>
                  <a:pt x="2647" y="5438"/>
                </a:lnTo>
                <a:lnTo>
                  <a:pt x="2235" y="5932"/>
                </a:lnTo>
                <a:lnTo>
                  <a:pt x="1764" y="5438"/>
                </a:lnTo>
                <a:lnTo>
                  <a:pt x="2122" y="2371"/>
                </a:lnTo>
                <a:cubicBezTo>
                  <a:pt x="1915" y="2378"/>
                  <a:pt x="1707" y="2412"/>
                  <a:pt x="1512" y="2484"/>
                </a:cubicBezTo>
                <a:cubicBezTo>
                  <a:pt x="1433" y="2512"/>
                  <a:pt x="1355" y="2548"/>
                  <a:pt x="1282" y="2591"/>
                </a:cubicBezTo>
                <a:cubicBezTo>
                  <a:pt x="1153" y="2668"/>
                  <a:pt x="1035" y="2761"/>
                  <a:pt x="924" y="2862"/>
                </a:cubicBezTo>
                <a:cubicBezTo>
                  <a:pt x="372" y="3361"/>
                  <a:pt x="74" y="4227"/>
                  <a:pt x="11" y="5510"/>
                </a:cubicBezTo>
                <a:cubicBezTo>
                  <a:pt x="0" y="5730"/>
                  <a:pt x="166" y="5918"/>
                  <a:pt x="381" y="5929"/>
                </a:cubicBezTo>
                <a:cubicBezTo>
                  <a:pt x="388" y="5929"/>
                  <a:pt x="394" y="5929"/>
                  <a:pt x="401" y="5929"/>
                </a:cubicBezTo>
                <a:cubicBezTo>
                  <a:pt x="608" y="5929"/>
                  <a:pt x="780" y="5764"/>
                  <a:pt x="790" y="5550"/>
                </a:cubicBezTo>
                <a:cubicBezTo>
                  <a:pt x="833" y="4681"/>
                  <a:pt x="1002" y="4033"/>
                  <a:pt x="1279" y="3647"/>
                </a:cubicBezTo>
                <a:cubicBezTo>
                  <a:pt x="1259" y="4052"/>
                  <a:pt x="1224" y="4785"/>
                  <a:pt x="1192" y="5535"/>
                </a:cubicBezTo>
                <a:cubicBezTo>
                  <a:pt x="1190" y="5548"/>
                  <a:pt x="1187" y="5561"/>
                  <a:pt x="1186" y="5575"/>
                </a:cubicBezTo>
                <a:lnTo>
                  <a:pt x="874" y="10081"/>
                </a:lnTo>
                <a:cubicBezTo>
                  <a:pt x="854" y="10366"/>
                  <a:pt x="1064" y="10613"/>
                  <a:pt x="1343" y="10634"/>
                </a:cubicBezTo>
                <a:cubicBezTo>
                  <a:pt x="1355" y="10634"/>
                  <a:pt x="1367" y="10635"/>
                  <a:pt x="1379" y="10635"/>
                </a:cubicBezTo>
                <a:cubicBezTo>
                  <a:pt x="1642" y="10635"/>
                  <a:pt x="1864" y="10427"/>
                  <a:pt x="1883" y="10154"/>
                </a:cubicBezTo>
                <a:lnTo>
                  <a:pt x="2129" y="6606"/>
                </a:lnTo>
                <a:cubicBezTo>
                  <a:pt x="2167" y="6595"/>
                  <a:pt x="2205" y="6586"/>
                  <a:pt x="2238" y="6586"/>
                </a:cubicBezTo>
                <a:cubicBezTo>
                  <a:pt x="2277" y="6586"/>
                  <a:pt x="2314" y="6593"/>
                  <a:pt x="2352" y="6597"/>
                </a:cubicBezTo>
                <a:lnTo>
                  <a:pt x="2579" y="10183"/>
                </a:lnTo>
                <a:cubicBezTo>
                  <a:pt x="2596" y="10457"/>
                  <a:pt x="2819" y="10667"/>
                  <a:pt x="3084" y="10667"/>
                </a:cubicBezTo>
                <a:cubicBezTo>
                  <a:pt x="3094" y="10667"/>
                  <a:pt x="3106" y="10666"/>
                  <a:pt x="3117" y="10666"/>
                </a:cubicBezTo>
                <a:cubicBezTo>
                  <a:pt x="3396" y="10647"/>
                  <a:pt x="3607" y="10401"/>
                  <a:pt x="3589" y="10116"/>
                </a:cubicBezTo>
                <a:lnTo>
                  <a:pt x="3319" y="5858"/>
                </a:lnTo>
                <a:cubicBezTo>
                  <a:pt x="3318" y="5834"/>
                  <a:pt x="3312" y="5812"/>
                  <a:pt x="3308" y="5789"/>
                </a:cubicBezTo>
                <a:cubicBezTo>
                  <a:pt x="3285" y="5138"/>
                  <a:pt x="3212" y="4172"/>
                  <a:pt x="3170" y="3648"/>
                </a:cubicBezTo>
                <a:cubicBezTo>
                  <a:pt x="3453" y="4034"/>
                  <a:pt x="3612" y="4676"/>
                  <a:pt x="3630" y="5538"/>
                </a:cubicBezTo>
                <a:cubicBezTo>
                  <a:pt x="3634" y="5756"/>
                  <a:pt x="3808" y="5929"/>
                  <a:pt x="4028" y="5929"/>
                </a:cubicBezTo>
                <a:cubicBezTo>
                  <a:pt x="4244" y="5924"/>
                  <a:pt x="4415" y="5742"/>
                  <a:pt x="4410" y="5522"/>
                </a:cubicBezTo>
                <a:cubicBezTo>
                  <a:pt x="4384" y="4198"/>
                  <a:pt x="4058" y="3280"/>
                  <a:pt x="3442" y="27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51" name="standing-frontal-business-man-with-tie_48020">
            <a:extLst>
              <a:ext uri="{FF2B5EF4-FFF2-40B4-BE49-F238E27FC236}">
                <a16:creationId xmlns:a16="http://schemas.microsoft.com/office/drawing/2014/main" id="{684F00C9-091A-44F0-8174-FCB28122FB2D}"/>
              </a:ext>
            </a:extLst>
          </p:cNvPr>
          <p:cNvSpPr>
            <a:spLocks noChangeAspect="1"/>
          </p:cNvSpPr>
          <p:nvPr/>
        </p:nvSpPr>
        <p:spPr bwMode="auto">
          <a:xfrm>
            <a:off x="7827948" y="2860454"/>
            <a:ext cx="189558" cy="457264"/>
          </a:xfrm>
          <a:custGeom>
            <a:avLst/>
            <a:gdLst>
              <a:gd name="T0" fmla="*/ 1119 w 4415"/>
              <a:gd name="T1" fmla="*/ 1130 h 10667"/>
              <a:gd name="T2" fmla="*/ 2225 w 4415"/>
              <a:gd name="T3" fmla="*/ 0 h 10667"/>
              <a:gd name="T4" fmla="*/ 3331 w 4415"/>
              <a:gd name="T5" fmla="*/ 1130 h 10667"/>
              <a:gd name="T6" fmla="*/ 2225 w 4415"/>
              <a:gd name="T7" fmla="*/ 2260 h 10667"/>
              <a:gd name="T8" fmla="*/ 1119 w 4415"/>
              <a:gd name="T9" fmla="*/ 1130 h 10667"/>
              <a:gd name="T10" fmla="*/ 3442 w 4415"/>
              <a:gd name="T11" fmla="*/ 2793 h 10667"/>
              <a:gd name="T12" fmla="*/ 2920 w 4415"/>
              <a:gd name="T13" fmla="*/ 2488 h 10667"/>
              <a:gd name="T14" fmla="*/ 2362 w 4415"/>
              <a:gd name="T15" fmla="*/ 2376 h 10667"/>
              <a:gd name="T16" fmla="*/ 2647 w 4415"/>
              <a:gd name="T17" fmla="*/ 5438 h 10667"/>
              <a:gd name="T18" fmla="*/ 2235 w 4415"/>
              <a:gd name="T19" fmla="*/ 5932 h 10667"/>
              <a:gd name="T20" fmla="*/ 1764 w 4415"/>
              <a:gd name="T21" fmla="*/ 5438 h 10667"/>
              <a:gd name="T22" fmla="*/ 2122 w 4415"/>
              <a:gd name="T23" fmla="*/ 2371 h 10667"/>
              <a:gd name="T24" fmla="*/ 1512 w 4415"/>
              <a:gd name="T25" fmla="*/ 2484 h 10667"/>
              <a:gd name="T26" fmla="*/ 1282 w 4415"/>
              <a:gd name="T27" fmla="*/ 2591 h 10667"/>
              <a:gd name="T28" fmla="*/ 924 w 4415"/>
              <a:gd name="T29" fmla="*/ 2862 h 10667"/>
              <a:gd name="T30" fmla="*/ 11 w 4415"/>
              <a:gd name="T31" fmla="*/ 5510 h 10667"/>
              <a:gd name="T32" fmla="*/ 381 w 4415"/>
              <a:gd name="T33" fmla="*/ 5929 h 10667"/>
              <a:gd name="T34" fmla="*/ 401 w 4415"/>
              <a:gd name="T35" fmla="*/ 5929 h 10667"/>
              <a:gd name="T36" fmla="*/ 790 w 4415"/>
              <a:gd name="T37" fmla="*/ 5550 h 10667"/>
              <a:gd name="T38" fmla="*/ 1279 w 4415"/>
              <a:gd name="T39" fmla="*/ 3647 h 10667"/>
              <a:gd name="T40" fmla="*/ 1192 w 4415"/>
              <a:gd name="T41" fmla="*/ 5535 h 10667"/>
              <a:gd name="T42" fmla="*/ 1186 w 4415"/>
              <a:gd name="T43" fmla="*/ 5575 h 10667"/>
              <a:gd name="T44" fmla="*/ 874 w 4415"/>
              <a:gd name="T45" fmla="*/ 10081 h 10667"/>
              <a:gd name="T46" fmla="*/ 1343 w 4415"/>
              <a:gd name="T47" fmla="*/ 10634 h 10667"/>
              <a:gd name="T48" fmla="*/ 1379 w 4415"/>
              <a:gd name="T49" fmla="*/ 10635 h 10667"/>
              <a:gd name="T50" fmla="*/ 1883 w 4415"/>
              <a:gd name="T51" fmla="*/ 10154 h 10667"/>
              <a:gd name="T52" fmla="*/ 2129 w 4415"/>
              <a:gd name="T53" fmla="*/ 6606 h 10667"/>
              <a:gd name="T54" fmla="*/ 2238 w 4415"/>
              <a:gd name="T55" fmla="*/ 6586 h 10667"/>
              <a:gd name="T56" fmla="*/ 2352 w 4415"/>
              <a:gd name="T57" fmla="*/ 6597 h 10667"/>
              <a:gd name="T58" fmla="*/ 2579 w 4415"/>
              <a:gd name="T59" fmla="*/ 10183 h 10667"/>
              <a:gd name="T60" fmla="*/ 3084 w 4415"/>
              <a:gd name="T61" fmla="*/ 10667 h 10667"/>
              <a:gd name="T62" fmla="*/ 3117 w 4415"/>
              <a:gd name="T63" fmla="*/ 10666 h 10667"/>
              <a:gd name="T64" fmla="*/ 3589 w 4415"/>
              <a:gd name="T65" fmla="*/ 10116 h 10667"/>
              <a:gd name="T66" fmla="*/ 3319 w 4415"/>
              <a:gd name="T67" fmla="*/ 5858 h 10667"/>
              <a:gd name="T68" fmla="*/ 3308 w 4415"/>
              <a:gd name="T69" fmla="*/ 5789 h 10667"/>
              <a:gd name="T70" fmla="*/ 3170 w 4415"/>
              <a:gd name="T71" fmla="*/ 3648 h 10667"/>
              <a:gd name="T72" fmla="*/ 3630 w 4415"/>
              <a:gd name="T73" fmla="*/ 5538 h 10667"/>
              <a:gd name="T74" fmla="*/ 4028 w 4415"/>
              <a:gd name="T75" fmla="*/ 5929 h 10667"/>
              <a:gd name="T76" fmla="*/ 4410 w 4415"/>
              <a:gd name="T77" fmla="*/ 5522 h 10667"/>
              <a:gd name="T78" fmla="*/ 3442 w 4415"/>
              <a:gd name="T79" fmla="*/ 279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415" h="10667">
                <a:moveTo>
                  <a:pt x="1119" y="1130"/>
                </a:moveTo>
                <a:cubicBezTo>
                  <a:pt x="1119" y="506"/>
                  <a:pt x="1614" y="0"/>
                  <a:pt x="2225" y="0"/>
                </a:cubicBezTo>
                <a:cubicBezTo>
                  <a:pt x="2836" y="0"/>
                  <a:pt x="3331" y="506"/>
                  <a:pt x="3331" y="1130"/>
                </a:cubicBezTo>
                <a:cubicBezTo>
                  <a:pt x="3331" y="1755"/>
                  <a:pt x="2836" y="2260"/>
                  <a:pt x="2225" y="2260"/>
                </a:cubicBezTo>
                <a:cubicBezTo>
                  <a:pt x="1614" y="2260"/>
                  <a:pt x="1119" y="1755"/>
                  <a:pt x="1119" y="1130"/>
                </a:cubicBezTo>
                <a:close/>
                <a:moveTo>
                  <a:pt x="3442" y="2793"/>
                </a:moveTo>
                <a:cubicBezTo>
                  <a:pt x="3281" y="2666"/>
                  <a:pt x="3114" y="2557"/>
                  <a:pt x="2920" y="2488"/>
                </a:cubicBezTo>
                <a:cubicBezTo>
                  <a:pt x="2741" y="2424"/>
                  <a:pt x="2551" y="2389"/>
                  <a:pt x="2362" y="2376"/>
                </a:cubicBezTo>
                <a:lnTo>
                  <a:pt x="2647" y="5438"/>
                </a:lnTo>
                <a:lnTo>
                  <a:pt x="2235" y="5932"/>
                </a:lnTo>
                <a:lnTo>
                  <a:pt x="1764" y="5438"/>
                </a:lnTo>
                <a:lnTo>
                  <a:pt x="2122" y="2371"/>
                </a:lnTo>
                <a:cubicBezTo>
                  <a:pt x="1915" y="2378"/>
                  <a:pt x="1707" y="2412"/>
                  <a:pt x="1512" y="2484"/>
                </a:cubicBezTo>
                <a:cubicBezTo>
                  <a:pt x="1433" y="2512"/>
                  <a:pt x="1355" y="2548"/>
                  <a:pt x="1282" y="2591"/>
                </a:cubicBezTo>
                <a:cubicBezTo>
                  <a:pt x="1153" y="2668"/>
                  <a:pt x="1035" y="2761"/>
                  <a:pt x="924" y="2862"/>
                </a:cubicBezTo>
                <a:cubicBezTo>
                  <a:pt x="372" y="3361"/>
                  <a:pt x="74" y="4227"/>
                  <a:pt x="11" y="5510"/>
                </a:cubicBezTo>
                <a:cubicBezTo>
                  <a:pt x="0" y="5730"/>
                  <a:pt x="166" y="5918"/>
                  <a:pt x="381" y="5929"/>
                </a:cubicBezTo>
                <a:cubicBezTo>
                  <a:pt x="388" y="5929"/>
                  <a:pt x="394" y="5929"/>
                  <a:pt x="401" y="5929"/>
                </a:cubicBezTo>
                <a:cubicBezTo>
                  <a:pt x="608" y="5929"/>
                  <a:pt x="780" y="5764"/>
                  <a:pt x="790" y="5550"/>
                </a:cubicBezTo>
                <a:cubicBezTo>
                  <a:pt x="833" y="4681"/>
                  <a:pt x="1002" y="4033"/>
                  <a:pt x="1279" y="3647"/>
                </a:cubicBezTo>
                <a:cubicBezTo>
                  <a:pt x="1259" y="4052"/>
                  <a:pt x="1224" y="4785"/>
                  <a:pt x="1192" y="5535"/>
                </a:cubicBezTo>
                <a:cubicBezTo>
                  <a:pt x="1190" y="5548"/>
                  <a:pt x="1187" y="5561"/>
                  <a:pt x="1186" y="5575"/>
                </a:cubicBezTo>
                <a:lnTo>
                  <a:pt x="874" y="10081"/>
                </a:lnTo>
                <a:cubicBezTo>
                  <a:pt x="854" y="10366"/>
                  <a:pt x="1064" y="10613"/>
                  <a:pt x="1343" y="10634"/>
                </a:cubicBezTo>
                <a:cubicBezTo>
                  <a:pt x="1355" y="10634"/>
                  <a:pt x="1367" y="10635"/>
                  <a:pt x="1379" y="10635"/>
                </a:cubicBezTo>
                <a:cubicBezTo>
                  <a:pt x="1642" y="10635"/>
                  <a:pt x="1864" y="10427"/>
                  <a:pt x="1883" y="10154"/>
                </a:cubicBezTo>
                <a:lnTo>
                  <a:pt x="2129" y="6606"/>
                </a:lnTo>
                <a:cubicBezTo>
                  <a:pt x="2167" y="6595"/>
                  <a:pt x="2205" y="6586"/>
                  <a:pt x="2238" y="6586"/>
                </a:cubicBezTo>
                <a:cubicBezTo>
                  <a:pt x="2277" y="6586"/>
                  <a:pt x="2314" y="6593"/>
                  <a:pt x="2352" y="6597"/>
                </a:cubicBezTo>
                <a:lnTo>
                  <a:pt x="2579" y="10183"/>
                </a:lnTo>
                <a:cubicBezTo>
                  <a:pt x="2596" y="10457"/>
                  <a:pt x="2819" y="10667"/>
                  <a:pt x="3084" y="10667"/>
                </a:cubicBezTo>
                <a:cubicBezTo>
                  <a:pt x="3094" y="10667"/>
                  <a:pt x="3106" y="10666"/>
                  <a:pt x="3117" y="10666"/>
                </a:cubicBezTo>
                <a:cubicBezTo>
                  <a:pt x="3396" y="10647"/>
                  <a:pt x="3607" y="10401"/>
                  <a:pt x="3589" y="10116"/>
                </a:cubicBezTo>
                <a:lnTo>
                  <a:pt x="3319" y="5858"/>
                </a:lnTo>
                <a:cubicBezTo>
                  <a:pt x="3318" y="5834"/>
                  <a:pt x="3312" y="5812"/>
                  <a:pt x="3308" y="5789"/>
                </a:cubicBezTo>
                <a:cubicBezTo>
                  <a:pt x="3285" y="5138"/>
                  <a:pt x="3212" y="4172"/>
                  <a:pt x="3170" y="3648"/>
                </a:cubicBezTo>
                <a:cubicBezTo>
                  <a:pt x="3453" y="4034"/>
                  <a:pt x="3612" y="4676"/>
                  <a:pt x="3630" y="5538"/>
                </a:cubicBezTo>
                <a:cubicBezTo>
                  <a:pt x="3634" y="5756"/>
                  <a:pt x="3808" y="5929"/>
                  <a:pt x="4028" y="5929"/>
                </a:cubicBezTo>
                <a:cubicBezTo>
                  <a:pt x="4244" y="5924"/>
                  <a:pt x="4415" y="5742"/>
                  <a:pt x="4410" y="5522"/>
                </a:cubicBezTo>
                <a:cubicBezTo>
                  <a:pt x="4384" y="4198"/>
                  <a:pt x="4058" y="3280"/>
                  <a:pt x="3442" y="27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5783CA1-E771-4A21-8057-09B1D677A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71" y="1037062"/>
            <a:ext cx="537027" cy="557467"/>
          </a:xfrm>
          <a:prstGeom prst="rect">
            <a:avLst/>
          </a:prstGeom>
        </p:spPr>
      </p:pic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573DB79-C1E8-45D1-9527-728D495D0BE0}"/>
              </a:ext>
            </a:extLst>
          </p:cNvPr>
          <p:cNvGrpSpPr/>
          <p:nvPr/>
        </p:nvGrpSpPr>
        <p:grpSpPr>
          <a:xfrm>
            <a:off x="9435382" y="1232933"/>
            <a:ext cx="457608" cy="1008967"/>
            <a:chOff x="5609520" y="3135086"/>
            <a:chExt cx="610228" cy="1345474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3B42A346-CF4B-4965-99D9-33712D31DC87}"/>
                </a:ext>
              </a:extLst>
            </p:cNvPr>
            <p:cNvSpPr/>
            <p:nvPr/>
          </p:nvSpPr>
          <p:spPr>
            <a:xfrm>
              <a:off x="5609520" y="3135086"/>
              <a:ext cx="45719" cy="13454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928D5C1-703B-4F95-8DEF-D9A1416F8C9A}"/>
                </a:ext>
              </a:extLst>
            </p:cNvPr>
            <p:cNvSpPr/>
            <p:nvPr/>
          </p:nvSpPr>
          <p:spPr>
            <a:xfrm>
              <a:off x="5655239" y="3135086"/>
              <a:ext cx="564509" cy="239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C098D905-276E-4276-86E8-5C2C8B45B64C}"/>
                </a:ext>
              </a:extLst>
            </p:cNvPr>
            <p:cNvSpPr/>
            <p:nvPr/>
          </p:nvSpPr>
          <p:spPr>
            <a:xfrm>
              <a:off x="5651509" y="3351081"/>
              <a:ext cx="564509" cy="239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699B17DF-4785-44AF-8D71-F800A9C508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141" y="1257247"/>
            <a:ext cx="306948" cy="286485"/>
          </a:xfrm>
          <a:prstGeom prst="rect">
            <a:avLst/>
          </a:prstGeom>
        </p:spPr>
      </p:pic>
      <p:sp>
        <p:nvSpPr>
          <p:cNvPr id="163" name="Text Placeholder 2">
            <a:extLst>
              <a:ext uri="{FF2B5EF4-FFF2-40B4-BE49-F238E27FC236}">
                <a16:creationId xmlns:a16="http://schemas.microsoft.com/office/drawing/2014/main" id="{FF476455-5258-4A95-8C79-BC3CAE0EC26E}"/>
              </a:ext>
            </a:extLst>
          </p:cNvPr>
          <p:cNvSpPr txBox="1">
            <a:spLocks/>
          </p:cNvSpPr>
          <p:nvPr/>
        </p:nvSpPr>
        <p:spPr>
          <a:xfrm>
            <a:off x="9590840" y="3040855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65" name="Text Placeholder 2">
            <a:extLst>
              <a:ext uri="{FF2B5EF4-FFF2-40B4-BE49-F238E27FC236}">
                <a16:creationId xmlns:a16="http://schemas.microsoft.com/office/drawing/2014/main" id="{352FA04A-AA6B-4B77-A6AE-9D5F8EDA6D98}"/>
              </a:ext>
            </a:extLst>
          </p:cNvPr>
          <p:cNvSpPr txBox="1">
            <a:spLocks/>
          </p:cNvSpPr>
          <p:nvPr/>
        </p:nvSpPr>
        <p:spPr>
          <a:xfrm>
            <a:off x="7289272" y="1615355"/>
            <a:ext cx="67782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LN</a:t>
            </a:r>
          </a:p>
        </p:txBody>
      </p:sp>
      <p:sp>
        <p:nvSpPr>
          <p:cNvPr id="166" name="Text Placeholder 2">
            <a:extLst>
              <a:ext uri="{FF2B5EF4-FFF2-40B4-BE49-F238E27FC236}">
                <a16:creationId xmlns:a16="http://schemas.microsoft.com/office/drawing/2014/main" id="{8A049245-EDBA-4EB4-B3D5-5DE88092FF6D}"/>
              </a:ext>
            </a:extLst>
          </p:cNvPr>
          <p:cNvSpPr txBox="1">
            <a:spLocks/>
          </p:cNvSpPr>
          <p:nvPr/>
        </p:nvSpPr>
        <p:spPr>
          <a:xfrm>
            <a:off x="9113612" y="2231071"/>
            <a:ext cx="677824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BR</a:t>
            </a:r>
          </a:p>
        </p:txBody>
      </p:sp>
      <p:sp>
        <p:nvSpPr>
          <p:cNvPr id="168" name="Text Placeholder 2">
            <a:extLst>
              <a:ext uri="{FF2B5EF4-FFF2-40B4-BE49-F238E27FC236}">
                <a16:creationId xmlns:a16="http://schemas.microsoft.com/office/drawing/2014/main" id="{F6D37AA9-27E9-490D-B812-20212763B592}"/>
              </a:ext>
            </a:extLst>
          </p:cNvPr>
          <p:cNvSpPr txBox="1">
            <a:spLocks/>
          </p:cNvSpPr>
          <p:nvPr/>
        </p:nvSpPr>
        <p:spPr>
          <a:xfrm>
            <a:off x="6605731" y="1976479"/>
            <a:ext cx="601721" cy="32204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69" name="Text Placeholder 2">
            <a:extLst>
              <a:ext uri="{FF2B5EF4-FFF2-40B4-BE49-F238E27FC236}">
                <a16:creationId xmlns:a16="http://schemas.microsoft.com/office/drawing/2014/main" id="{C245CF27-BC44-485F-8F4C-358C2F9248D9}"/>
              </a:ext>
            </a:extLst>
          </p:cNvPr>
          <p:cNvSpPr txBox="1">
            <a:spLocks/>
          </p:cNvSpPr>
          <p:nvPr/>
        </p:nvSpPr>
        <p:spPr>
          <a:xfrm>
            <a:off x="8063119" y="1976479"/>
            <a:ext cx="614023" cy="32204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WP</a:t>
            </a:r>
          </a:p>
        </p:txBody>
      </p:sp>
      <p:sp>
        <p:nvSpPr>
          <p:cNvPr id="170" name="îŝliďe">
            <a:extLst>
              <a:ext uri="{FF2B5EF4-FFF2-40B4-BE49-F238E27FC236}">
                <a16:creationId xmlns:a16="http://schemas.microsoft.com/office/drawing/2014/main" id="{A664DD29-2518-4F39-A277-CB7FF7350F81}"/>
              </a:ext>
            </a:extLst>
          </p:cNvPr>
          <p:cNvSpPr/>
          <p:nvPr/>
        </p:nvSpPr>
        <p:spPr bwMode="auto">
          <a:xfrm>
            <a:off x="1010919" y="1732896"/>
            <a:ext cx="3481276" cy="512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Pihak</a:t>
            </a:r>
            <a:r>
              <a:rPr lang="en-US" altLang="zh-CN" sz="1300" dirty="0">
                <a:solidFill>
                  <a:schemeClr val="bg1"/>
                </a:solidFill>
              </a:rPr>
              <a:t> </a:t>
            </a:r>
            <a:r>
              <a:rPr lang="en-US" altLang="zh-CN" sz="1300" dirty="0" err="1">
                <a:solidFill>
                  <a:schemeClr val="bg1"/>
                </a:solidFill>
              </a:rPr>
              <a:t>Asing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Pihak</a:t>
            </a:r>
            <a:r>
              <a:rPr lang="en-US" altLang="zh-CN" sz="1300" dirty="0">
                <a:solidFill>
                  <a:schemeClr val="bg1"/>
                </a:solidFill>
              </a:rPr>
              <a:t> Indonesia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Delegasi</a:t>
            </a:r>
            <a:r>
              <a:rPr lang="en-US" altLang="zh-CN" sz="1300" dirty="0">
                <a:solidFill>
                  <a:schemeClr val="bg1"/>
                </a:solidFill>
              </a:rPr>
              <a:t> </a:t>
            </a:r>
            <a:r>
              <a:rPr lang="en-US" altLang="zh-CN" sz="1300" dirty="0" err="1">
                <a:solidFill>
                  <a:schemeClr val="bg1"/>
                </a:solidFill>
              </a:rPr>
              <a:t>Tamu</a:t>
            </a:r>
            <a:r>
              <a:rPr lang="en-US" altLang="zh-CN" sz="1300" dirty="0">
                <a:solidFill>
                  <a:schemeClr val="bg1"/>
                </a:solidFill>
              </a:rPr>
              <a:t> </a:t>
            </a:r>
            <a:r>
              <a:rPr lang="en-US" altLang="zh-CN" sz="1300" dirty="0" err="1">
                <a:solidFill>
                  <a:schemeClr val="bg1"/>
                </a:solidFill>
              </a:rPr>
              <a:t>Asing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Delegasi</a:t>
            </a:r>
            <a:r>
              <a:rPr lang="en-US" altLang="zh-CN" sz="1300" dirty="0">
                <a:solidFill>
                  <a:schemeClr val="bg1"/>
                </a:solidFill>
              </a:rPr>
              <a:t> Tuan </a:t>
            </a:r>
            <a:r>
              <a:rPr lang="en-US" altLang="zh-CN" sz="1300" dirty="0" err="1">
                <a:solidFill>
                  <a:schemeClr val="bg1"/>
                </a:solidFill>
              </a:rPr>
              <a:t>Rumah</a:t>
            </a:r>
            <a:r>
              <a:rPr lang="en-US" altLang="zh-CN" sz="1300" dirty="0">
                <a:solidFill>
                  <a:schemeClr val="bg1"/>
                </a:solidFill>
              </a:rPr>
              <a:t> Indonesia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Pers, Media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Pembaca</a:t>
            </a:r>
            <a:r>
              <a:rPr lang="en-US" altLang="zh-CN" sz="1300" dirty="0">
                <a:solidFill>
                  <a:schemeClr val="bg1"/>
                </a:solidFill>
              </a:rPr>
              <a:t> Acara dan Nota </a:t>
            </a:r>
            <a:r>
              <a:rPr lang="en-US" altLang="zh-CN" sz="1300" dirty="0" err="1">
                <a:solidFill>
                  <a:schemeClr val="bg1"/>
                </a:solidFill>
              </a:rPr>
              <a:t>Kesepahaman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Lambang</a:t>
            </a:r>
            <a:r>
              <a:rPr lang="en-US" altLang="zh-CN" sz="1300" dirty="0">
                <a:solidFill>
                  <a:schemeClr val="bg1"/>
                </a:solidFill>
              </a:rPr>
              <a:t> Negara Indonesia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Gambar </a:t>
            </a:r>
            <a:r>
              <a:rPr lang="en-US" altLang="zh-CN" sz="1300" dirty="0" err="1">
                <a:solidFill>
                  <a:schemeClr val="bg1"/>
                </a:solidFill>
              </a:rPr>
              <a:t>Presiden</a:t>
            </a:r>
            <a:r>
              <a:rPr lang="en-US" altLang="zh-CN" sz="1300" dirty="0">
                <a:solidFill>
                  <a:schemeClr val="bg1"/>
                </a:solidFill>
              </a:rPr>
              <a:t> RI</a:t>
            </a:r>
          </a:p>
          <a:p>
            <a:pPr>
              <a:lnSpc>
                <a:spcPct val="150000"/>
              </a:lnSpc>
            </a:pPr>
            <a:r>
              <a:rPr lang="en-US" altLang="zh-CN" sz="1300" dirty="0">
                <a:solidFill>
                  <a:schemeClr val="bg1"/>
                </a:solidFill>
              </a:rPr>
              <a:t>Gambar Wakil </a:t>
            </a:r>
            <a:r>
              <a:rPr lang="en-US" altLang="zh-CN" sz="1300" dirty="0" err="1">
                <a:solidFill>
                  <a:schemeClr val="bg1"/>
                </a:solidFill>
              </a:rPr>
              <a:t>Presiden</a:t>
            </a:r>
            <a:r>
              <a:rPr lang="en-US" altLang="zh-CN" sz="1300" dirty="0">
                <a:solidFill>
                  <a:schemeClr val="bg1"/>
                </a:solidFill>
              </a:rPr>
              <a:t> RI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Bendera</a:t>
            </a:r>
            <a:r>
              <a:rPr lang="en-US" altLang="zh-CN" sz="1300" dirty="0">
                <a:solidFill>
                  <a:schemeClr val="bg1"/>
                </a:solidFill>
              </a:rPr>
              <a:t> Merah </a:t>
            </a:r>
            <a:r>
              <a:rPr lang="en-US" altLang="zh-CN" sz="1300" dirty="0" err="1">
                <a:solidFill>
                  <a:schemeClr val="bg1"/>
                </a:solidFill>
              </a:rPr>
              <a:t>Putih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Bendera</a:t>
            </a:r>
            <a:r>
              <a:rPr lang="en-US" altLang="zh-CN" sz="1300" dirty="0">
                <a:solidFill>
                  <a:schemeClr val="bg1"/>
                </a:solidFill>
              </a:rPr>
              <a:t> </a:t>
            </a:r>
            <a:r>
              <a:rPr lang="en-US" altLang="zh-CN" sz="1300" dirty="0" err="1">
                <a:solidFill>
                  <a:schemeClr val="bg1"/>
                </a:solidFill>
              </a:rPr>
              <a:t>Ristekdikti</a:t>
            </a:r>
            <a:endParaRPr lang="en-US" altLang="zh-CN" sz="13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Bendera</a:t>
            </a:r>
            <a:r>
              <a:rPr lang="en-US" altLang="zh-CN" sz="1300" dirty="0">
                <a:solidFill>
                  <a:schemeClr val="bg1"/>
                </a:solidFill>
              </a:rPr>
              <a:t> Negara Indonesia</a:t>
            </a:r>
          </a:p>
          <a:p>
            <a:pPr>
              <a:lnSpc>
                <a:spcPct val="150000"/>
              </a:lnSpc>
            </a:pPr>
            <a:r>
              <a:rPr lang="en-US" altLang="zh-CN" sz="1300" dirty="0" err="1">
                <a:solidFill>
                  <a:schemeClr val="bg1"/>
                </a:solidFill>
              </a:rPr>
              <a:t>Bendera</a:t>
            </a:r>
            <a:r>
              <a:rPr lang="en-US" altLang="zh-CN" sz="1300" dirty="0">
                <a:solidFill>
                  <a:schemeClr val="bg1"/>
                </a:solidFill>
              </a:rPr>
              <a:t> Negara </a:t>
            </a:r>
            <a:r>
              <a:rPr lang="en-US" altLang="zh-CN" sz="1300" dirty="0" err="1">
                <a:solidFill>
                  <a:schemeClr val="bg1"/>
                </a:solidFill>
              </a:rPr>
              <a:t>Asing</a:t>
            </a:r>
            <a:endParaRPr lang="en-US" altLang="zh-CN" sz="13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DB0DCB5-0314-4795-A300-2323C52CD7DF}"/>
              </a:ext>
            </a:extLst>
          </p:cNvPr>
          <p:cNvGrpSpPr/>
          <p:nvPr/>
        </p:nvGrpSpPr>
        <p:grpSpPr>
          <a:xfrm>
            <a:off x="6395114" y="4495061"/>
            <a:ext cx="2466139" cy="1521685"/>
            <a:chOff x="6244405" y="4617131"/>
            <a:chExt cx="2466139" cy="1521685"/>
          </a:xfrm>
        </p:grpSpPr>
        <p:sp>
          <p:nvSpPr>
            <p:cNvPr id="44" name="standing-frontal-business-man-with-tie_48020">
              <a:extLst>
                <a:ext uri="{FF2B5EF4-FFF2-40B4-BE49-F238E27FC236}">
                  <a16:creationId xmlns:a16="http://schemas.microsoft.com/office/drawing/2014/main" id="{BA40A5A5-2971-455B-ACF0-5506E87C37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78918" y="4629590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399AB05-7160-41E6-8606-13C5C271AFC6}"/>
                </a:ext>
              </a:extLst>
            </p:cNvPr>
            <p:cNvSpPr/>
            <p:nvPr/>
          </p:nvSpPr>
          <p:spPr>
            <a:xfrm>
              <a:off x="6589008" y="4633452"/>
              <a:ext cx="317583" cy="1001325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tanding-frontal-business-man-with-tie_48020">
              <a:extLst>
                <a:ext uri="{FF2B5EF4-FFF2-40B4-BE49-F238E27FC236}">
                  <a16:creationId xmlns:a16="http://schemas.microsoft.com/office/drawing/2014/main" id="{A566F467-5022-446C-9DC5-A2EA4F2EFF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44405" y="5177513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1" name="standing-frontal-business-man-with-tie_48020">
              <a:extLst>
                <a:ext uri="{FF2B5EF4-FFF2-40B4-BE49-F238E27FC236}">
                  <a16:creationId xmlns:a16="http://schemas.microsoft.com/office/drawing/2014/main" id="{27E2413B-DDA4-4B93-8BC4-6686C48A7C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20986" y="4617131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BB104D3-EF27-4CB8-9A0D-F7EEE90C6376}"/>
                </a:ext>
              </a:extLst>
            </p:cNvPr>
            <p:cNvSpPr/>
            <p:nvPr/>
          </p:nvSpPr>
          <p:spPr>
            <a:xfrm>
              <a:off x="8015522" y="4620993"/>
              <a:ext cx="317583" cy="1001325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tanding-frontal-business-man-with-tie_48020">
              <a:extLst>
                <a:ext uri="{FF2B5EF4-FFF2-40B4-BE49-F238E27FC236}">
                  <a16:creationId xmlns:a16="http://schemas.microsoft.com/office/drawing/2014/main" id="{D77097C5-12FB-4BB2-9AA0-A2EF2A9A1C4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86473" y="5165054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7955394-3E04-45CF-9BDE-CA6AA43E0CE0}"/>
                </a:ext>
              </a:extLst>
            </p:cNvPr>
            <p:cNvSpPr/>
            <p:nvPr/>
          </p:nvSpPr>
          <p:spPr>
            <a:xfrm>
              <a:off x="6979503" y="5315384"/>
              <a:ext cx="1001506" cy="31939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tanding-frontal-business-man-with-tie_48020">
              <a:extLst>
                <a:ext uri="{FF2B5EF4-FFF2-40B4-BE49-F238E27FC236}">
                  <a16:creationId xmlns:a16="http://schemas.microsoft.com/office/drawing/2014/main" id="{C98F0E6C-C21D-4980-9927-E073BE5D6D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41606" y="5680011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6" name="standing-frontal-business-man-with-tie_48020">
              <a:extLst>
                <a:ext uri="{FF2B5EF4-FFF2-40B4-BE49-F238E27FC236}">
                  <a16:creationId xmlns:a16="http://schemas.microsoft.com/office/drawing/2014/main" id="{4DC34B55-7B92-4015-9FBC-73FF0FE6D2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94672" y="5681552"/>
              <a:ext cx="189558" cy="457264"/>
            </a:xfrm>
            <a:custGeom>
              <a:avLst/>
              <a:gdLst>
                <a:gd name="T0" fmla="*/ 1119 w 4415"/>
                <a:gd name="T1" fmla="*/ 1130 h 10667"/>
                <a:gd name="T2" fmla="*/ 2225 w 4415"/>
                <a:gd name="T3" fmla="*/ 0 h 10667"/>
                <a:gd name="T4" fmla="*/ 3331 w 4415"/>
                <a:gd name="T5" fmla="*/ 1130 h 10667"/>
                <a:gd name="T6" fmla="*/ 2225 w 4415"/>
                <a:gd name="T7" fmla="*/ 2260 h 10667"/>
                <a:gd name="T8" fmla="*/ 1119 w 4415"/>
                <a:gd name="T9" fmla="*/ 1130 h 10667"/>
                <a:gd name="T10" fmla="*/ 3442 w 4415"/>
                <a:gd name="T11" fmla="*/ 2793 h 10667"/>
                <a:gd name="T12" fmla="*/ 2920 w 4415"/>
                <a:gd name="T13" fmla="*/ 2488 h 10667"/>
                <a:gd name="T14" fmla="*/ 2362 w 4415"/>
                <a:gd name="T15" fmla="*/ 2376 h 10667"/>
                <a:gd name="T16" fmla="*/ 2647 w 4415"/>
                <a:gd name="T17" fmla="*/ 5438 h 10667"/>
                <a:gd name="T18" fmla="*/ 2235 w 4415"/>
                <a:gd name="T19" fmla="*/ 5932 h 10667"/>
                <a:gd name="T20" fmla="*/ 1764 w 4415"/>
                <a:gd name="T21" fmla="*/ 5438 h 10667"/>
                <a:gd name="T22" fmla="*/ 2122 w 4415"/>
                <a:gd name="T23" fmla="*/ 2371 h 10667"/>
                <a:gd name="T24" fmla="*/ 1512 w 4415"/>
                <a:gd name="T25" fmla="*/ 2484 h 10667"/>
                <a:gd name="T26" fmla="*/ 1282 w 4415"/>
                <a:gd name="T27" fmla="*/ 2591 h 10667"/>
                <a:gd name="T28" fmla="*/ 924 w 4415"/>
                <a:gd name="T29" fmla="*/ 2862 h 10667"/>
                <a:gd name="T30" fmla="*/ 11 w 4415"/>
                <a:gd name="T31" fmla="*/ 5510 h 10667"/>
                <a:gd name="T32" fmla="*/ 381 w 4415"/>
                <a:gd name="T33" fmla="*/ 5929 h 10667"/>
                <a:gd name="T34" fmla="*/ 401 w 4415"/>
                <a:gd name="T35" fmla="*/ 5929 h 10667"/>
                <a:gd name="T36" fmla="*/ 790 w 4415"/>
                <a:gd name="T37" fmla="*/ 5550 h 10667"/>
                <a:gd name="T38" fmla="*/ 1279 w 4415"/>
                <a:gd name="T39" fmla="*/ 3647 h 10667"/>
                <a:gd name="T40" fmla="*/ 1192 w 4415"/>
                <a:gd name="T41" fmla="*/ 5535 h 10667"/>
                <a:gd name="T42" fmla="*/ 1186 w 4415"/>
                <a:gd name="T43" fmla="*/ 5575 h 10667"/>
                <a:gd name="T44" fmla="*/ 874 w 4415"/>
                <a:gd name="T45" fmla="*/ 10081 h 10667"/>
                <a:gd name="T46" fmla="*/ 1343 w 4415"/>
                <a:gd name="T47" fmla="*/ 10634 h 10667"/>
                <a:gd name="T48" fmla="*/ 1379 w 4415"/>
                <a:gd name="T49" fmla="*/ 10635 h 10667"/>
                <a:gd name="T50" fmla="*/ 1883 w 4415"/>
                <a:gd name="T51" fmla="*/ 10154 h 10667"/>
                <a:gd name="T52" fmla="*/ 2129 w 4415"/>
                <a:gd name="T53" fmla="*/ 6606 h 10667"/>
                <a:gd name="T54" fmla="*/ 2238 w 4415"/>
                <a:gd name="T55" fmla="*/ 6586 h 10667"/>
                <a:gd name="T56" fmla="*/ 2352 w 4415"/>
                <a:gd name="T57" fmla="*/ 6597 h 10667"/>
                <a:gd name="T58" fmla="*/ 2579 w 4415"/>
                <a:gd name="T59" fmla="*/ 10183 h 10667"/>
                <a:gd name="T60" fmla="*/ 3084 w 4415"/>
                <a:gd name="T61" fmla="*/ 10667 h 10667"/>
                <a:gd name="T62" fmla="*/ 3117 w 4415"/>
                <a:gd name="T63" fmla="*/ 10666 h 10667"/>
                <a:gd name="T64" fmla="*/ 3589 w 4415"/>
                <a:gd name="T65" fmla="*/ 10116 h 10667"/>
                <a:gd name="T66" fmla="*/ 3319 w 4415"/>
                <a:gd name="T67" fmla="*/ 5858 h 10667"/>
                <a:gd name="T68" fmla="*/ 3308 w 4415"/>
                <a:gd name="T69" fmla="*/ 5789 h 10667"/>
                <a:gd name="T70" fmla="*/ 3170 w 4415"/>
                <a:gd name="T71" fmla="*/ 3648 h 10667"/>
                <a:gd name="T72" fmla="*/ 3630 w 4415"/>
                <a:gd name="T73" fmla="*/ 5538 h 10667"/>
                <a:gd name="T74" fmla="*/ 4028 w 4415"/>
                <a:gd name="T75" fmla="*/ 5929 h 10667"/>
                <a:gd name="T76" fmla="*/ 4410 w 4415"/>
                <a:gd name="T77" fmla="*/ 5522 h 10667"/>
                <a:gd name="T78" fmla="*/ 3442 w 4415"/>
                <a:gd name="T79" fmla="*/ 2793 h 10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15" h="10667">
                  <a:moveTo>
                    <a:pt x="1119" y="1130"/>
                  </a:moveTo>
                  <a:cubicBezTo>
                    <a:pt x="1119" y="506"/>
                    <a:pt x="1614" y="0"/>
                    <a:pt x="2225" y="0"/>
                  </a:cubicBezTo>
                  <a:cubicBezTo>
                    <a:pt x="2836" y="0"/>
                    <a:pt x="3331" y="506"/>
                    <a:pt x="3331" y="1130"/>
                  </a:cubicBezTo>
                  <a:cubicBezTo>
                    <a:pt x="3331" y="1755"/>
                    <a:pt x="2836" y="2260"/>
                    <a:pt x="2225" y="2260"/>
                  </a:cubicBezTo>
                  <a:cubicBezTo>
                    <a:pt x="1614" y="2260"/>
                    <a:pt x="1119" y="1755"/>
                    <a:pt x="1119" y="1130"/>
                  </a:cubicBezTo>
                  <a:close/>
                  <a:moveTo>
                    <a:pt x="3442" y="2793"/>
                  </a:moveTo>
                  <a:cubicBezTo>
                    <a:pt x="3281" y="2666"/>
                    <a:pt x="3114" y="2557"/>
                    <a:pt x="2920" y="2488"/>
                  </a:cubicBezTo>
                  <a:cubicBezTo>
                    <a:pt x="2741" y="2424"/>
                    <a:pt x="2551" y="2389"/>
                    <a:pt x="2362" y="2376"/>
                  </a:cubicBezTo>
                  <a:lnTo>
                    <a:pt x="2647" y="5438"/>
                  </a:lnTo>
                  <a:lnTo>
                    <a:pt x="2235" y="5932"/>
                  </a:lnTo>
                  <a:lnTo>
                    <a:pt x="1764" y="5438"/>
                  </a:lnTo>
                  <a:lnTo>
                    <a:pt x="2122" y="2371"/>
                  </a:lnTo>
                  <a:cubicBezTo>
                    <a:pt x="1915" y="2378"/>
                    <a:pt x="1707" y="2412"/>
                    <a:pt x="1512" y="2484"/>
                  </a:cubicBezTo>
                  <a:cubicBezTo>
                    <a:pt x="1433" y="2512"/>
                    <a:pt x="1355" y="2548"/>
                    <a:pt x="1282" y="2591"/>
                  </a:cubicBezTo>
                  <a:cubicBezTo>
                    <a:pt x="1153" y="2668"/>
                    <a:pt x="1035" y="2761"/>
                    <a:pt x="924" y="2862"/>
                  </a:cubicBezTo>
                  <a:cubicBezTo>
                    <a:pt x="372" y="3361"/>
                    <a:pt x="74" y="4227"/>
                    <a:pt x="11" y="5510"/>
                  </a:cubicBezTo>
                  <a:cubicBezTo>
                    <a:pt x="0" y="5730"/>
                    <a:pt x="166" y="5918"/>
                    <a:pt x="381" y="5929"/>
                  </a:cubicBezTo>
                  <a:cubicBezTo>
                    <a:pt x="388" y="5929"/>
                    <a:pt x="394" y="5929"/>
                    <a:pt x="401" y="5929"/>
                  </a:cubicBezTo>
                  <a:cubicBezTo>
                    <a:pt x="608" y="5929"/>
                    <a:pt x="780" y="5764"/>
                    <a:pt x="790" y="5550"/>
                  </a:cubicBezTo>
                  <a:cubicBezTo>
                    <a:pt x="833" y="4681"/>
                    <a:pt x="1002" y="4033"/>
                    <a:pt x="1279" y="3647"/>
                  </a:cubicBezTo>
                  <a:cubicBezTo>
                    <a:pt x="1259" y="4052"/>
                    <a:pt x="1224" y="4785"/>
                    <a:pt x="1192" y="5535"/>
                  </a:cubicBezTo>
                  <a:cubicBezTo>
                    <a:pt x="1190" y="5548"/>
                    <a:pt x="1187" y="5561"/>
                    <a:pt x="1186" y="5575"/>
                  </a:cubicBezTo>
                  <a:lnTo>
                    <a:pt x="874" y="10081"/>
                  </a:lnTo>
                  <a:cubicBezTo>
                    <a:pt x="854" y="10366"/>
                    <a:pt x="1064" y="10613"/>
                    <a:pt x="1343" y="10634"/>
                  </a:cubicBezTo>
                  <a:cubicBezTo>
                    <a:pt x="1355" y="10634"/>
                    <a:pt x="1367" y="10635"/>
                    <a:pt x="1379" y="10635"/>
                  </a:cubicBezTo>
                  <a:cubicBezTo>
                    <a:pt x="1642" y="10635"/>
                    <a:pt x="1864" y="10427"/>
                    <a:pt x="1883" y="10154"/>
                  </a:cubicBezTo>
                  <a:lnTo>
                    <a:pt x="2129" y="6606"/>
                  </a:lnTo>
                  <a:cubicBezTo>
                    <a:pt x="2167" y="6595"/>
                    <a:pt x="2205" y="6586"/>
                    <a:pt x="2238" y="6586"/>
                  </a:cubicBezTo>
                  <a:cubicBezTo>
                    <a:pt x="2277" y="6586"/>
                    <a:pt x="2314" y="6593"/>
                    <a:pt x="2352" y="6597"/>
                  </a:cubicBezTo>
                  <a:lnTo>
                    <a:pt x="2579" y="10183"/>
                  </a:lnTo>
                  <a:cubicBezTo>
                    <a:pt x="2596" y="10457"/>
                    <a:pt x="2819" y="10667"/>
                    <a:pt x="3084" y="10667"/>
                  </a:cubicBezTo>
                  <a:cubicBezTo>
                    <a:pt x="3094" y="10667"/>
                    <a:pt x="3106" y="10666"/>
                    <a:pt x="3117" y="10666"/>
                  </a:cubicBezTo>
                  <a:cubicBezTo>
                    <a:pt x="3396" y="10647"/>
                    <a:pt x="3607" y="10401"/>
                    <a:pt x="3589" y="10116"/>
                  </a:cubicBezTo>
                  <a:lnTo>
                    <a:pt x="3319" y="5858"/>
                  </a:lnTo>
                  <a:cubicBezTo>
                    <a:pt x="3318" y="5834"/>
                    <a:pt x="3312" y="5812"/>
                    <a:pt x="3308" y="5789"/>
                  </a:cubicBezTo>
                  <a:cubicBezTo>
                    <a:pt x="3285" y="5138"/>
                    <a:pt x="3212" y="4172"/>
                    <a:pt x="3170" y="3648"/>
                  </a:cubicBezTo>
                  <a:cubicBezTo>
                    <a:pt x="3453" y="4034"/>
                    <a:pt x="3612" y="4676"/>
                    <a:pt x="3630" y="5538"/>
                  </a:cubicBezTo>
                  <a:cubicBezTo>
                    <a:pt x="3634" y="5756"/>
                    <a:pt x="3808" y="5929"/>
                    <a:pt x="4028" y="5929"/>
                  </a:cubicBezTo>
                  <a:cubicBezTo>
                    <a:pt x="4244" y="5924"/>
                    <a:pt x="4415" y="5742"/>
                    <a:pt x="4410" y="5522"/>
                  </a:cubicBezTo>
                  <a:cubicBezTo>
                    <a:pt x="4384" y="4198"/>
                    <a:pt x="4058" y="3280"/>
                    <a:pt x="3442" y="27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43D5FC7-12B8-4928-AE4A-5D0F6E28B020}"/>
              </a:ext>
            </a:extLst>
          </p:cNvPr>
          <p:cNvSpPr/>
          <p:nvPr/>
        </p:nvSpPr>
        <p:spPr>
          <a:xfrm>
            <a:off x="7122904" y="3389253"/>
            <a:ext cx="1001506" cy="38331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 Placeholder 2">
            <a:extLst>
              <a:ext uri="{FF2B5EF4-FFF2-40B4-BE49-F238E27FC236}">
                <a16:creationId xmlns:a16="http://schemas.microsoft.com/office/drawing/2014/main" id="{84C5F1CC-52F3-490D-A08E-9F447C7F762E}"/>
              </a:ext>
            </a:extLst>
          </p:cNvPr>
          <p:cNvSpPr txBox="1">
            <a:spLocks/>
          </p:cNvSpPr>
          <p:nvPr/>
        </p:nvSpPr>
        <p:spPr>
          <a:xfrm>
            <a:off x="6306359" y="3460499"/>
            <a:ext cx="657485" cy="32204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BNA</a:t>
            </a:r>
          </a:p>
        </p:txBody>
      </p:sp>
      <p:sp>
        <p:nvSpPr>
          <p:cNvPr id="119" name="Text Placeholder 2">
            <a:extLst>
              <a:ext uri="{FF2B5EF4-FFF2-40B4-BE49-F238E27FC236}">
                <a16:creationId xmlns:a16="http://schemas.microsoft.com/office/drawing/2014/main" id="{A9359E1F-AFED-45A1-99FB-6DE699517D69}"/>
              </a:ext>
            </a:extLst>
          </p:cNvPr>
          <p:cNvSpPr txBox="1">
            <a:spLocks/>
          </p:cNvSpPr>
          <p:nvPr/>
        </p:nvSpPr>
        <p:spPr>
          <a:xfrm>
            <a:off x="8283470" y="3449606"/>
            <a:ext cx="657485" cy="32204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BNI</a:t>
            </a:r>
          </a:p>
        </p:txBody>
      </p:sp>
      <p:sp>
        <p:nvSpPr>
          <p:cNvPr id="120" name="Text Placeholder 2">
            <a:extLst>
              <a:ext uri="{FF2B5EF4-FFF2-40B4-BE49-F238E27FC236}">
                <a16:creationId xmlns:a16="http://schemas.microsoft.com/office/drawing/2014/main" id="{20727AA1-AEE8-4192-9DDF-B3757D3538F2}"/>
              </a:ext>
            </a:extLst>
          </p:cNvPr>
          <p:cNvSpPr txBox="1">
            <a:spLocks/>
          </p:cNvSpPr>
          <p:nvPr/>
        </p:nvSpPr>
        <p:spPr>
          <a:xfrm>
            <a:off x="7865239" y="4623823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21" name="Text Placeholder 2">
            <a:extLst>
              <a:ext uri="{FF2B5EF4-FFF2-40B4-BE49-F238E27FC236}">
                <a16:creationId xmlns:a16="http://schemas.microsoft.com/office/drawing/2014/main" id="{8826EEC3-15EE-46B9-A765-7B292058BC96}"/>
              </a:ext>
            </a:extLst>
          </p:cNvPr>
          <p:cNvSpPr txBox="1">
            <a:spLocks/>
          </p:cNvSpPr>
          <p:nvPr/>
        </p:nvSpPr>
        <p:spPr>
          <a:xfrm>
            <a:off x="7460548" y="4905080"/>
            <a:ext cx="335272" cy="41171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221903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1642270" y="3048820"/>
            <a:ext cx="8907460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>
              <a:buSzPct val="25000"/>
            </a:pPr>
            <a:r>
              <a:rPr lang="en-US" sz="8000" b="1" i="1" dirty="0" err="1">
                <a:solidFill>
                  <a:schemeClr val="bg1"/>
                </a:solidFill>
              </a:rPr>
              <a:t>Terima</a:t>
            </a:r>
            <a:r>
              <a:rPr lang="en-US" sz="8000" b="1" i="1" dirty="0">
                <a:solidFill>
                  <a:schemeClr val="bg1"/>
                </a:solidFill>
              </a:rPr>
              <a:t> Kasih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6BE6D2-926C-4E62-B8DE-E4740A8B5633}"/>
              </a:ext>
            </a:extLst>
          </p:cNvPr>
          <p:cNvSpPr/>
          <p:nvPr/>
        </p:nvSpPr>
        <p:spPr>
          <a:xfrm>
            <a:off x="2895600" y="3909794"/>
            <a:ext cx="6400800" cy="153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56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grpSp>
        <p:nvGrpSpPr>
          <p:cNvPr id="4" name="22383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72B1E97-419E-43D9-B012-245FAA086315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-457608" y="1138334"/>
            <a:ext cx="12123236" cy="5867636"/>
            <a:chOff x="-459196" y="1138334"/>
            <a:chExt cx="12123236" cy="5867636"/>
          </a:xfrm>
        </p:grpSpPr>
        <p:sp>
          <p:nvSpPr>
            <p:cNvPr id="16" name="i$1îde">
              <a:extLst>
                <a:ext uri="{FF2B5EF4-FFF2-40B4-BE49-F238E27FC236}">
                  <a16:creationId xmlns:a16="http://schemas.microsoft.com/office/drawing/2014/main" id="{4DF9FC0E-5989-48A2-89B2-A354CE8FE236}"/>
                </a:ext>
              </a:extLst>
            </p:cNvPr>
            <p:cNvSpPr/>
            <p:nvPr/>
          </p:nvSpPr>
          <p:spPr>
            <a:xfrm flipH="1">
              <a:off x="-459196" y="1177460"/>
              <a:ext cx="7656962" cy="582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185"/>
                  </a:lnTo>
                  <a:lnTo>
                    <a:pt x="10325" y="21600"/>
                  </a:lnTo>
                  <a:cubicBezTo>
                    <a:pt x="9362" y="18402"/>
                    <a:pt x="8218" y="15301"/>
                    <a:pt x="6905" y="12322"/>
                  </a:cubicBezTo>
                  <a:cubicBezTo>
                    <a:pt x="4955" y="7900"/>
                    <a:pt x="2639" y="376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6350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00000"/>
                </a:lnSpc>
                <a:defRPr sz="3200" b="0" spc="0">
                  <a:solidFill>
                    <a:srgbClr val="FFFFFF"/>
                  </a:solidFill>
                </a:defRPr>
              </a:pPr>
              <a:endParaRPr dirty="0"/>
            </a:p>
          </p:txBody>
        </p:sp>
        <p:cxnSp>
          <p:nvCxnSpPr>
            <p:cNvPr id="5" name="直接连接符 37">
              <a:extLst>
                <a:ext uri="{FF2B5EF4-FFF2-40B4-BE49-F238E27FC236}">
                  <a16:creationId xmlns:a16="http://schemas.microsoft.com/office/drawing/2014/main" id="{87F0BDFE-1ED4-4BAD-9122-C04655F5EFF6}"/>
                </a:ext>
              </a:extLst>
            </p:cNvPr>
            <p:cNvCxnSpPr/>
            <p:nvPr/>
          </p:nvCxnSpPr>
          <p:spPr>
            <a:xfrm>
              <a:off x="6624040" y="2303787"/>
              <a:ext cx="5040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39">
              <a:extLst>
                <a:ext uri="{FF2B5EF4-FFF2-40B4-BE49-F238E27FC236}">
                  <a16:creationId xmlns:a16="http://schemas.microsoft.com/office/drawing/2014/main" id="{1A918E79-57C1-4009-A061-8B3F475F66A4}"/>
                </a:ext>
              </a:extLst>
            </p:cNvPr>
            <p:cNvCxnSpPr/>
            <p:nvPr/>
          </p:nvCxnSpPr>
          <p:spPr>
            <a:xfrm>
              <a:off x="5921284" y="3286864"/>
              <a:ext cx="5742756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40">
              <a:extLst>
                <a:ext uri="{FF2B5EF4-FFF2-40B4-BE49-F238E27FC236}">
                  <a16:creationId xmlns:a16="http://schemas.microsoft.com/office/drawing/2014/main" id="{42E91CE6-2C34-409B-A131-38105C0DEEF5}"/>
                </a:ext>
              </a:extLst>
            </p:cNvPr>
            <p:cNvCxnSpPr/>
            <p:nvPr/>
          </p:nvCxnSpPr>
          <p:spPr>
            <a:xfrm>
              <a:off x="5304776" y="4269941"/>
              <a:ext cx="635926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42">
              <a:extLst>
                <a:ext uri="{FF2B5EF4-FFF2-40B4-BE49-F238E27FC236}">
                  <a16:creationId xmlns:a16="http://schemas.microsoft.com/office/drawing/2014/main" id="{89C9898C-FDAB-4F0D-82A9-F4E03B19AAF6}"/>
                </a:ext>
              </a:extLst>
            </p:cNvPr>
            <p:cNvCxnSpPr/>
            <p:nvPr/>
          </p:nvCxnSpPr>
          <p:spPr>
            <a:xfrm>
              <a:off x="4734602" y="5253018"/>
              <a:ext cx="692943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ïŝľîḍé">
              <a:extLst>
                <a:ext uri="{FF2B5EF4-FFF2-40B4-BE49-F238E27FC236}">
                  <a16:creationId xmlns:a16="http://schemas.microsoft.com/office/drawing/2014/main" id="{5C939030-EDDB-4EC4-A92C-8A905161EC31}"/>
                </a:ext>
              </a:extLst>
            </p:cNvPr>
            <p:cNvSpPr txBox="1"/>
            <p:nvPr/>
          </p:nvSpPr>
          <p:spPr bwMode="auto">
            <a:xfrm>
              <a:off x="7197766" y="1510145"/>
              <a:ext cx="4279324" cy="6282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800" b="1" i="1" dirty="0">
                  <a:solidFill>
                    <a:schemeClr val="bg1"/>
                  </a:solidFill>
                </a:rPr>
                <a:t>What?</a:t>
              </a:r>
            </a:p>
          </p:txBody>
        </p:sp>
        <p:sp>
          <p:nvSpPr>
            <p:cNvPr id="33" name="ïsľíďé">
              <a:extLst>
                <a:ext uri="{FF2B5EF4-FFF2-40B4-BE49-F238E27FC236}">
                  <a16:creationId xmlns:a16="http://schemas.microsoft.com/office/drawing/2014/main" id="{A7BA8BAA-8B9D-4C76-8892-5CFDFB1A29C7}"/>
                </a:ext>
              </a:extLst>
            </p:cNvPr>
            <p:cNvSpPr txBox="1"/>
            <p:nvPr/>
          </p:nvSpPr>
          <p:spPr bwMode="auto">
            <a:xfrm>
              <a:off x="6624040" y="2470871"/>
              <a:ext cx="4279324" cy="6282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800" b="1" i="1" dirty="0">
                  <a:solidFill>
                    <a:schemeClr val="bg1"/>
                  </a:solidFill>
                </a:rPr>
                <a:t>Who?</a:t>
              </a:r>
            </a:p>
          </p:txBody>
        </p:sp>
        <p:sp>
          <p:nvSpPr>
            <p:cNvPr id="29" name="îṡľíḍè">
              <a:extLst>
                <a:ext uri="{FF2B5EF4-FFF2-40B4-BE49-F238E27FC236}">
                  <a16:creationId xmlns:a16="http://schemas.microsoft.com/office/drawing/2014/main" id="{7FB55C91-2EF8-4F75-92C3-E97AE3E7E33E}"/>
                </a:ext>
              </a:extLst>
            </p:cNvPr>
            <p:cNvSpPr txBox="1"/>
            <p:nvPr/>
          </p:nvSpPr>
          <p:spPr bwMode="auto">
            <a:xfrm>
              <a:off x="5598986" y="4446544"/>
              <a:ext cx="4279324" cy="6282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800" b="1" i="1" dirty="0">
                  <a:solidFill>
                    <a:schemeClr val="bg1"/>
                  </a:solidFill>
                </a:rPr>
                <a:t>Where?</a:t>
              </a:r>
            </a:p>
          </p:txBody>
        </p:sp>
        <p:sp>
          <p:nvSpPr>
            <p:cNvPr id="27" name="îṩļiḑè">
              <a:extLst>
                <a:ext uri="{FF2B5EF4-FFF2-40B4-BE49-F238E27FC236}">
                  <a16:creationId xmlns:a16="http://schemas.microsoft.com/office/drawing/2014/main" id="{D154EDF9-65F5-47B6-AFED-F867D1E1CBC6}"/>
                </a:ext>
              </a:extLst>
            </p:cNvPr>
            <p:cNvSpPr txBox="1"/>
            <p:nvPr/>
          </p:nvSpPr>
          <p:spPr bwMode="auto">
            <a:xfrm>
              <a:off x="5039516" y="5302425"/>
              <a:ext cx="4279324" cy="6282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800" b="1" i="1" dirty="0">
                  <a:solidFill>
                    <a:schemeClr val="bg1"/>
                  </a:solidFill>
                </a:rPr>
                <a:t>Why?</a:t>
              </a:r>
            </a:p>
          </p:txBody>
        </p:sp>
        <p:grpSp>
          <p:nvGrpSpPr>
            <p:cNvPr id="14" name="ï$ḷîḓe">
              <a:extLst>
                <a:ext uri="{FF2B5EF4-FFF2-40B4-BE49-F238E27FC236}">
                  <a16:creationId xmlns:a16="http://schemas.microsoft.com/office/drawing/2014/main" id="{F740E833-ECE4-48C6-A443-51192E33113D}"/>
                </a:ext>
              </a:extLst>
            </p:cNvPr>
            <p:cNvGrpSpPr/>
            <p:nvPr/>
          </p:nvGrpSpPr>
          <p:grpSpPr>
            <a:xfrm>
              <a:off x="4959885" y="1554956"/>
              <a:ext cx="930554" cy="1066552"/>
              <a:chOff x="4283731" y="310149"/>
              <a:chExt cx="1837035" cy="2105511"/>
            </a:xfrm>
          </p:grpSpPr>
          <p:sp>
            <p:nvSpPr>
              <p:cNvPr id="24" name="íSļíḋê">
                <a:extLst>
                  <a:ext uri="{FF2B5EF4-FFF2-40B4-BE49-F238E27FC236}">
                    <a16:creationId xmlns:a16="http://schemas.microsoft.com/office/drawing/2014/main" id="{30B1218E-A5B1-416B-B7D2-3F56D2163042}"/>
                  </a:ext>
                </a:extLst>
              </p:cNvPr>
              <p:cNvSpPr/>
              <p:nvPr/>
            </p:nvSpPr>
            <p:spPr>
              <a:xfrm flipH="1">
                <a:off x="5004022" y="1232561"/>
                <a:ext cx="440466" cy="11830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51" extrusionOk="0">
                    <a:moveTo>
                      <a:pt x="16731" y="14401"/>
                    </a:moveTo>
                    <a:cubicBezTo>
                      <a:pt x="16520" y="13701"/>
                      <a:pt x="16274" y="13005"/>
                      <a:pt x="16044" y="12306"/>
                    </a:cubicBezTo>
                    <a:cubicBezTo>
                      <a:pt x="15782" y="11509"/>
                      <a:pt x="16109" y="10666"/>
                      <a:pt x="16616" y="9874"/>
                    </a:cubicBezTo>
                    <a:cubicBezTo>
                      <a:pt x="17915" y="7847"/>
                      <a:pt x="20312" y="5855"/>
                      <a:pt x="21600" y="3949"/>
                    </a:cubicBezTo>
                    <a:cubicBezTo>
                      <a:pt x="21320" y="4239"/>
                      <a:pt x="18673" y="4300"/>
                      <a:pt x="16059" y="6723"/>
                    </a:cubicBezTo>
                    <a:cubicBezTo>
                      <a:pt x="11637" y="10821"/>
                      <a:pt x="8295" y="2760"/>
                      <a:pt x="2686" y="0"/>
                    </a:cubicBezTo>
                    <a:cubicBezTo>
                      <a:pt x="2686" y="0"/>
                      <a:pt x="3889" y="1350"/>
                      <a:pt x="5190" y="3365"/>
                    </a:cubicBezTo>
                    <a:cubicBezTo>
                      <a:pt x="6491" y="5379"/>
                      <a:pt x="7890" y="8059"/>
                      <a:pt x="8282" y="10718"/>
                    </a:cubicBezTo>
                    <a:cubicBezTo>
                      <a:pt x="8317" y="11358"/>
                      <a:pt x="8286" y="12000"/>
                      <a:pt x="8083" y="12636"/>
                    </a:cubicBezTo>
                    <a:cubicBezTo>
                      <a:pt x="7521" y="14391"/>
                      <a:pt x="5957" y="16124"/>
                      <a:pt x="4477" y="17830"/>
                    </a:cubicBezTo>
                    <a:cubicBezTo>
                      <a:pt x="3482" y="18977"/>
                      <a:pt x="1853" y="19909"/>
                      <a:pt x="0" y="20953"/>
                    </a:cubicBezTo>
                    <a:cubicBezTo>
                      <a:pt x="667" y="20923"/>
                      <a:pt x="1353" y="20844"/>
                      <a:pt x="2042" y="20722"/>
                    </a:cubicBezTo>
                    <a:cubicBezTo>
                      <a:pt x="3598" y="20446"/>
                      <a:pt x="5075" y="19993"/>
                      <a:pt x="6612" y="19681"/>
                    </a:cubicBezTo>
                    <a:cubicBezTo>
                      <a:pt x="7936" y="19413"/>
                      <a:pt x="9306" y="19245"/>
                      <a:pt x="10693" y="19263"/>
                    </a:cubicBezTo>
                    <a:cubicBezTo>
                      <a:pt x="14246" y="19308"/>
                      <a:pt x="17823" y="19956"/>
                      <a:pt x="20569" y="21445"/>
                    </a:cubicBezTo>
                    <a:cubicBezTo>
                      <a:pt x="20733" y="21533"/>
                      <a:pt x="20937" y="21600"/>
                      <a:pt x="21060" y="21503"/>
                    </a:cubicBezTo>
                    <a:cubicBezTo>
                      <a:pt x="21175" y="21413"/>
                      <a:pt x="21096" y="21274"/>
                      <a:pt x="20960" y="21176"/>
                    </a:cubicBezTo>
                    <a:cubicBezTo>
                      <a:pt x="19906" y="20416"/>
                      <a:pt x="19221" y="19553"/>
                      <a:pt x="18262" y="18721"/>
                    </a:cubicBezTo>
                    <a:cubicBezTo>
                      <a:pt x="17820" y="18337"/>
                      <a:pt x="17476" y="17903"/>
                      <a:pt x="17300" y="17544"/>
                    </a:cubicBezTo>
                    <a:cubicBezTo>
                      <a:pt x="17094" y="17122"/>
                      <a:pt x="17041" y="16694"/>
                      <a:pt x="17011" y="16266"/>
                    </a:cubicBezTo>
                    <a:cubicBezTo>
                      <a:pt x="16968" y="15643"/>
                      <a:pt x="16917" y="15020"/>
                      <a:pt x="16731" y="1440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iṡļïḑê">
                <a:extLst>
                  <a:ext uri="{FF2B5EF4-FFF2-40B4-BE49-F238E27FC236}">
                    <a16:creationId xmlns:a16="http://schemas.microsoft.com/office/drawing/2014/main" id="{5ED7A1C8-B209-4FBA-B1CD-F4F179350A29}"/>
                  </a:ext>
                </a:extLst>
              </p:cNvPr>
              <p:cNvSpPr/>
              <p:nvPr/>
            </p:nvSpPr>
            <p:spPr>
              <a:xfrm flipH="1">
                <a:off x="4283731" y="310149"/>
                <a:ext cx="1837035" cy="13798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06" extrusionOk="0">
                    <a:moveTo>
                      <a:pt x="9152" y="0"/>
                    </a:moveTo>
                    <a:cubicBezTo>
                      <a:pt x="7437" y="0"/>
                      <a:pt x="6065" y="1723"/>
                      <a:pt x="6065" y="3871"/>
                    </a:cubicBezTo>
                    <a:cubicBezTo>
                      <a:pt x="6065" y="4190"/>
                      <a:pt x="6085" y="4482"/>
                      <a:pt x="6146" y="4747"/>
                    </a:cubicBezTo>
                    <a:cubicBezTo>
                      <a:pt x="5682" y="5198"/>
                      <a:pt x="5339" y="5807"/>
                      <a:pt x="5137" y="6497"/>
                    </a:cubicBezTo>
                    <a:cubicBezTo>
                      <a:pt x="5016" y="6497"/>
                      <a:pt x="4875" y="6470"/>
                      <a:pt x="4734" y="6470"/>
                    </a:cubicBezTo>
                    <a:cubicBezTo>
                      <a:pt x="3140" y="6470"/>
                      <a:pt x="1848" y="8088"/>
                      <a:pt x="1848" y="10104"/>
                    </a:cubicBezTo>
                    <a:cubicBezTo>
                      <a:pt x="1848" y="10193"/>
                      <a:pt x="1853" y="10282"/>
                      <a:pt x="1858" y="10370"/>
                    </a:cubicBezTo>
                    <a:cubicBezTo>
                      <a:pt x="772" y="10889"/>
                      <a:pt x="0" y="12205"/>
                      <a:pt x="0" y="13763"/>
                    </a:cubicBezTo>
                    <a:cubicBezTo>
                      <a:pt x="0" y="15752"/>
                      <a:pt x="1291" y="17370"/>
                      <a:pt x="2885" y="17370"/>
                    </a:cubicBezTo>
                    <a:cubicBezTo>
                      <a:pt x="4775" y="17370"/>
                      <a:pt x="3362" y="17370"/>
                      <a:pt x="4775" y="17370"/>
                    </a:cubicBezTo>
                    <a:cubicBezTo>
                      <a:pt x="4648" y="18797"/>
                      <a:pt x="5252" y="20248"/>
                      <a:pt x="6349" y="20913"/>
                    </a:cubicBezTo>
                    <a:cubicBezTo>
                      <a:pt x="7256" y="21463"/>
                      <a:pt x="8272" y="21315"/>
                      <a:pt x="9017" y="20625"/>
                    </a:cubicBezTo>
                    <a:cubicBezTo>
                      <a:pt x="9073" y="20684"/>
                      <a:pt x="9153" y="20735"/>
                      <a:pt x="9232" y="20783"/>
                    </a:cubicBezTo>
                    <a:cubicBezTo>
                      <a:pt x="10251" y="21401"/>
                      <a:pt x="11430" y="21072"/>
                      <a:pt x="12120" y="20044"/>
                    </a:cubicBezTo>
                    <a:cubicBezTo>
                      <a:pt x="12311" y="20489"/>
                      <a:pt x="12609" y="20847"/>
                      <a:pt x="12975" y="21069"/>
                    </a:cubicBezTo>
                    <a:cubicBezTo>
                      <a:pt x="13851" y="21600"/>
                      <a:pt x="14877" y="21209"/>
                      <a:pt x="15394" y="20177"/>
                    </a:cubicBezTo>
                    <a:cubicBezTo>
                      <a:pt x="15489" y="20235"/>
                      <a:pt x="15594" y="20323"/>
                      <a:pt x="15690" y="20381"/>
                    </a:cubicBezTo>
                    <a:cubicBezTo>
                      <a:pt x="16948" y="21143"/>
                      <a:pt x="18414" y="20484"/>
                      <a:pt x="18973" y="18894"/>
                    </a:cubicBezTo>
                    <a:cubicBezTo>
                      <a:pt x="19275" y="18035"/>
                      <a:pt x="19239" y="17080"/>
                      <a:pt x="18941" y="16265"/>
                    </a:cubicBezTo>
                    <a:cubicBezTo>
                      <a:pt x="19441" y="15616"/>
                      <a:pt x="19751" y="14734"/>
                      <a:pt x="19751" y="13763"/>
                    </a:cubicBezTo>
                    <a:cubicBezTo>
                      <a:pt x="19751" y="13664"/>
                      <a:pt x="19745" y="13568"/>
                      <a:pt x="19739" y="13471"/>
                    </a:cubicBezTo>
                    <a:cubicBezTo>
                      <a:pt x="20827" y="12954"/>
                      <a:pt x="21600" y="11642"/>
                      <a:pt x="21600" y="10104"/>
                    </a:cubicBezTo>
                    <a:cubicBezTo>
                      <a:pt x="21600" y="8088"/>
                      <a:pt x="20309" y="6470"/>
                      <a:pt x="18715" y="6470"/>
                    </a:cubicBezTo>
                    <a:cubicBezTo>
                      <a:pt x="18610" y="6470"/>
                      <a:pt x="18491" y="6488"/>
                      <a:pt x="18381" y="6493"/>
                    </a:cubicBezTo>
                    <a:cubicBezTo>
                      <a:pt x="18347" y="6255"/>
                      <a:pt x="18293" y="6018"/>
                      <a:pt x="18212" y="5788"/>
                    </a:cubicBezTo>
                    <a:cubicBezTo>
                      <a:pt x="18009" y="5208"/>
                      <a:pt x="17679" y="4753"/>
                      <a:pt x="17283" y="4447"/>
                    </a:cubicBezTo>
                    <a:cubicBezTo>
                      <a:pt x="17278" y="4444"/>
                      <a:pt x="17274" y="4439"/>
                      <a:pt x="17270" y="4435"/>
                    </a:cubicBezTo>
                    <a:cubicBezTo>
                      <a:pt x="17268" y="4434"/>
                      <a:pt x="17265" y="4433"/>
                      <a:pt x="17263" y="4432"/>
                    </a:cubicBezTo>
                    <a:cubicBezTo>
                      <a:pt x="17170" y="4362"/>
                      <a:pt x="17072" y="4302"/>
                      <a:pt x="16972" y="4249"/>
                    </a:cubicBezTo>
                    <a:cubicBezTo>
                      <a:pt x="16944" y="4234"/>
                      <a:pt x="16917" y="4218"/>
                      <a:pt x="16889" y="4205"/>
                    </a:cubicBezTo>
                    <a:cubicBezTo>
                      <a:pt x="16284" y="3914"/>
                      <a:pt x="15582" y="3929"/>
                      <a:pt x="14935" y="4321"/>
                    </a:cubicBezTo>
                    <a:cubicBezTo>
                      <a:pt x="14935" y="4321"/>
                      <a:pt x="14812" y="4395"/>
                      <a:pt x="14812" y="4395"/>
                    </a:cubicBezTo>
                    <a:cubicBezTo>
                      <a:pt x="14427" y="2972"/>
                      <a:pt x="13360" y="1962"/>
                      <a:pt x="12118" y="1962"/>
                    </a:cubicBezTo>
                    <a:cubicBezTo>
                      <a:pt x="12017" y="1962"/>
                      <a:pt x="11915" y="1962"/>
                      <a:pt x="11834" y="1989"/>
                    </a:cubicBezTo>
                    <a:cubicBezTo>
                      <a:pt x="11310" y="795"/>
                      <a:pt x="10302" y="0"/>
                      <a:pt x="915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 w="12700">
                <a:miter lim="400000"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5" name="îSḻîḍé">
              <a:extLst>
                <a:ext uri="{FF2B5EF4-FFF2-40B4-BE49-F238E27FC236}">
                  <a16:creationId xmlns:a16="http://schemas.microsoft.com/office/drawing/2014/main" id="{06C78A5D-D903-4BA8-AF5F-AAE51BDF576D}"/>
                </a:ext>
              </a:extLst>
            </p:cNvPr>
            <p:cNvGrpSpPr/>
            <p:nvPr/>
          </p:nvGrpSpPr>
          <p:grpSpPr>
            <a:xfrm>
              <a:off x="1316602" y="3014000"/>
              <a:ext cx="1798168" cy="2060792"/>
              <a:chOff x="246252" y="435072"/>
              <a:chExt cx="3549815" cy="4068264"/>
            </a:xfrm>
          </p:grpSpPr>
          <p:sp>
            <p:nvSpPr>
              <p:cNvPr id="20" name="ïşļîḓé">
                <a:extLst>
                  <a:ext uri="{FF2B5EF4-FFF2-40B4-BE49-F238E27FC236}">
                    <a16:creationId xmlns:a16="http://schemas.microsoft.com/office/drawing/2014/main" id="{C81F68FF-2900-4D73-A7F1-8A7A355C506A}"/>
                  </a:ext>
                </a:extLst>
              </p:cNvPr>
              <p:cNvSpPr/>
              <p:nvPr/>
            </p:nvSpPr>
            <p:spPr>
              <a:xfrm flipH="1">
                <a:off x="1638118" y="2217505"/>
                <a:ext cx="851138" cy="2285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51" extrusionOk="0">
                    <a:moveTo>
                      <a:pt x="16731" y="14403"/>
                    </a:moveTo>
                    <a:cubicBezTo>
                      <a:pt x="15853" y="13939"/>
                      <a:pt x="15924" y="13129"/>
                      <a:pt x="16044" y="12308"/>
                    </a:cubicBezTo>
                    <a:cubicBezTo>
                      <a:pt x="16162" y="11507"/>
                      <a:pt x="16346" y="10682"/>
                      <a:pt x="16616" y="9875"/>
                    </a:cubicBezTo>
                    <a:cubicBezTo>
                      <a:pt x="17318" y="7782"/>
                      <a:pt x="19862" y="5815"/>
                      <a:pt x="21600" y="3950"/>
                    </a:cubicBezTo>
                    <a:cubicBezTo>
                      <a:pt x="21320" y="4240"/>
                      <a:pt x="18673" y="4301"/>
                      <a:pt x="16059" y="6724"/>
                    </a:cubicBezTo>
                    <a:cubicBezTo>
                      <a:pt x="11637" y="10822"/>
                      <a:pt x="8295" y="2760"/>
                      <a:pt x="2686" y="0"/>
                    </a:cubicBezTo>
                    <a:cubicBezTo>
                      <a:pt x="2686" y="0"/>
                      <a:pt x="3889" y="1350"/>
                      <a:pt x="5190" y="3365"/>
                    </a:cubicBezTo>
                    <a:cubicBezTo>
                      <a:pt x="6491" y="5380"/>
                      <a:pt x="7890" y="8060"/>
                      <a:pt x="8282" y="10720"/>
                    </a:cubicBezTo>
                    <a:cubicBezTo>
                      <a:pt x="6138" y="11159"/>
                      <a:pt x="6163" y="10581"/>
                      <a:pt x="5651" y="11144"/>
                    </a:cubicBezTo>
                    <a:cubicBezTo>
                      <a:pt x="5423" y="11394"/>
                      <a:pt x="5381" y="11696"/>
                      <a:pt x="5617" y="11941"/>
                    </a:cubicBezTo>
                    <a:cubicBezTo>
                      <a:pt x="6098" y="12442"/>
                      <a:pt x="8205" y="12215"/>
                      <a:pt x="8083" y="12638"/>
                    </a:cubicBezTo>
                    <a:cubicBezTo>
                      <a:pt x="7540" y="14524"/>
                      <a:pt x="6626" y="15735"/>
                      <a:pt x="4477" y="17833"/>
                    </a:cubicBezTo>
                    <a:cubicBezTo>
                      <a:pt x="3276" y="19005"/>
                      <a:pt x="1025" y="19707"/>
                      <a:pt x="0" y="20957"/>
                    </a:cubicBezTo>
                    <a:cubicBezTo>
                      <a:pt x="598" y="20817"/>
                      <a:pt x="1292" y="20730"/>
                      <a:pt x="2042" y="20725"/>
                    </a:cubicBezTo>
                    <a:cubicBezTo>
                      <a:pt x="4080" y="20710"/>
                      <a:pt x="5859" y="21319"/>
                      <a:pt x="7906" y="21336"/>
                    </a:cubicBezTo>
                    <a:cubicBezTo>
                      <a:pt x="9368" y="21348"/>
                      <a:pt x="10644" y="21068"/>
                      <a:pt x="11987" y="20918"/>
                    </a:cubicBezTo>
                    <a:cubicBezTo>
                      <a:pt x="14703" y="20613"/>
                      <a:pt x="18315" y="20427"/>
                      <a:pt x="20569" y="21448"/>
                    </a:cubicBezTo>
                    <a:cubicBezTo>
                      <a:pt x="20748" y="21529"/>
                      <a:pt x="20935" y="21600"/>
                      <a:pt x="21060" y="21507"/>
                    </a:cubicBezTo>
                    <a:cubicBezTo>
                      <a:pt x="21180" y="21417"/>
                      <a:pt x="21097" y="21278"/>
                      <a:pt x="20960" y="21179"/>
                    </a:cubicBezTo>
                    <a:cubicBezTo>
                      <a:pt x="19911" y="20417"/>
                      <a:pt x="19061" y="19585"/>
                      <a:pt x="18262" y="18724"/>
                    </a:cubicBezTo>
                    <a:cubicBezTo>
                      <a:pt x="17893" y="18326"/>
                      <a:pt x="17652" y="17875"/>
                      <a:pt x="17300" y="17546"/>
                    </a:cubicBezTo>
                    <a:cubicBezTo>
                      <a:pt x="16804" y="17082"/>
                      <a:pt x="16368" y="16630"/>
                      <a:pt x="17011" y="16269"/>
                    </a:cubicBezTo>
                    <a:cubicBezTo>
                      <a:pt x="17598" y="15940"/>
                      <a:pt x="18616" y="16318"/>
                      <a:pt x="19213" y="16047"/>
                    </a:cubicBezTo>
                    <a:cubicBezTo>
                      <a:pt x="20064" y="15660"/>
                      <a:pt x="19904" y="14753"/>
                      <a:pt x="19119" y="14612"/>
                    </a:cubicBezTo>
                    <a:cubicBezTo>
                      <a:pt x="18338" y="14472"/>
                      <a:pt x="17298" y="14702"/>
                      <a:pt x="16731" y="144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íṡḻîḑé">
                <a:extLst>
                  <a:ext uri="{FF2B5EF4-FFF2-40B4-BE49-F238E27FC236}">
                    <a16:creationId xmlns:a16="http://schemas.microsoft.com/office/drawing/2014/main" id="{DBCAFBDF-D3FF-4035-8505-B40115486778}"/>
                  </a:ext>
                </a:extLst>
              </p:cNvPr>
              <p:cNvSpPr/>
              <p:nvPr/>
            </p:nvSpPr>
            <p:spPr>
              <a:xfrm flipH="1">
                <a:off x="2201397" y="3157600"/>
                <a:ext cx="596746" cy="40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45" extrusionOk="0">
                    <a:moveTo>
                      <a:pt x="13614" y="0"/>
                    </a:moveTo>
                    <a:cubicBezTo>
                      <a:pt x="12356" y="0"/>
                      <a:pt x="11253" y="958"/>
                      <a:pt x="10679" y="2395"/>
                    </a:cubicBezTo>
                    <a:cubicBezTo>
                      <a:pt x="10591" y="2363"/>
                      <a:pt x="10481" y="2363"/>
                      <a:pt x="10371" y="2363"/>
                    </a:cubicBezTo>
                    <a:cubicBezTo>
                      <a:pt x="9012" y="2363"/>
                      <a:pt x="7844" y="3580"/>
                      <a:pt x="7423" y="5292"/>
                    </a:cubicBezTo>
                    <a:cubicBezTo>
                      <a:pt x="7423" y="5292"/>
                      <a:pt x="7289" y="5202"/>
                      <a:pt x="7289" y="5202"/>
                    </a:cubicBezTo>
                    <a:cubicBezTo>
                      <a:pt x="6582" y="4730"/>
                      <a:pt x="5814" y="4713"/>
                      <a:pt x="5153" y="5063"/>
                    </a:cubicBezTo>
                    <a:cubicBezTo>
                      <a:pt x="5121" y="5079"/>
                      <a:pt x="5091" y="5098"/>
                      <a:pt x="5061" y="5116"/>
                    </a:cubicBezTo>
                    <a:cubicBezTo>
                      <a:pt x="4952" y="5180"/>
                      <a:pt x="4844" y="5252"/>
                      <a:pt x="4742" y="5337"/>
                    </a:cubicBezTo>
                    <a:cubicBezTo>
                      <a:pt x="4740" y="5338"/>
                      <a:pt x="4738" y="5339"/>
                      <a:pt x="4736" y="5341"/>
                    </a:cubicBezTo>
                    <a:cubicBezTo>
                      <a:pt x="4731" y="5345"/>
                      <a:pt x="4727" y="5351"/>
                      <a:pt x="4722" y="5355"/>
                    </a:cubicBezTo>
                    <a:cubicBezTo>
                      <a:pt x="4288" y="5723"/>
                      <a:pt x="3928" y="6270"/>
                      <a:pt x="3706" y="6967"/>
                    </a:cubicBezTo>
                    <a:cubicBezTo>
                      <a:pt x="3617" y="7245"/>
                      <a:pt x="3558" y="7530"/>
                      <a:pt x="3519" y="7818"/>
                    </a:cubicBezTo>
                    <a:cubicBezTo>
                      <a:pt x="3400" y="7811"/>
                      <a:pt x="3270" y="7790"/>
                      <a:pt x="3156" y="7790"/>
                    </a:cubicBezTo>
                    <a:cubicBezTo>
                      <a:pt x="1413" y="7790"/>
                      <a:pt x="0" y="9738"/>
                      <a:pt x="0" y="12165"/>
                    </a:cubicBezTo>
                    <a:cubicBezTo>
                      <a:pt x="0" y="14560"/>
                      <a:pt x="1413" y="16506"/>
                      <a:pt x="3156" y="16506"/>
                    </a:cubicBezTo>
                    <a:cubicBezTo>
                      <a:pt x="5222" y="16506"/>
                      <a:pt x="3677" y="16506"/>
                      <a:pt x="5222" y="16506"/>
                    </a:cubicBezTo>
                    <a:cubicBezTo>
                      <a:pt x="5084" y="18225"/>
                      <a:pt x="5744" y="19972"/>
                      <a:pt x="6943" y="20772"/>
                    </a:cubicBezTo>
                    <a:cubicBezTo>
                      <a:pt x="7935" y="21434"/>
                      <a:pt x="9047" y="21258"/>
                      <a:pt x="9861" y="20427"/>
                    </a:cubicBezTo>
                    <a:cubicBezTo>
                      <a:pt x="9923" y="20498"/>
                      <a:pt x="10010" y="20558"/>
                      <a:pt x="10097" y="20616"/>
                    </a:cubicBezTo>
                    <a:cubicBezTo>
                      <a:pt x="11211" y="21359"/>
                      <a:pt x="12500" y="20964"/>
                      <a:pt x="13254" y="19726"/>
                    </a:cubicBezTo>
                    <a:cubicBezTo>
                      <a:pt x="13463" y="20262"/>
                      <a:pt x="13790" y="20694"/>
                      <a:pt x="14190" y="20961"/>
                    </a:cubicBezTo>
                    <a:cubicBezTo>
                      <a:pt x="15147" y="21600"/>
                      <a:pt x="16269" y="21128"/>
                      <a:pt x="16835" y="19886"/>
                    </a:cubicBezTo>
                    <a:cubicBezTo>
                      <a:pt x="16939" y="19955"/>
                      <a:pt x="17053" y="20062"/>
                      <a:pt x="17158" y="20132"/>
                    </a:cubicBezTo>
                    <a:cubicBezTo>
                      <a:pt x="18533" y="21050"/>
                      <a:pt x="20137" y="20256"/>
                      <a:pt x="20749" y="18341"/>
                    </a:cubicBezTo>
                    <a:cubicBezTo>
                      <a:pt x="21079" y="17307"/>
                      <a:pt x="21040" y="16157"/>
                      <a:pt x="20714" y="15176"/>
                    </a:cubicBezTo>
                    <a:cubicBezTo>
                      <a:pt x="21261" y="14395"/>
                      <a:pt x="21600" y="13335"/>
                      <a:pt x="21600" y="12165"/>
                    </a:cubicBezTo>
                    <a:cubicBezTo>
                      <a:pt x="21600" y="9738"/>
                      <a:pt x="20187" y="7790"/>
                      <a:pt x="18444" y="7790"/>
                    </a:cubicBezTo>
                    <a:cubicBezTo>
                      <a:pt x="18290" y="7790"/>
                      <a:pt x="18136" y="7822"/>
                      <a:pt x="18003" y="7822"/>
                    </a:cubicBezTo>
                    <a:cubicBezTo>
                      <a:pt x="17783" y="6992"/>
                      <a:pt x="17408" y="6258"/>
                      <a:pt x="16900" y="5715"/>
                    </a:cubicBezTo>
                    <a:cubicBezTo>
                      <a:pt x="16966" y="5396"/>
                      <a:pt x="16989" y="5044"/>
                      <a:pt x="16989" y="4661"/>
                    </a:cubicBezTo>
                    <a:cubicBezTo>
                      <a:pt x="16989" y="2075"/>
                      <a:pt x="15489" y="0"/>
                      <a:pt x="13614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 fontScale="25000" lnSpcReduction="20000"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îŝḻíďé">
                <a:extLst>
                  <a:ext uri="{FF2B5EF4-FFF2-40B4-BE49-F238E27FC236}">
                    <a16:creationId xmlns:a16="http://schemas.microsoft.com/office/drawing/2014/main" id="{BEC21344-12DB-48EE-A636-82B96F5E7830}"/>
                  </a:ext>
                </a:extLst>
              </p:cNvPr>
              <p:cNvSpPr/>
              <p:nvPr/>
            </p:nvSpPr>
            <p:spPr>
              <a:xfrm flipH="1">
                <a:off x="1157263" y="3603961"/>
                <a:ext cx="596748" cy="40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45" extrusionOk="0">
                    <a:moveTo>
                      <a:pt x="13614" y="0"/>
                    </a:moveTo>
                    <a:cubicBezTo>
                      <a:pt x="12356" y="0"/>
                      <a:pt x="11253" y="958"/>
                      <a:pt x="10679" y="2395"/>
                    </a:cubicBezTo>
                    <a:cubicBezTo>
                      <a:pt x="10591" y="2363"/>
                      <a:pt x="10481" y="2363"/>
                      <a:pt x="10371" y="2363"/>
                    </a:cubicBezTo>
                    <a:cubicBezTo>
                      <a:pt x="9012" y="2363"/>
                      <a:pt x="7844" y="3580"/>
                      <a:pt x="7423" y="5292"/>
                    </a:cubicBezTo>
                    <a:cubicBezTo>
                      <a:pt x="7423" y="5292"/>
                      <a:pt x="7289" y="5202"/>
                      <a:pt x="7289" y="5202"/>
                    </a:cubicBezTo>
                    <a:cubicBezTo>
                      <a:pt x="6582" y="4730"/>
                      <a:pt x="5814" y="4713"/>
                      <a:pt x="5153" y="5063"/>
                    </a:cubicBezTo>
                    <a:cubicBezTo>
                      <a:pt x="5121" y="5079"/>
                      <a:pt x="5091" y="5098"/>
                      <a:pt x="5061" y="5116"/>
                    </a:cubicBezTo>
                    <a:cubicBezTo>
                      <a:pt x="4952" y="5180"/>
                      <a:pt x="4844" y="5252"/>
                      <a:pt x="4742" y="5337"/>
                    </a:cubicBezTo>
                    <a:cubicBezTo>
                      <a:pt x="4740" y="5338"/>
                      <a:pt x="4738" y="5339"/>
                      <a:pt x="4736" y="5341"/>
                    </a:cubicBezTo>
                    <a:cubicBezTo>
                      <a:pt x="4731" y="5345"/>
                      <a:pt x="4727" y="5351"/>
                      <a:pt x="4722" y="5355"/>
                    </a:cubicBezTo>
                    <a:cubicBezTo>
                      <a:pt x="4288" y="5723"/>
                      <a:pt x="3928" y="6270"/>
                      <a:pt x="3706" y="6967"/>
                    </a:cubicBezTo>
                    <a:cubicBezTo>
                      <a:pt x="3617" y="7245"/>
                      <a:pt x="3558" y="7530"/>
                      <a:pt x="3519" y="7818"/>
                    </a:cubicBezTo>
                    <a:cubicBezTo>
                      <a:pt x="3400" y="7811"/>
                      <a:pt x="3270" y="7790"/>
                      <a:pt x="3156" y="7790"/>
                    </a:cubicBezTo>
                    <a:cubicBezTo>
                      <a:pt x="1413" y="7790"/>
                      <a:pt x="0" y="9738"/>
                      <a:pt x="0" y="12165"/>
                    </a:cubicBezTo>
                    <a:cubicBezTo>
                      <a:pt x="0" y="14560"/>
                      <a:pt x="1413" y="16506"/>
                      <a:pt x="3156" y="16506"/>
                    </a:cubicBezTo>
                    <a:cubicBezTo>
                      <a:pt x="5222" y="16506"/>
                      <a:pt x="3677" y="16506"/>
                      <a:pt x="5222" y="16506"/>
                    </a:cubicBezTo>
                    <a:cubicBezTo>
                      <a:pt x="5084" y="18225"/>
                      <a:pt x="5744" y="19972"/>
                      <a:pt x="6943" y="20772"/>
                    </a:cubicBezTo>
                    <a:cubicBezTo>
                      <a:pt x="7935" y="21434"/>
                      <a:pt x="9047" y="21258"/>
                      <a:pt x="9861" y="20427"/>
                    </a:cubicBezTo>
                    <a:cubicBezTo>
                      <a:pt x="9923" y="20498"/>
                      <a:pt x="10010" y="20558"/>
                      <a:pt x="10097" y="20616"/>
                    </a:cubicBezTo>
                    <a:cubicBezTo>
                      <a:pt x="11211" y="21359"/>
                      <a:pt x="12500" y="20964"/>
                      <a:pt x="13254" y="19726"/>
                    </a:cubicBezTo>
                    <a:cubicBezTo>
                      <a:pt x="13463" y="20262"/>
                      <a:pt x="13790" y="20694"/>
                      <a:pt x="14190" y="20961"/>
                    </a:cubicBezTo>
                    <a:cubicBezTo>
                      <a:pt x="15147" y="21600"/>
                      <a:pt x="16269" y="21128"/>
                      <a:pt x="16835" y="19886"/>
                    </a:cubicBezTo>
                    <a:cubicBezTo>
                      <a:pt x="16939" y="19955"/>
                      <a:pt x="17053" y="20062"/>
                      <a:pt x="17158" y="20132"/>
                    </a:cubicBezTo>
                    <a:cubicBezTo>
                      <a:pt x="18533" y="21050"/>
                      <a:pt x="20137" y="20256"/>
                      <a:pt x="20749" y="18341"/>
                    </a:cubicBezTo>
                    <a:cubicBezTo>
                      <a:pt x="21079" y="17307"/>
                      <a:pt x="21040" y="16157"/>
                      <a:pt x="20714" y="15176"/>
                    </a:cubicBezTo>
                    <a:cubicBezTo>
                      <a:pt x="21261" y="14395"/>
                      <a:pt x="21600" y="13335"/>
                      <a:pt x="21600" y="12165"/>
                    </a:cubicBezTo>
                    <a:cubicBezTo>
                      <a:pt x="21600" y="9738"/>
                      <a:pt x="20187" y="7790"/>
                      <a:pt x="18444" y="7790"/>
                    </a:cubicBezTo>
                    <a:cubicBezTo>
                      <a:pt x="18290" y="7790"/>
                      <a:pt x="18136" y="7822"/>
                      <a:pt x="18003" y="7822"/>
                    </a:cubicBezTo>
                    <a:cubicBezTo>
                      <a:pt x="17783" y="6992"/>
                      <a:pt x="17408" y="6258"/>
                      <a:pt x="16900" y="5715"/>
                    </a:cubicBezTo>
                    <a:cubicBezTo>
                      <a:pt x="16966" y="5396"/>
                      <a:pt x="16989" y="5044"/>
                      <a:pt x="16989" y="4661"/>
                    </a:cubicBezTo>
                    <a:cubicBezTo>
                      <a:pt x="16989" y="2075"/>
                      <a:pt x="15489" y="0"/>
                      <a:pt x="13614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 fontScale="25000" lnSpcReduction="20000"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íṩļîḓè">
                <a:extLst>
                  <a:ext uri="{FF2B5EF4-FFF2-40B4-BE49-F238E27FC236}">
                    <a16:creationId xmlns:a16="http://schemas.microsoft.com/office/drawing/2014/main" id="{61B9DEB3-1174-4597-A302-BB3CB253120A}"/>
                  </a:ext>
                </a:extLst>
              </p:cNvPr>
              <p:cNvSpPr/>
              <p:nvPr/>
            </p:nvSpPr>
            <p:spPr>
              <a:xfrm flipH="1">
                <a:off x="246252" y="435072"/>
                <a:ext cx="3549815" cy="26662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06" extrusionOk="0">
                    <a:moveTo>
                      <a:pt x="9152" y="0"/>
                    </a:moveTo>
                    <a:cubicBezTo>
                      <a:pt x="7437" y="0"/>
                      <a:pt x="6065" y="1723"/>
                      <a:pt x="6065" y="3871"/>
                    </a:cubicBezTo>
                    <a:cubicBezTo>
                      <a:pt x="6065" y="4190"/>
                      <a:pt x="6085" y="4482"/>
                      <a:pt x="6146" y="4747"/>
                    </a:cubicBezTo>
                    <a:cubicBezTo>
                      <a:pt x="5682" y="5198"/>
                      <a:pt x="5339" y="5807"/>
                      <a:pt x="5137" y="6497"/>
                    </a:cubicBezTo>
                    <a:cubicBezTo>
                      <a:pt x="5016" y="6497"/>
                      <a:pt x="4875" y="6470"/>
                      <a:pt x="4734" y="6470"/>
                    </a:cubicBezTo>
                    <a:cubicBezTo>
                      <a:pt x="3140" y="6470"/>
                      <a:pt x="1848" y="8088"/>
                      <a:pt x="1848" y="10104"/>
                    </a:cubicBezTo>
                    <a:cubicBezTo>
                      <a:pt x="1848" y="10193"/>
                      <a:pt x="1853" y="10282"/>
                      <a:pt x="1858" y="10370"/>
                    </a:cubicBezTo>
                    <a:cubicBezTo>
                      <a:pt x="772" y="10889"/>
                      <a:pt x="0" y="12205"/>
                      <a:pt x="0" y="13763"/>
                    </a:cubicBezTo>
                    <a:cubicBezTo>
                      <a:pt x="0" y="15752"/>
                      <a:pt x="1291" y="17370"/>
                      <a:pt x="2885" y="17370"/>
                    </a:cubicBezTo>
                    <a:cubicBezTo>
                      <a:pt x="4775" y="17370"/>
                      <a:pt x="3362" y="17370"/>
                      <a:pt x="4775" y="17370"/>
                    </a:cubicBezTo>
                    <a:cubicBezTo>
                      <a:pt x="4648" y="18797"/>
                      <a:pt x="5252" y="20248"/>
                      <a:pt x="6349" y="20913"/>
                    </a:cubicBezTo>
                    <a:cubicBezTo>
                      <a:pt x="7256" y="21463"/>
                      <a:pt x="8272" y="21315"/>
                      <a:pt x="9017" y="20625"/>
                    </a:cubicBezTo>
                    <a:cubicBezTo>
                      <a:pt x="9073" y="20684"/>
                      <a:pt x="9153" y="20735"/>
                      <a:pt x="9232" y="20783"/>
                    </a:cubicBezTo>
                    <a:cubicBezTo>
                      <a:pt x="10251" y="21401"/>
                      <a:pt x="11430" y="21072"/>
                      <a:pt x="12120" y="20044"/>
                    </a:cubicBezTo>
                    <a:cubicBezTo>
                      <a:pt x="12311" y="20489"/>
                      <a:pt x="12609" y="20847"/>
                      <a:pt x="12975" y="21069"/>
                    </a:cubicBezTo>
                    <a:cubicBezTo>
                      <a:pt x="13851" y="21600"/>
                      <a:pt x="14877" y="21209"/>
                      <a:pt x="15394" y="20177"/>
                    </a:cubicBezTo>
                    <a:cubicBezTo>
                      <a:pt x="15489" y="20235"/>
                      <a:pt x="15594" y="20323"/>
                      <a:pt x="15690" y="20381"/>
                    </a:cubicBezTo>
                    <a:cubicBezTo>
                      <a:pt x="16948" y="21143"/>
                      <a:pt x="18414" y="20484"/>
                      <a:pt x="18973" y="18894"/>
                    </a:cubicBezTo>
                    <a:cubicBezTo>
                      <a:pt x="19275" y="18035"/>
                      <a:pt x="19239" y="17080"/>
                      <a:pt x="18941" y="16265"/>
                    </a:cubicBezTo>
                    <a:cubicBezTo>
                      <a:pt x="19441" y="15616"/>
                      <a:pt x="19751" y="14734"/>
                      <a:pt x="19751" y="13763"/>
                    </a:cubicBezTo>
                    <a:cubicBezTo>
                      <a:pt x="19751" y="13664"/>
                      <a:pt x="19745" y="13568"/>
                      <a:pt x="19739" y="13471"/>
                    </a:cubicBezTo>
                    <a:cubicBezTo>
                      <a:pt x="20827" y="12954"/>
                      <a:pt x="21600" y="11642"/>
                      <a:pt x="21600" y="10104"/>
                    </a:cubicBezTo>
                    <a:cubicBezTo>
                      <a:pt x="21600" y="8088"/>
                      <a:pt x="20309" y="6470"/>
                      <a:pt x="18715" y="6470"/>
                    </a:cubicBezTo>
                    <a:cubicBezTo>
                      <a:pt x="18610" y="6470"/>
                      <a:pt x="18491" y="6488"/>
                      <a:pt x="18381" y="6493"/>
                    </a:cubicBezTo>
                    <a:cubicBezTo>
                      <a:pt x="18347" y="6255"/>
                      <a:pt x="18293" y="6018"/>
                      <a:pt x="18212" y="5788"/>
                    </a:cubicBezTo>
                    <a:cubicBezTo>
                      <a:pt x="18009" y="5208"/>
                      <a:pt x="17679" y="4753"/>
                      <a:pt x="17283" y="4447"/>
                    </a:cubicBezTo>
                    <a:cubicBezTo>
                      <a:pt x="17278" y="4444"/>
                      <a:pt x="17274" y="4439"/>
                      <a:pt x="17270" y="4435"/>
                    </a:cubicBezTo>
                    <a:cubicBezTo>
                      <a:pt x="17268" y="4434"/>
                      <a:pt x="17265" y="4433"/>
                      <a:pt x="17263" y="4432"/>
                    </a:cubicBezTo>
                    <a:cubicBezTo>
                      <a:pt x="17170" y="4362"/>
                      <a:pt x="17072" y="4302"/>
                      <a:pt x="16972" y="4249"/>
                    </a:cubicBezTo>
                    <a:cubicBezTo>
                      <a:pt x="16944" y="4234"/>
                      <a:pt x="16917" y="4218"/>
                      <a:pt x="16889" y="4205"/>
                    </a:cubicBezTo>
                    <a:cubicBezTo>
                      <a:pt x="16284" y="3914"/>
                      <a:pt x="15582" y="3929"/>
                      <a:pt x="14935" y="4321"/>
                    </a:cubicBezTo>
                    <a:cubicBezTo>
                      <a:pt x="14935" y="4321"/>
                      <a:pt x="14812" y="4395"/>
                      <a:pt x="14812" y="4395"/>
                    </a:cubicBezTo>
                    <a:cubicBezTo>
                      <a:pt x="14427" y="2972"/>
                      <a:pt x="13360" y="1962"/>
                      <a:pt x="12118" y="1962"/>
                    </a:cubicBezTo>
                    <a:cubicBezTo>
                      <a:pt x="12017" y="1962"/>
                      <a:pt x="11915" y="1962"/>
                      <a:pt x="11834" y="1989"/>
                    </a:cubicBezTo>
                    <a:cubicBezTo>
                      <a:pt x="11310" y="795"/>
                      <a:pt x="10302" y="0"/>
                      <a:pt x="915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/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00000"/>
                  </a:lnSpc>
                  <a:defRPr sz="3200" b="0" spc="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  <p:sp>
          <p:nvSpPr>
            <p:cNvPr id="17" name="ïṡḷîḓê">
              <a:extLst>
                <a:ext uri="{FF2B5EF4-FFF2-40B4-BE49-F238E27FC236}">
                  <a16:creationId xmlns:a16="http://schemas.microsoft.com/office/drawing/2014/main" id="{8826514B-C66C-4778-9E2E-4A07D7E2FA87}"/>
                </a:ext>
              </a:extLst>
            </p:cNvPr>
            <p:cNvSpPr/>
            <p:nvPr/>
          </p:nvSpPr>
          <p:spPr>
            <a:xfrm rot="18900000" flipH="1">
              <a:off x="1637774" y="4654824"/>
              <a:ext cx="4073497" cy="30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extrusionOk="0">
                  <a:moveTo>
                    <a:pt x="0" y="1987"/>
                  </a:moveTo>
                  <a:cubicBezTo>
                    <a:pt x="3399" y="-662"/>
                    <a:pt x="6808" y="-662"/>
                    <a:pt x="10208" y="1987"/>
                  </a:cubicBezTo>
                  <a:cubicBezTo>
                    <a:pt x="14034" y="4969"/>
                    <a:pt x="17841" y="11301"/>
                    <a:pt x="21600" y="20938"/>
                  </a:cubicBezTo>
                </a:path>
              </a:pathLst>
            </a:custGeom>
            <a:ln w="88900">
              <a:solidFill>
                <a:schemeClr val="bg1"/>
              </a:solidFill>
              <a:custDash>
                <a:ds d="600000" sp="600000"/>
              </a:custDash>
              <a:miter lim="400000"/>
            </a:ln>
          </p:spPr>
          <p:txBody>
            <a:bodyPr wrap="square" lIns="91440" tIns="45720" rIns="91440" bIns="45720" anchor="ctr">
              <a:normAutofit fontScale="475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00000"/>
                </a:lnSpc>
                <a:defRPr sz="3200" b="0" spc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" name="íšḷiḓe">
              <a:extLst>
                <a:ext uri="{FF2B5EF4-FFF2-40B4-BE49-F238E27FC236}">
                  <a16:creationId xmlns:a16="http://schemas.microsoft.com/office/drawing/2014/main" id="{62B4C18C-58A8-4C4D-98F0-1DBDA933AFEA}"/>
                </a:ext>
              </a:extLst>
            </p:cNvPr>
            <p:cNvSpPr txBox="1"/>
            <p:nvPr/>
          </p:nvSpPr>
          <p:spPr>
            <a:xfrm>
              <a:off x="673102" y="1138334"/>
              <a:ext cx="4796363" cy="7603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en-US" sz="3600" b="1" dirty="0" err="1">
                  <a:solidFill>
                    <a:schemeClr val="bg1"/>
                  </a:solidFill>
                </a:rPr>
                <a:t>Tujuan</a:t>
              </a:r>
              <a:r>
                <a:rPr lang="en-US" sz="3600" b="1" dirty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>
                  <a:solidFill>
                    <a:schemeClr val="bg1"/>
                  </a:solidFill>
                </a:rPr>
                <a:t>Protokol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ïsľíďé">
            <a:extLst>
              <a:ext uri="{FF2B5EF4-FFF2-40B4-BE49-F238E27FC236}">
                <a16:creationId xmlns:a16="http://schemas.microsoft.com/office/drawing/2014/main" id="{3444B1E4-2738-4994-9B47-6A1AF9543E24}"/>
              </a:ext>
            </a:extLst>
          </p:cNvPr>
          <p:cNvSpPr txBox="1"/>
          <p:nvPr/>
        </p:nvSpPr>
        <p:spPr bwMode="auto">
          <a:xfrm>
            <a:off x="6096000" y="3463467"/>
            <a:ext cx="4279324" cy="62824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2800" b="1" i="1" dirty="0">
                <a:solidFill>
                  <a:schemeClr val="bg1"/>
                </a:solidFill>
              </a:rPr>
              <a:t>When?</a:t>
            </a:r>
          </a:p>
        </p:txBody>
      </p:sp>
    </p:spTree>
    <p:extLst>
      <p:ext uri="{BB962C8B-B14F-4D97-AF65-F5344CB8AC3E}">
        <p14:creationId xmlns:p14="http://schemas.microsoft.com/office/powerpoint/2010/main" val="1343009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肘形连接符 90">
            <a:extLst>
              <a:ext uri="{FF2B5EF4-FFF2-40B4-BE49-F238E27FC236}">
                <a16:creationId xmlns:a16="http://schemas.microsoft.com/office/drawing/2014/main" id="{F497AE33-74D3-4A4D-BC20-7F29D0345ADA}"/>
              </a:ext>
            </a:extLst>
          </p:cNvPr>
          <p:cNvCxnSpPr>
            <a:cxnSpLocks/>
          </p:cNvCxnSpPr>
          <p:nvPr/>
        </p:nvCxnSpPr>
        <p:spPr>
          <a:xfrm>
            <a:off x="4993040" y="3994038"/>
            <a:ext cx="1299878" cy="1302460"/>
          </a:xfrm>
          <a:prstGeom prst="bentConnector2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íšḷiḓe">
            <a:extLst>
              <a:ext uri="{FF2B5EF4-FFF2-40B4-BE49-F238E27FC236}">
                <a16:creationId xmlns:a16="http://schemas.microsoft.com/office/drawing/2014/main" id="{3398F7BF-A468-4DDD-9CB6-C1E8A5386B19}"/>
              </a:ext>
            </a:extLst>
          </p:cNvPr>
          <p:cNvSpPr txBox="1"/>
          <p:nvPr/>
        </p:nvSpPr>
        <p:spPr>
          <a:xfrm>
            <a:off x="674690" y="1138334"/>
            <a:ext cx="4796363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sz="3600" b="1" i="1" dirty="0">
                <a:solidFill>
                  <a:schemeClr val="bg1"/>
                </a:solidFill>
              </a:rPr>
              <a:t>Product Knowledge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9963F0-A680-437B-A5B0-472C29541E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F8C764-F564-4141-B0B9-489B22C596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6" name="ísľiḑe">
            <a:extLst>
              <a:ext uri="{FF2B5EF4-FFF2-40B4-BE49-F238E27FC236}">
                <a16:creationId xmlns:a16="http://schemas.microsoft.com/office/drawing/2014/main" id="{01F47BB8-B981-443D-A467-E289DC2B5CF6}"/>
              </a:ext>
            </a:extLst>
          </p:cNvPr>
          <p:cNvSpPr/>
          <p:nvPr/>
        </p:nvSpPr>
        <p:spPr>
          <a:xfrm rot="5400000">
            <a:off x="27713" y="1721486"/>
            <a:ext cx="4545104" cy="4545102"/>
          </a:xfrm>
          <a:prstGeom prst="donut">
            <a:avLst>
              <a:gd name="adj" fmla="val 11341"/>
            </a:avLst>
          </a:prstGeom>
          <a:gradFill flip="none" rotWithShape="1">
            <a:gsLst>
              <a:gs pos="57000">
                <a:schemeClr val="accent1">
                  <a:lumMod val="0"/>
                  <a:lumOff val="100000"/>
                  <a:alpha val="0"/>
                </a:schemeClr>
              </a:gs>
              <a:gs pos="100000">
                <a:schemeClr val="bg1">
                  <a:lumMod val="85000"/>
                  <a:alpha val="39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ïṥ1íďé">
            <a:extLst>
              <a:ext uri="{FF2B5EF4-FFF2-40B4-BE49-F238E27FC236}">
                <a16:creationId xmlns:a16="http://schemas.microsoft.com/office/drawing/2014/main" id="{DA33E170-F829-4FD9-ABC5-806726372E1F}"/>
              </a:ext>
            </a:extLst>
          </p:cNvPr>
          <p:cNvSpPr txBox="1"/>
          <p:nvPr/>
        </p:nvSpPr>
        <p:spPr bwMode="auto">
          <a:xfrm>
            <a:off x="688115" y="3661666"/>
            <a:ext cx="4171575" cy="664743"/>
          </a:xfrm>
          <a:prstGeom prst="homePlate">
            <a:avLst/>
          </a:prstGeom>
          <a:solidFill>
            <a:schemeClr val="bg1"/>
          </a:solidFill>
          <a:ln>
            <a:gradFill flip="none" rotWithShape="1">
              <a:gsLst>
                <a:gs pos="55000">
                  <a:schemeClr val="bg1">
                    <a:alpha val="49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</a:ln>
          <a:extLst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2400" i="1" dirty="0"/>
          </a:p>
        </p:txBody>
      </p:sp>
      <p:grpSp>
        <p:nvGrpSpPr>
          <p:cNvPr id="8" name="iŝḻïḑe">
            <a:extLst>
              <a:ext uri="{FF2B5EF4-FFF2-40B4-BE49-F238E27FC236}">
                <a16:creationId xmlns:a16="http://schemas.microsoft.com/office/drawing/2014/main" id="{CEA8142D-DBCF-4C0E-9F54-435FEAB89FBA}"/>
              </a:ext>
            </a:extLst>
          </p:cNvPr>
          <p:cNvGrpSpPr/>
          <p:nvPr/>
        </p:nvGrpSpPr>
        <p:grpSpPr>
          <a:xfrm>
            <a:off x="1327592" y="2628917"/>
            <a:ext cx="1945346" cy="2497159"/>
            <a:chOff x="1029472" y="2140251"/>
            <a:chExt cx="2296434" cy="2947834"/>
          </a:xfrm>
        </p:grpSpPr>
        <p:sp>
          <p:nvSpPr>
            <p:cNvPr id="24" name="îŝḻíḓe">
              <a:extLst>
                <a:ext uri="{FF2B5EF4-FFF2-40B4-BE49-F238E27FC236}">
                  <a16:creationId xmlns:a16="http://schemas.microsoft.com/office/drawing/2014/main" id="{5813B6CD-A9D8-46DA-9C19-480F1295CA09}"/>
                </a:ext>
              </a:extLst>
            </p:cNvPr>
            <p:cNvSpPr/>
            <p:nvPr/>
          </p:nvSpPr>
          <p:spPr>
            <a:xfrm>
              <a:off x="1029472" y="3633186"/>
              <a:ext cx="2296434" cy="145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31" y="17399"/>
                  </a:moveTo>
                  <a:lnTo>
                    <a:pt x="20546" y="17399"/>
                  </a:lnTo>
                  <a:lnTo>
                    <a:pt x="20469" y="17411"/>
                  </a:lnTo>
                  <a:lnTo>
                    <a:pt x="20392" y="17448"/>
                  </a:lnTo>
                  <a:lnTo>
                    <a:pt x="20331" y="17472"/>
                  </a:lnTo>
                  <a:lnTo>
                    <a:pt x="20254" y="17520"/>
                  </a:lnTo>
                  <a:lnTo>
                    <a:pt x="20185" y="17569"/>
                  </a:lnTo>
                  <a:lnTo>
                    <a:pt x="20062" y="17690"/>
                  </a:lnTo>
                  <a:lnTo>
                    <a:pt x="20038" y="17460"/>
                  </a:lnTo>
                  <a:lnTo>
                    <a:pt x="20023" y="17253"/>
                  </a:lnTo>
                  <a:lnTo>
                    <a:pt x="19977" y="17035"/>
                  </a:lnTo>
                  <a:lnTo>
                    <a:pt x="19869" y="16646"/>
                  </a:lnTo>
                  <a:lnTo>
                    <a:pt x="19792" y="16476"/>
                  </a:lnTo>
                  <a:lnTo>
                    <a:pt x="19708" y="16318"/>
                  </a:lnTo>
                  <a:lnTo>
                    <a:pt x="19608" y="16148"/>
                  </a:lnTo>
                  <a:lnTo>
                    <a:pt x="19515" y="16015"/>
                  </a:lnTo>
                  <a:lnTo>
                    <a:pt x="19400" y="15893"/>
                  </a:lnTo>
                  <a:lnTo>
                    <a:pt x="19285" y="15784"/>
                  </a:lnTo>
                  <a:lnTo>
                    <a:pt x="19162" y="15699"/>
                  </a:lnTo>
                  <a:lnTo>
                    <a:pt x="19038" y="15626"/>
                  </a:lnTo>
                  <a:lnTo>
                    <a:pt x="18762" y="15529"/>
                  </a:lnTo>
                  <a:lnTo>
                    <a:pt x="18615" y="15529"/>
                  </a:lnTo>
                  <a:lnTo>
                    <a:pt x="18446" y="15541"/>
                  </a:lnTo>
                  <a:lnTo>
                    <a:pt x="18262" y="15590"/>
                  </a:lnTo>
                  <a:lnTo>
                    <a:pt x="18100" y="15687"/>
                  </a:lnTo>
                  <a:lnTo>
                    <a:pt x="17946" y="15784"/>
                  </a:lnTo>
                  <a:lnTo>
                    <a:pt x="18008" y="15505"/>
                  </a:lnTo>
                  <a:lnTo>
                    <a:pt x="18054" y="15213"/>
                  </a:lnTo>
                  <a:lnTo>
                    <a:pt x="18085" y="14898"/>
                  </a:lnTo>
                  <a:lnTo>
                    <a:pt x="18092" y="14582"/>
                  </a:lnTo>
                  <a:lnTo>
                    <a:pt x="18085" y="14254"/>
                  </a:lnTo>
                  <a:lnTo>
                    <a:pt x="18046" y="13914"/>
                  </a:lnTo>
                  <a:lnTo>
                    <a:pt x="17992" y="13587"/>
                  </a:lnTo>
                  <a:lnTo>
                    <a:pt x="17915" y="13283"/>
                  </a:lnTo>
                  <a:lnTo>
                    <a:pt x="17831" y="13004"/>
                  </a:lnTo>
                  <a:lnTo>
                    <a:pt x="17731" y="12724"/>
                  </a:lnTo>
                  <a:lnTo>
                    <a:pt x="17600" y="12469"/>
                  </a:lnTo>
                  <a:lnTo>
                    <a:pt x="17469" y="12227"/>
                  </a:lnTo>
                  <a:lnTo>
                    <a:pt x="17315" y="12020"/>
                  </a:lnTo>
                  <a:lnTo>
                    <a:pt x="17154" y="11826"/>
                  </a:lnTo>
                  <a:lnTo>
                    <a:pt x="16985" y="11656"/>
                  </a:lnTo>
                  <a:lnTo>
                    <a:pt x="16800" y="11522"/>
                  </a:lnTo>
                  <a:lnTo>
                    <a:pt x="16608" y="11401"/>
                  </a:lnTo>
                  <a:lnTo>
                    <a:pt x="16400" y="11328"/>
                  </a:lnTo>
                  <a:lnTo>
                    <a:pt x="16200" y="11267"/>
                  </a:lnTo>
                  <a:lnTo>
                    <a:pt x="15977" y="11243"/>
                  </a:lnTo>
                  <a:lnTo>
                    <a:pt x="15846" y="11267"/>
                  </a:lnTo>
                  <a:lnTo>
                    <a:pt x="15723" y="11280"/>
                  </a:lnTo>
                  <a:lnTo>
                    <a:pt x="15592" y="11304"/>
                  </a:lnTo>
                  <a:lnTo>
                    <a:pt x="15346" y="11401"/>
                  </a:lnTo>
                  <a:lnTo>
                    <a:pt x="15231" y="11462"/>
                  </a:lnTo>
                  <a:lnTo>
                    <a:pt x="15115" y="11535"/>
                  </a:lnTo>
                  <a:lnTo>
                    <a:pt x="15000" y="11620"/>
                  </a:lnTo>
                  <a:lnTo>
                    <a:pt x="14900" y="11717"/>
                  </a:lnTo>
                  <a:lnTo>
                    <a:pt x="14792" y="11826"/>
                  </a:lnTo>
                  <a:lnTo>
                    <a:pt x="14700" y="11923"/>
                  </a:lnTo>
                  <a:lnTo>
                    <a:pt x="14600" y="12045"/>
                  </a:lnTo>
                  <a:lnTo>
                    <a:pt x="14515" y="12178"/>
                  </a:lnTo>
                  <a:lnTo>
                    <a:pt x="14346" y="12469"/>
                  </a:lnTo>
                  <a:lnTo>
                    <a:pt x="14277" y="12615"/>
                  </a:lnTo>
                  <a:lnTo>
                    <a:pt x="12946" y="0"/>
                  </a:lnTo>
                  <a:lnTo>
                    <a:pt x="13869" y="13234"/>
                  </a:lnTo>
                  <a:lnTo>
                    <a:pt x="13754" y="13052"/>
                  </a:lnTo>
                  <a:lnTo>
                    <a:pt x="13615" y="12907"/>
                  </a:lnTo>
                  <a:lnTo>
                    <a:pt x="12515" y="826"/>
                  </a:lnTo>
                  <a:lnTo>
                    <a:pt x="13146" y="12579"/>
                  </a:lnTo>
                  <a:lnTo>
                    <a:pt x="12977" y="12530"/>
                  </a:lnTo>
                  <a:lnTo>
                    <a:pt x="12792" y="12518"/>
                  </a:lnTo>
                  <a:lnTo>
                    <a:pt x="12700" y="12518"/>
                  </a:lnTo>
                  <a:lnTo>
                    <a:pt x="12608" y="12530"/>
                  </a:lnTo>
                  <a:lnTo>
                    <a:pt x="12508" y="12554"/>
                  </a:lnTo>
                  <a:lnTo>
                    <a:pt x="12423" y="12591"/>
                  </a:lnTo>
                  <a:lnTo>
                    <a:pt x="12331" y="12639"/>
                  </a:lnTo>
                  <a:lnTo>
                    <a:pt x="12238" y="12700"/>
                  </a:lnTo>
                  <a:lnTo>
                    <a:pt x="12069" y="12822"/>
                  </a:lnTo>
                  <a:lnTo>
                    <a:pt x="12031" y="12579"/>
                  </a:lnTo>
                  <a:lnTo>
                    <a:pt x="11962" y="12348"/>
                  </a:lnTo>
                  <a:lnTo>
                    <a:pt x="11885" y="12142"/>
                  </a:lnTo>
                  <a:lnTo>
                    <a:pt x="11792" y="11947"/>
                  </a:lnTo>
                  <a:lnTo>
                    <a:pt x="11685" y="11765"/>
                  </a:lnTo>
                  <a:lnTo>
                    <a:pt x="11562" y="11607"/>
                  </a:lnTo>
                  <a:lnTo>
                    <a:pt x="11431" y="11474"/>
                  </a:lnTo>
                  <a:lnTo>
                    <a:pt x="11285" y="11389"/>
                  </a:lnTo>
                  <a:lnTo>
                    <a:pt x="11000" y="3072"/>
                  </a:lnTo>
                  <a:lnTo>
                    <a:pt x="11046" y="11280"/>
                  </a:lnTo>
                  <a:lnTo>
                    <a:pt x="10938" y="11267"/>
                  </a:lnTo>
                  <a:lnTo>
                    <a:pt x="10838" y="11243"/>
                  </a:lnTo>
                  <a:lnTo>
                    <a:pt x="10715" y="11267"/>
                  </a:lnTo>
                  <a:lnTo>
                    <a:pt x="10585" y="2793"/>
                  </a:lnTo>
                  <a:lnTo>
                    <a:pt x="10469" y="11340"/>
                  </a:lnTo>
                  <a:lnTo>
                    <a:pt x="10423" y="11365"/>
                  </a:lnTo>
                  <a:lnTo>
                    <a:pt x="10338" y="11170"/>
                  </a:lnTo>
                  <a:lnTo>
                    <a:pt x="10254" y="10988"/>
                  </a:lnTo>
                  <a:lnTo>
                    <a:pt x="10154" y="10806"/>
                  </a:lnTo>
                  <a:lnTo>
                    <a:pt x="10062" y="10648"/>
                  </a:lnTo>
                  <a:lnTo>
                    <a:pt x="9954" y="10478"/>
                  </a:lnTo>
                  <a:lnTo>
                    <a:pt x="9838" y="10333"/>
                  </a:lnTo>
                  <a:lnTo>
                    <a:pt x="9731" y="10175"/>
                  </a:lnTo>
                  <a:lnTo>
                    <a:pt x="9615" y="10041"/>
                  </a:lnTo>
                  <a:lnTo>
                    <a:pt x="9492" y="9920"/>
                  </a:lnTo>
                  <a:lnTo>
                    <a:pt x="9362" y="9798"/>
                  </a:lnTo>
                  <a:lnTo>
                    <a:pt x="9231" y="9689"/>
                  </a:lnTo>
                  <a:lnTo>
                    <a:pt x="9100" y="9604"/>
                  </a:lnTo>
                  <a:lnTo>
                    <a:pt x="8808" y="9458"/>
                  </a:lnTo>
                  <a:lnTo>
                    <a:pt x="8669" y="9398"/>
                  </a:lnTo>
                  <a:lnTo>
                    <a:pt x="8515" y="9349"/>
                  </a:lnTo>
                  <a:lnTo>
                    <a:pt x="8985" y="826"/>
                  </a:lnTo>
                  <a:lnTo>
                    <a:pt x="8123" y="9288"/>
                  </a:lnTo>
                  <a:lnTo>
                    <a:pt x="8023" y="9276"/>
                  </a:lnTo>
                  <a:lnTo>
                    <a:pt x="7862" y="9288"/>
                  </a:lnTo>
                  <a:lnTo>
                    <a:pt x="8554" y="0"/>
                  </a:lnTo>
                  <a:lnTo>
                    <a:pt x="7446" y="9373"/>
                  </a:lnTo>
                  <a:lnTo>
                    <a:pt x="7231" y="9470"/>
                  </a:lnTo>
                  <a:lnTo>
                    <a:pt x="7023" y="9580"/>
                  </a:lnTo>
                  <a:lnTo>
                    <a:pt x="6831" y="9713"/>
                  </a:lnTo>
                  <a:lnTo>
                    <a:pt x="6638" y="9859"/>
                  </a:lnTo>
                  <a:lnTo>
                    <a:pt x="6462" y="10029"/>
                  </a:lnTo>
                  <a:lnTo>
                    <a:pt x="6285" y="10223"/>
                  </a:lnTo>
                  <a:lnTo>
                    <a:pt x="6123" y="10454"/>
                  </a:lnTo>
                  <a:lnTo>
                    <a:pt x="5985" y="10673"/>
                  </a:lnTo>
                  <a:lnTo>
                    <a:pt x="5838" y="10927"/>
                  </a:lnTo>
                  <a:lnTo>
                    <a:pt x="5715" y="11182"/>
                  </a:lnTo>
                  <a:lnTo>
                    <a:pt x="5600" y="11474"/>
                  </a:lnTo>
                  <a:lnTo>
                    <a:pt x="5492" y="11777"/>
                  </a:lnTo>
                  <a:lnTo>
                    <a:pt x="5408" y="12081"/>
                  </a:lnTo>
                  <a:lnTo>
                    <a:pt x="5338" y="12397"/>
                  </a:lnTo>
                  <a:lnTo>
                    <a:pt x="5285" y="12724"/>
                  </a:lnTo>
                  <a:lnTo>
                    <a:pt x="5246" y="13052"/>
                  </a:lnTo>
                  <a:lnTo>
                    <a:pt x="5100" y="13052"/>
                  </a:lnTo>
                  <a:lnTo>
                    <a:pt x="4931" y="13077"/>
                  </a:lnTo>
                  <a:lnTo>
                    <a:pt x="4754" y="13101"/>
                  </a:lnTo>
                  <a:lnTo>
                    <a:pt x="4585" y="13162"/>
                  </a:lnTo>
                  <a:lnTo>
                    <a:pt x="4431" y="13259"/>
                  </a:lnTo>
                  <a:lnTo>
                    <a:pt x="4269" y="13344"/>
                  </a:lnTo>
                  <a:lnTo>
                    <a:pt x="4123" y="13465"/>
                  </a:lnTo>
                  <a:lnTo>
                    <a:pt x="3985" y="13611"/>
                  </a:lnTo>
                  <a:lnTo>
                    <a:pt x="3862" y="13769"/>
                  </a:lnTo>
                  <a:lnTo>
                    <a:pt x="3738" y="13951"/>
                  </a:lnTo>
                  <a:lnTo>
                    <a:pt x="3623" y="14145"/>
                  </a:lnTo>
                  <a:lnTo>
                    <a:pt x="3523" y="14339"/>
                  </a:lnTo>
                  <a:lnTo>
                    <a:pt x="3431" y="14570"/>
                  </a:lnTo>
                  <a:lnTo>
                    <a:pt x="3354" y="14789"/>
                  </a:lnTo>
                  <a:lnTo>
                    <a:pt x="3285" y="15031"/>
                  </a:lnTo>
                  <a:lnTo>
                    <a:pt x="3231" y="15286"/>
                  </a:lnTo>
                  <a:lnTo>
                    <a:pt x="3192" y="15541"/>
                  </a:lnTo>
                  <a:lnTo>
                    <a:pt x="3085" y="15590"/>
                  </a:lnTo>
                  <a:lnTo>
                    <a:pt x="2992" y="15638"/>
                  </a:lnTo>
                  <a:lnTo>
                    <a:pt x="2892" y="15711"/>
                  </a:lnTo>
                  <a:lnTo>
                    <a:pt x="2800" y="15808"/>
                  </a:lnTo>
                  <a:lnTo>
                    <a:pt x="2715" y="15906"/>
                  </a:lnTo>
                  <a:lnTo>
                    <a:pt x="2638" y="16015"/>
                  </a:lnTo>
                  <a:lnTo>
                    <a:pt x="2569" y="16148"/>
                  </a:lnTo>
                  <a:lnTo>
                    <a:pt x="2508" y="16282"/>
                  </a:lnTo>
                  <a:lnTo>
                    <a:pt x="2408" y="16185"/>
                  </a:lnTo>
                  <a:lnTo>
                    <a:pt x="2292" y="16088"/>
                  </a:lnTo>
                  <a:lnTo>
                    <a:pt x="2062" y="15942"/>
                  </a:lnTo>
                  <a:lnTo>
                    <a:pt x="1938" y="15893"/>
                  </a:lnTo>
                  <a:lnTo>
                    <a:pt x="1808" y="15845"/>
                  </a:lnTo>
                  <a:lnTo>
                    <a:pt x="1669" y="15833"/>
                  </a:lnTo>
                  <a:lnTo>
                    <a:pt x="1538" y="15821"/>
                  </a:lnTo>
                  <a:lnTo>
                    <a:pt x="1385" y="15833"/>
                  </a:lnTo>
                  <a:lnTo>
                    <a:pt x="1077" y="15906"/>
                  </a:lnTo>
                  <a:lnTo>
                    <a:pt x="931" y="15978"/>
                  </a:lnTo>
                  <a:lnTo>
                    <a:pt x="800" y="16076"/>
                  </a:lnTo>
                  <a:lnTo>
                    <a:pt x="677" y="16185"/>
                  </a:lnTo>
                  <a:lnTo>
                    <a:pt x="562" y="16306"/>
                  </a:lnTo>
                  <a:lnTo>
                    <a:pt x="446" y="16440"/>
                  </a:lnTo>
                  <a:lnTo>
                    <a:pt x="354" y="16585"/>
                  </a:lnTo>
                  <a:lnTo>
                    <a:pt x="262" y="16743"/>
                  </a:lnTo>
                  <a:lnTo>
                    <a:pt x="192" y="16913"/>
                  </a:lnTo>
                  <a:lnTo>
                    <a:pt x="123" y="17095"/>
                  </a:lnTo>
                  <a:lnTo>
                    <a:pt x="62" y="17302"/>
                  </a:lnTo>
                  <a:lnTo>
                    <a:pt x="23" y="17496"/>
                  </a:lnTo>
                  <a:lnTo>
                    <a:pt x="8" y="17703"/>
                  </a:lnTo>
                  <a:lnTo>
                    <a:pt x="0" y="17909"/>
                  </a:lnTo>
                  <a:lnTo>
                    <a:pt x="8" y="18127"/>
                  </a:lnTo>
                  <a:lnTo>
                    <a:pt x="23" y="18334"/>
                  </a:lnTo>
                  <a:lnTo>
                    <a:pt x="62" y="18528"/>
                  </a:lnTo>
                  <a:lnTo>
                    <a:pt x="123" y="18735"/>
                  </a:lnTo>
                  <a:lnTo>
                    <a:pt x="192" y="18905"/>
                  </a:lnTo>
                  <a:lnTo>
                    <a:pt x="262" y="19087"/>
                  </a:lnTo>
                  <a:lnTo>
                    <a:pt x="354" y="19245"/>
                  </a:lnTo>
                  <a:lnTo>
                    <a:pt x="446" y="19390"/>
                  </a:lnTo>
                  <a:lnTo>
                    <a:pt x="562" y="19524"/>
                  </a:lnTo>
                  <a:lnTo>
                    <a:pt x="677" y="19645"/>
                  </a:lnTo>
                  <a:lnTo>
                    <a:pt x="800" y="19754"/>
                  </a:lnTo>
                  <a:lnTo>
                    <a:pt x="931" y="19839"/>
                  </a:lnTo>
                  <a:lnTo>
                    <a:pt x="1077" y="19924"/>
                  </a:lnTo>
                  <a:lnTo>
                    <a:pt x="1385" y="19997"/>
                  </a:lnTo>
                  <a:lnTo>
                    <a:pt x="1538" y="20009"/>
                  </a:lnTo>
                  <a:lnTo>
                    <a:pt x="1715" y="19997"/>
                  </a:lnTo>
                  <a:lnTo>
                    <a:pt x="1892" y="19949"/>
                  </a:lnTo>
                  <a:lnTo>
                    <a:pt x="1985" y="20046"/>
                  </a:lnTo>
                  <a:lnTo>
                    <a:pt x="2092" y="20131"/>
                  </a:lnTo>
                  <a:lnTo>
                    <a:pt x="2215" y="20204"/>
                  </a:lnTo>
                  <a:lnTo>
                    <a:pt x="2346" y="20301"/>
                  </a:lnTo>
                  <a:lnTo>
                    <a:pt x="2677" y="20447"/>
                  </a:lnTo>
                  <a:lnTo>
                    <a:pt x="3069" y="20604"/>
                  </a:lnTo>
                  <a:lnTo>
                    <a:pt x="3508" y="20750"/>
                  </a:lnTo>
                  <a:lnTo>
                    <a:pt x="4000" y="20884"/>
                  </a:lnTo>
                  <a:lnTo>
                    <a:pt x="4546" y="21005"/>
                  </a:lnTo>
                  <a:lnTo>
                    <a:pt x="5131" y="21126"/>
                  </a:lnTo>
                  <a:lnTo>
                    <a:pt x="5769" y="21236"/>
                  </a:lnTo>
                  <a:lnTo>
                    <a:pt x="6446" y="21321"/>
                  </a:lnTo>
                  <a:lnTo>
                    <a:pt x="7154" y="21394"/>
                  </a:lnTo>
                  <a:lnTo>
                    <a:pt x="7900" y="21454"/>
                  </a:lnTo>
                  <a:lnTo>
                    <a:pt x="8685" y="21515"/>
                  </a:lnTo>
                  <a:lnTo>
                    <a:pt x="9492" y="21564"/>
                  </a:lnTo>
                  <a:lnTo>
                    <a:pt x="10323" y="21576"/>
                  </a:lnTo>
                  <a:lnTo>
                    <a:pt x="11169" y="21600"/>
                  </a:lnTo>
                  <a:lnTo>
                    <a:pt x="11938" y="21576"/>
                  </a:lnTo>
                  <a:lnTo>
                    <a:pt x="12692" y="21564"/>
                  </a:lnTo>
                  <a:lnTo>
                    <a:pt x="13415" y="21539"/>
                  </a:lnTo>
                  <a:lnTo>
                    <a:pt x="14123" y="21491"/>
                  </a:lnTo>
                  <a:lnTo>
                    <a:pt x="14815" y="21430"/>
                  </a:lnTo>
                  <a:lnTo>
                    <a:pt x="15469" y="21369"/>
                  </a:lnTo>
                  <a:lnTo>
                    <a:pt x="16100" y="21296"/>
                  </a:lnTo>
                  <a:lnTo>
                    <a:pt x="16708" y="21199"/>
                  </a:lnTo>
                  <a:lnTo>
                    <a:pt x="17269" y="21114"/>
                  </a:lnTo>
                  <a:lnTo>
                    <a:pt x="17800" y="21005"/>
                  </a:lnTo>
                  <a:lnTo>
                    <a:pt x="18292" y="20896"/>
                  </a:lnTo>
                  <a:lnTo>
                    <a:pt x="18738" y="20787"/>
                  </a:lnTo>
                  <a:lnTo>
                    <a:pt x="19154" y="20641"/>
                  </a:lnTo>
                  <a:lnTo>
                    <a:pt x="19515" y="20507"/>
                  </a:lnTo>
                  <a:lnTo>
                    <a:pt x="19838" y="20374"/>
                  </a:lnTo>
                  <a:lnTo>
                    <a:pt x="20108" y="20228"/>
                  </a:lnTo>
                  <a:lnTo>
                    <a:pt x="20223" y="20325"/>
                  </a:lnTo>
                  <a:lnTo>
                    <a:pt x="20346" y="20398"/>
                  </a:lnTo>
                  <a:lnTo>
                    <a:pt x="20492" y="20447"/>
                  </a:lnTo>
                  <a:lnTo>
                    <a:pt x="20631" y="20459"/>
                  </a:lnTo>
                  <a:lnTo>
                    <a:pt x="20731" y="20459"/>
                  </a:lnTo>
                  <a:lnTo>
                    <a:pt x="20823" y="20434"/>
                  </a:lnTo>
                  <a:lnTo>
                    <a:pt x="20923" y="20398"/>
                  </a:lnTo>
                  <a:lnTo>
                    <a:pt x="21008" y="20337"/>
                  </a:lnTo>
                  <a:lnTo>
                    <a:pt x="21092" y="20289"/>
                  </a:lnTo>
                  <a:lnTo>
                    <a:pt x="21246" y="20119"/>
                  </a:lnTo>
                  <a:lnTo>
                    <a:pt x="21323" y="20022"/>
                  </a:lnTo>
                  <a:lnTo>
                    <a:pt x="21377" y="19900"/>
                  </a:lnTo>
                  <a:lnTo>
                    <a:pt x="21438" y="19791"/>
                  </a:lnTo>
                  <a:lnTo>
                    <a:pt x="21485" y="19669"/>
                  </a:lnTo>
                  <a:lnTo>
                    <a:pt x="21523" y="19524"/>
                  </a:lnTo>
                  <a:lnTo>
                    <a:pt x="21562" y="19390"/>
                  </a:lnTo>
                  <a:lnTo>
                    <a:pt x="21577" y="19245"/>
                  </a:lnTo>
                  <a:lnTo>
                    <a:pt x="21600" y="19087"/>
                  </a:lnTo>
                  <a:lnTo>
                    <a:pt x="21600" y="18771"/>
                  </a:lnTo>
                  <a:lnTo>
                    <a:pt x="21577" y="18625"/>
                  </a:lnTo>
                  <a:lnTo>
                    <a:pt x="21562" y="18467"/>
                  </a:lnTo>
                  <a:lnTo>
                    <a:pt x="21485" y="18200"/>
                  </a:lnTo>
                  <a:lnTo>
                    <a:pt x="21438" y="18079"/>
                  </a:lnTo>
                  <a:lnTo>
                    <a:pt x="21377" y="17958"/>
                  </a:lnTo>
                  <a:lnTo>
                    <a:pt x="21323" y="17836"/>
                  </a:lnTo>
                  <a:lnTo>
                    <a:pt x="21246" y="17751"/>
                  </a:lnTo>
                  <a:lnTo>
                    <a:pt x="21169" y="17654"/>
                  </a:lnTo>
                  <a:lnTo>
                    <a:pt x="21092" y="17581"/>
                  </a:lnTo>
                  <a:lnTo>
                    <a:pt x="20923" y="17460"/>
                  </a:lnTo>
                  <a:lnTo>
                    <a:pt x="20823" y="17435"/>
                  </a:lnTo>
                  <a:lnTo>
                    <a:pt x="20731" y="17399"/>
                  </a:lnTo>
                  <a:lnTo>
                    <a:pt x="20631" y="17399"/>
                  </a:lnTo>
                  <a:close/>
                  <a:moveTo>
                    <a:pt x="6754" y="17751"/>
                  </a:moveTo>
                  <a:lnTo>
                    <a:pt x="6777" y="17715"/>
                  </a:lnTo>
                  <a:lnTo>
                    <a:pt x="6815" y="17751"/>
                  </a:lnTo>
                  <a:lnTo>
                    <a:pt x="6754" y="17751"/>
                  </a:lnTo>
                  <a:close/>
                </a:path>
              </a:pathLst>
            </a:cu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t">
              <a:norm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lvl9pPr>
            </a:lstStyle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accent1"/>
                </a:solidFill>
              </a:endParaRPr>
            </a:p>
          </p:txBody>
        </p:sp>
        <p:grpSp>
          <p:nvGrpSpPr>
            <p:cNvPr id="25" name="íṩliḑé">
              <a:extLst>
                <a:ext uri="{FF2B5EF4-FFF2-40B4-BE49-F238E27FC236}">
                  <a16:creationId xmlns:a16="http://schemas.microsoft.com/office/drawing/2014/main" id="{C6E11C63-8A1E-457D-8F34-DEDDC6364EFE}"/>
                </a:ext>
              </a:extLst>
            </p:cNvPr>
            <p:cNvGrpSpPr/>
            <p:nvPr/>
          </p:nvGrpSpPr>
          <p:grpSpPr>
            <a:xfrm>
              <a:off x="1886937" y="2140251"/>
              <a:ext cx="581474" cy="1560406"/>
              <a:chOff x="5893501" y="2142006"/>
              <a:chExt cx="406776" cy="1091596"/>
            </a:xfrm>
            <a:solidFill>
              <a:srgbClr val="BC3649"/>
            </a:solidFill>
          </p:grpSpPr>
          <p:sp>
            <p:nvSpPr>
              <p:cNvPr id="26" name="íšḻíḋè">
                <a:extLst>
                  <a:ext uri="{FF2B5EF4-FFF2-40B4-BE49-F238E27FC236}">
                    <a16:creationId xmlns:a16="http://schemas.microsoft.com/office/drawing/2014/main" id="{6251AA27-88E4-4553-B1EA-6C820F8AFEBD}"/>
                  </a:ext>
                </a:extLst>
              </p:cNvPr>
              <p:cNvSpPr/>
              <p:nvPr/>
            </p:nvSpPr>
            <p:spPr>
              <a:xfrm>
                <a:off x="6192146" y="2819961"/>
                <a:ext cx="108131" cy="27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503" y="591"/>
                    </a:moveTo>
                    <a:lnTo>
                      <a:pt x="7162" y="1546"/>
                    </a:lnTo>
                    <a:lnTo>
                      <a:pt x="6935" y="2592"/>
                    </a:lnTo>
                    <a:lnTo>
                      <a:pt x="6025" y="5002"/>
                    </a:lnTo>
                    <a:lnTo>
                      <a:pt x="4775" y="7594"/>
                    </a:lnTo>
                    <a:lnTo>
                      <a:pt x="3524" y="10141"/>
                    </a:lnTo>
                    <a:lnTo>
                      <a:pt x="909" y="14415"/>
                    </a:lnTo>
                    <a:lnTo>
                      <a:pt x="0" y="16189"/>
                    </a:lnTo>
                    <a:lnTo>
                      <a:pt x="1137" y="15825"/>
                    </a:lnTo>
                    <a:lnTo>
                      <a:pt x="3183" y="15416"/>
                    </a:lnTo>
                    <a:lnTo>
                      <a:pt x="4206" y="15325"/>
                    </a:lnTo>
                    <a:lnTo>
                      <a:pt x="5229" y="15279"/>
                    </a:lnTo>
                    <a:lnTo>
                      <a:pt x="6025" y="15279"/>
                    </a:lnTo>
                    <a:lnTo>
                      <a:pt x="6707" y="15325"/>
                    </a:lnTo>
                    <a:lnTo>
                      <a:pt x="7503" y="15370"/>
                    </a:lnTo>
                    <a:lnTo>
                      <a:pt x="8867" y="15734"/>
                    </a:lnTo>
                    <a:lnTo>
                      <a:pt x="9436" y="15961"/>
                    </a:lnTo>
                    <a:lnTo>
                      <a:pt x="10800" y="16780"/>
                    </a:lnTo>
                    <a:lnTo>
                      <a:pt x="11596" y="17462"/>
                    </a:lnTo>
                    <a:lnTo>
                      <a:pt x="12164" y="18144"/>
                    </a:lnTo>
                    <a:lnTo>
                      <a:pt x="12733" y="18872"/>
                    </a:lnTo>
                    <a:lnTo>
                      <a:pt x="12960" y="19554"/>
                    </a:lnTo>
                    <a:lnTo>
                      <a:pt x="13301" y="20190"/>
                    </a:lnTo>
                    <a:lnTo>
                      <a:pt x="13415" y="21191"/>
                    </a:lnTo>
                    <a:lnTo>
                      <a:pt x="13528" y="21600"/>
                    </a:lnTo>
                    <a:lnTo>
                      <a:pt x="15347" y="19144"/>
                    </a:lnTo>
                    <a:lnTo>
                      <a:pt x="16939" y="16916"/>
                    </a:lnTo>
                    <a:lnTo>
                      <a:pt x="18303" y="14870"/>
                    </a:lnTo>
                    <a:lnTo>
                      <a:pt x="19326" y="13005"/>
                    </a:lnTo>
                    <a:lnTo>
                      <a:pt x="20122" y="11277"/>
                    </a:lnTo>
                    <a:lnTo>
                      <a:pt x="20918" y="9686"/>
                    </a:lnTo>
                    <a:lnTo>
                      <a:pt x="21259" y="8276"/>
                    </a:lnTo>
                    <a:lnTo>
                      <a:pt x="21600" y="6957"/>
                    </a:lnTo>
                    <a:lnTo>
                      <a:pt x="21600" y="5821"/>
                    </a:lnTo>
                    <a:lnTo>
                      <a:pt x="21486" y="4820"/>
                    </a:lnTo>
                    <a:lnTo>
                      <a:pt x="21259" y="3911"/>
                    </a:lnTo>
                    <a:lnTo>
                      <a:pt x="20918" y="3183"/>
                    </a:lnTo>
                    <a:lnTo>
                      <a:pt x="20463" y="2501"/>
                    </a:lnTo>
                    <a:lnTo>
                      <a:pt x="19895" y="1864"/>
                    </a:lnTo>
                    <a:lnTo>
                      <a:pt x="19213" y="1410"/>
                    </a:lnTo>
                    <a:lnTo>
                      <a:pt x="18531" y="1046"/>
                    </a:lnTo>
                    <a:lnTo>
                      <a:pt x="17621" y="682"/>
                    </a:lnTo>
                    <a:lnTo>
                      <a:pt x="16825" y="455"/>
                    </a:lnTo>
                    <a:lnTo>
                      <a:pt x="15802" y="227"/>
                    </a:lnTo>
                    <a:lnTo>
                      <a:pt x="14893" y="136"/>
                    </a:lnTo>
                    <a:lnTo>
                      <a:pt x="13983" y="91"/>
                    </a:lnTo>
                    <a:lnTo>
                      <a:pt x="13074" y="0"/>
                    </a:lnTo>
                    <a:lnTo>
                      <a:pt x="11368" y="91"/>
                    </a:lnTo>
                    <a:lnTo>
                      <a:pt x="9777" y="182"/>
                    </a:lnTo>
                    <a:lnTo>
                      <a:pt x="8640" y="364"/>
                    </a:lnTo>
                    <a:lnTo>
                      <a:pt x="7503" y="591"/>
                    </a:ln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 fontScale="92500" lnSpcReduction="10000"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9pPr>
              </a:lstStyle>
              <a:p>
                <a:pPr>
                  <a:defRPr>
                    <a:solidFill>
                      <a:srgbClr val="FFFFFF"/>
                    </a:solidFill>
                  </a:defRPr>
                </a:pPr>
                <a:endParaRPr>
                  <a:solidFill>
                    <a:schemeClr val="accent1"/>
                  </a:solidFill>
                </a:endParaRPr>
              </a:p>
            </p:txBody>
          </p:sp>
          <p:sp>
            <p:nvSpPr>
              <p:cNvPr id="27" name="ïšḻiḋé">
                <a:extLst>
                  <a:ext uri="{FF2B5EF4-FFF2-40B4-BE49-F238E27FC236}">
                    <a16:creationId xmlns:a16="http://schemas.microsoft.com/office/drawing/2014/main" id="{268B8F29-C3E2-4614-8AEE-AB881925A577}"/>
                  </a:ext>
                </a:extLst>
              </p:cNvPr>
              <p:cNvSpPr/>
              <p:nvPr/>
            </p:nvSpPr>
            <p:spPr>
              <a:xfrm>
                <a:off x="5893501" y="2819961"/>
                <a:ext cx="108132" cy="27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029" y="21600"/>
                    </a:moveTo>
                    <a:lnTo>
                      <a:pt x="8142" y="21191"/>
                    </a:lnTo>
                    <a:lnTo>
                      <a:pt x="8255" y="20190"/>
                    </a:lnTo>
                    <a:lnTo>
                      <a:pt x="8595" y="19554"/>
                    </a:lnTo>
                    <a:lnTo>
                      <a:pt x="8934" y="18872"/>
                    </a:lnTo>
                    <a:lnTo>
                      <a:pt x="9386" y="18144"/>
                    </a:lnTo>
                    <a:lnTo>
                      <a:pt x="9952" y="17462"/>
                    </a:lnTo>
                    <a:lnTo>
                      <a:pt x="10630" y="16780"/>
                    </a:lnTo>
                    <a:lnTo>
                      <a:pt x="11648" y="16234"/>
                    </a:lnTo>
                    <a:lnTo>
                      <a:pt x="12101" y="15961"/>
                    </a:lnTo>
                    <a:lnTo>
                      <a:pt x="12779" y="15734"/>
                    </a:lnTo>
                    <a:lnTo>
                      <a:pt x="13345" y="15552"/>
                    </a:lnTo>
                    <a:lnTo>
                      <a:pt x="14023" y="15370"/>
                    </a:lnTo>
                    <a:lnTo>
                      <a:pt x="14702" y="15325"/>
                    </a:lnTo>
                    <a:lnTo>
                      <a:pt x="15606" y="15279"/>
                    </a:lnTo>
                    <a:lnTo>
                      <a:pt x="16398" y="15279"/>
                    </a:lnTo>
                    <a:lnTo>
                      <a:pt x="17303" y="15325"/>
                    </a:lnTo>
                    <a:lnTo>
                      <a:pt x="18207" y="15416"/>
                    </a:lnTo>
                    <a:lnTo>
                      <a:pt x="19225" y="15597"/>
                    </a:lnTo>
                    <a:lnTo>
                      <a:pt x="20356" y="15825"/>
                    </a:lnTo>
                    <a:lnTo>
                      <a:pt x="21600" y="16189"/>
                    </a:lnTo>
                    <a:lnTo>
                      <a:pt x="20469" y="14415"/>
                    </a:lnTo>
                    <a:lnTo>
                      <a:pt x="17981" y="10141"/>
                    </a:lnTo>
                    <a:lnTo>
                      <a:pt x="16737" y="7594"/>
                    </a:lnTo>
                    <a:lnTo>
                      <a:pt x="15493" y="5002"/>
                    </a:lnTo>
                    <a:lnTo>
                      <a:pt x="14588" y="2592"/>
                    </a:lnTo>
                    <a:lnTo>
                      <a:pt x="14362" y="1546"/>
                    </a:lnTo>
                    <a:lnTo>
                      <a:pt x="14136" y="591"/>
                    </a:lnTo>
                    <a:lnTo>
                      <a:pt x="13005" y="364"/>
                    </a:lnTo>
                    <a:lnTo>
                      <a:pt x="11761" y="182"/>
                    </a:lnTo>
                    <a:lnTo>
                      <a:pt x="10291" y="91"/>
                    </a:lnTo>
                    <a:lnTo>
                      <a:pt x="8369" y="0"/>
                    </a:lnTo>
                    <a:lnTo>
                      <a:pt x="7577" y="91"/>
                    </a:lnTo>
                    <a:lnTo>
                      <a:pt x="6559" y="136"/>
                    </a:lnTo>
                    <a:lnTo>
                      <a:pt x="5768" y="227"/>
                    </a:lnTo>
                    <a:lnTo>
                      <a:pt x="4750" y="455"/>
                    </a:lnTo>
                    <a:lnTo>
                      <a:pt x="3958" y="682"/>
                    </a:lnTo>
                    <a:lnTo>
                      <a:pt x="2375" y="1410"/>
                    </a:lnTo>
                    <a:lnTo>
                      <a:pt x="1809" y="1864"/>
                    </a:lnTo>
                    <a:lnTo>
                      <a:pt x="1131" y="2501"/>
                    </a:lnTo>
                    <a:lnTo>
                      <a:pt x="679" y="3183"/>
                    </a:lnTo>
                    <a:lnTo>
                      <a:pt x="226" y="3911"/>
                    </a:lnTo>
                    <a:lnTo>
                      <a:pt x="113" y="4820"/>
                    </a:lnTo>
                    <a:lnTo>
                      <a:pt x="0" y="5821"/>
                    </a:lnTo>
                    <a:lnTo>
                      <a:pt x="113" y="6957"/>
                    </a:lnTo>
                    <a:lnTo>
                      <a:pt x="226" y="8276"/>
                    </a:lnTo>
                    <a:lnTo>
                      <a:pt x="792" y="9686"/>
                    </a:lnTo>
                    <a:lnTo>
                      <a:pt x="1357" y="11277"/>
                    </a:lnTo>
                    <a:lnTo>
                      <a:pt x="2262" y="13005"/>
                    </a:lnTo>
                    <a:lnTo>
                      <a:pt x="3393" y="14870"/>
                    </a:lnTo>
                    <a:lnTo>
                      <a:pt x="4637" y="16916"/>
                    </a:lnTo>
                    <a:lnTo>
                      <a:pt x="6220" y="19144"/>
                    </a:lnTo>
                    <a:lnTo>
                      <a:pt x="8029" y="21600"/>
                    </a:ln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 fontScale="92500" lnSpcReduction="10000"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9pPr>
              </a:lstStyle>
              <a:p>
                <a:pPr>
                  <a:defRPr>
                    <a:solidFill>
                      <a:srgbClr val="FFFFFF"/>
                    </a:solidFill>
                  </a:defRPr>
                </a:pPr>
                <a:endParaRPr>
                  <a:solidFill>
                    <a:schemeClr val="accent1"/>
                  </a:solidFill>
                </a:endParaRPr>
              </a:p>
            </p:txBody>
          </p:sp>
          <p:sp>
            <p:nvSpPr>
              <p:cNvPr id="28" name="íṡļíḑê">
                <a:extLst>
                  <a:ext uri="{FF2B5EF4-FFF2-40B4-BE49-F238E27FC236}">
                    <a16:creationId xmlns:a16="http://schemas.microsoft.com/office/drawing/2014/main" id="{C8CB5CCD-44D4-41A0-817E-11FFDA640E5B}"/>
                  </a:ext>
                </a:extLst>
              </p:cNvPr>
              <p:cNvSpPr/>
              <p:nvPr/>
            </p:nvSpPr>
            <p:spPr>
              <a:xfrm>
                <a:off x="5965588" y="2142006"/>
                <a:ext cx="262604" cy="8753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742" y="6649"/>
                    </a:moveTo>
                    <a:lnTo>
                      <a:pt x="16742" y="6635"/>
                    </a:lnTo>
                    <a:lnTo>
                      <a:pt x="16695" y="6593"/>
                    </a:lnTo>
                    <a:lnTo>
                      <a:pt x="16554" y="6565"/>
                    </a:lnTo>
                    <a:lnTo>
                      <a:pt x="16082" y="6296"/>
                    </a:lnTo>
                    <a:lnTo>
                      <a:pt x="15328" y="5845"/>
                    </a:lnTo>
                    <a:lnTo>
                      <a:pt x="14384" y="5209"/>
                    </a:lnTo>
                    <a:lnTo>
                      <a:pt x="13913" y="4856"/>
                    </a:lnTo>
                    <a:lnTo>
                      <a:pt x="13394" y="4461"/>
                    </a:lnTo>
                    <a:lnTo>
                      <a:pt x="12922" y="4038"/>
                    </a:lnTo>
                    <a:lnTo>
                      <a:pt x="12451" y="3572"/>
                    </a:lnTo>
                    <a:lnTo>
                      <a:pt x="12073" y="3106"/>
                    </a:lnTo>
                    <a:lnTo>
                      <a:pt x="11649" y="2612"/>
                    </a:lnTo>
                    <a:lnTo>
                      <a:pt x="11366" y="2089"/>
                    </a:lnTo>
                    <a:lnTo>
                      <a:pt x="11036" y="1539"/>
                    </a:lnTo>
                    <a:lnTo>
                      <a:pt x="10894" y="1002"/>
                    </a:lnTo>
                    <a:lnTo>
                      <a:pt x="10847" y="438"/>
                    </a:lnTo>
                    <a:lnTo>
                      <a:pt x="11036" y="424"/>
                    </a:lnTo>
                    <a:lnTo>
                      <a:pt x="11272" y="367"/>
                    </a:lnTo>
                    <a:lnTo>
                      <a:pt x="11460" y="296"/>
                    </a:lnTo>
                    <a:lnTo>
                      <a:pt x="11507" y="212"/>
                    </a:lnTo>
                    <a:lnTo>
                      <a:pt x="11460" y="141"/>
                    </a:lnTo>
                    <a:lnTo>
                      <a:pt x="11272" y="71"/>
                    </a:lnTo>
                    <a:lnTo>
                      <a:pt x="11036" y="14"/>
                    </a:lnTo>
                    <a:lnTo>
                      <a:pt x="10753" y="0"/>
                    </a:lnTo>
                    <a:lnTo>
                      <a:pt x="10517" y="14"/>
                    </a:lnTo>
                    <a:lnTo>
                      <a:pt x="10281" y="71"/>
                    </a:lnTo>
                    <a:lnTo>
                      <a:pt x="10140" y="141"/>
                    </a:lnTo>
                    <a:lnTo>
                      <a:pt x="10045" y="212"/>
                    </a:lnTo>
                    <a:lnTo>
                      <a:pt x="10140" y="296"/>
                    </a:lnTo>
                    <a:lnTo>
                      <a:pt x="10281" y="367"/>
                    </a:lnTo>
                    <a:lnTo>
                      <a:pt x="10470" y="424"/>
                    </a:lnTo>
                    <a:lnTo>
                      <a:pt x="10753" y="438"/>
                    </a:lnTo>
                    <a:lnTo>
                      <a:pt x="10706" y="1002"/>
                    </a:lnTo>
                    <a:lnTo>
                      <a:pt x="10517" y="1539"/>
                    </a:lnTo>
                    <a:lnTo>
                      <a:pt x="10234" y="2089"/>
                    </a:lnTo>
                    <a:lnTo>
                      <a:pt x="9904" y="2612"/>
                    </a:lnTo>
                    <a:lnTo>
                      <a:pt x="9527" y="3106"/>
                    </a:lnTo>
                    <a:lnTo>
                      <a:pt x="8678" y="4038"/>
                    </a:lnTo>
                    <a:lnTo>
                      <a:pt x="8112" y="4461"/>
                    </a:lnTo>
                    <a:lnTo>
                      <a:pt x="7640" y="4856"/>
                    </a:lnTo>
                    <a:lnTo>
                      <a:pt x="7169" y="5209"/>
                    </a:lnTo>
                    <a:lnTo>
                      <a:pt x="6272" y="5816"/>
                    </a:lnTo>
                    <a:lnTo>
                      <a:pt x="5471" y="6282"/>
                    </a:lnTo>
                    <a:lnTo>
                      <a:pt x="5046" y="6565"/>
                    </a:lnTo>
                    <a:lnTo>
                      <a:pt x="4905" y="6593"/>
                    </a:lnTo>
                    <a:lnTo>
                      <a:pt x="4858" y="6635"/>
                    </a:lnTo>
                    <a:lnTo>
                      <a:pt x="4858" y="6649"/>
                    </a:lnTo>
                    <a:lnTo>
                      <a:pt x="4480" y="6776"/>
                    </a:lnTo>
                    <a:lnTo>
                      <a:pt x="3867" y="7031"/>
                    </a:lnTo>
                    <a:lnTo>
                      <a:pt x="3490" y="7228"/>
                    </a:lnTo>
                    <a:lnTo>
                      <a:pt x="2641" y="7736"/>
                    </a:lnTo>
                    <a:lnTo>
                      <a:pt x="2217" y="8047"/>
                    </a:lnTo>
                    <a:lnTo>
                      <a:pt x="1792" y="8414"/>
                    </a:lnTo>
                    <a:lnTo>
                      <a:pt x="1368" y="8838"/>
                    </a:lnTo>
                    <a:lnTo>
                      <a:pt x="990" y="9318"/>
                    </a:lnTo>
                    <a:lnTo>
                      <a:pt x="613" y="9854"/>
                    </a:lnTo>
                    <a:lnTo>
                      <a:pt x="377" y="10433"/>
                    </a:lnTo>
                    <a:lnTo>
                      <a:pt x="141" y="11082"/>
                    </a:lnTo>
                    <a:lnTo>
                      <a:pt x="0" y="11802"/>
                    </a:lnTo>
                    <a:lnTo>
                      <a:pt x="0" y="13440"/>
                    </a:lnTo>
                    <a:lnTo>
                      <a:pt x="141" y="14273"/>
                    </a:lnTo>
                    <a:lnTo>
                      <a:pt x="330" y="15106"/>
                    </a:lnTo>
                    <a:lnTo>
                      <a:pt x="613" y="15911"/>
                    </a:lnTo>
                    <a:lnTo>
                      <a:pt x="943" y="16701"/>
                    </a:lnTo>
                    <a:lnTo>
                      <a:pt x="1273" y="17449"/>
                    </a:lnTo>
                    <a:lnTo>
                      <a:pt x="1603" y="18155"/>
                    </a:lnTo>
                    <a:lnTo>
                      <a:pt x="2028" y="18805"/>
                    </a:lnTo>
                    <a:lnTo>
                      <a:pt x="2783" y="19962"/>
                    </a:lnTo>
                    <a:lnTo>
                      <a:pt x="3443" y="20838"/>
                    </a:lnTo>
                    <a:lnTo>
                      <a:pt x="4103" y="21600"/>
                    </a:lnTo>
                    <a:lnTo>
                      <a:pt x="17544" y="21600"/>
                    </a:lnTo>
                    <a:lnTo>
                      <a:pt x="18204" y="20838"/>
                    </a:lnTo>
                    <a:lnTo>
                      <a:pt x="18865" y="19962"/>
                    </a:lnTo>
                    <a:lnTo>
                      <a:pt x="19619" y="18805"/>
                    </a:lnTo>
                    <a:lnTo>
                      <a:pt x="19949" y="18155"/>
                    </a:lnTo>
                    <a:lnTo>
                      <a:pt x="20327" y="17435"/>
                    </a:lnTo>
                    <a:lnTo>
                      <a:pt x="20657" y="16701"/>
                    </a:lnTo>
                    <a:lnTo>
                      <a:pt x="20940" y="15911"/>
                    </a:lnTo>
                    <a:lnTo>
                      <a:pt x="21270" y="15106"/>
                    </a:lnTo>
                    <a:lnTo>
                      <a:pt x="21411" y="14273"/>
                    </a:lnTo>
                    <a:lnTo>
                      <a:pt x="21600" y="13440"/>
                    </a:lnTo>
                    <a:lnTo>
                      <a:pt x="21600" y="12579"/>
                    </a:lnTo>
                    <a:lnTo>
                      <a:pt x="21553" y="11802"/>
                    </a:lnTo>
                    <a:lnTo>
                      <a:pt x="21411" y="11082"/>
                    </a:lnTo>
                    <a:lnTo>
                      <a:pt x="21176" y="10433"/>
                    </a:lnTo>
                    <a:lnTo>
                      <a:pt x="20893" y="9854"/>
                    </a:lnTo>
                    <a:lnTo>
                      <a:pt x="20610" y="9332"/>
                    </a:lnTo>
                    <a:lnTo>
                      <a:pt x="20185" y="8852"/>
                    </a:lnTo>
                    <a:lnTo>
                      <a:pt x="19808" y="8414"/>
                    </a:lnTo>
                    <a:lnTo>
                      <a:pt x="19383" y="8047"/>
                    </a:lnTo>
                    <a:lnTo>
                      <a:pt x="18912" y="7736"/>
                    </a:lnTo>
                    <a:lnTo>
                      <a:pt x="18487" y="7454"/>
                    </a:lnTo>
                    <a:lnTo>
                      <a:pt x="18110" y="7228"/>
                    </a:lnTo>
                    <a:lnTo>
                      <a:pt x="17733" y="7031"/>
                    </a:lnTo>
                    <a:lnTo>
                      <a:pt x="16742" y="6649"/>
                    </a:lnTo>
                    <a:close/>
                    <a:moveTo>
                      <a:pt x="10753" y="8569"/>
                    </a:moveTo>
                    <a:lnTo>
                      <a:pt x="11130" y="8569"/>
                    </a:lnTo>
                    <a:lnTo>
                      <a:pt x="11460" y="8598"/>
                    </a:lnTo>
                    <a:lnTo>
                      <a:pt x="12168" y="8668"/>
                    </a:lnTo>
                    <a:lnTo>
                      <a:pt x="12781" y="8753"/>
                    </a:lnTo>
                    <a:lnTo>
                      <a:pt x="13300" y="8880"/>
                    </a:lnTo>
                    <a:lnTo>
                      <a:pt x="13677" y="9035"/>
                    </a:lnTo>
                    <a:lnTo>
                      <a:pt x="14054" y="9205"/>
                    </a:lnTo>
                    <a:lnTo>
                      <a:pt x="14243" y="9416"/>
                    </a:lnTo>
                    <a:lnTo>
                      <a:pt x="14290" y="9529"/>
                    </a:lnTo>
                    <a:lnTo>
                      <a:pt x="14290" y="9727"/>
                    </a:lnTo>
                    <a:lnTo>
                      <a:pt x="14243" y="9840"/>
                    </a:lnTo>
                    <a:lnTo>
                      <a:pt x="14054" y="10038"/>
                    </a:lnTo>
                    <a:lnTo>
                      <a:pt x="13677" y="10207"/>
                    </a:lnTo>
                    <a:lnTo>
                      <a:pt x="13300" y="10362"/>
                    </a:lnTo>
                    <a:lnTo>
                      <a:pt x="12781" y="10489"/>
                    </a:lnTo>
                    <a:lnTo>
                      <a:pt x="12168" y="10588"/>
                    </a:lnTo>
                    <a:lnTo>
                      <a:pt x="11460" y="10645"/>
                    </a:lnTo>
                    <a:lnTo>
                      <a:pt x="11177" y="10659"/>
                    </a:lnTo>
                    <a:lnTo>
                      <a:pt x="10753" y="10687"/>
                    </a:lnTo>
                    <a:lnTo>
                      <a:pt x="10423" y="10659"/>
                    </a:lnTo>
                    <a:lnTo>
                      <a:pt x="10045" y="10645"/>
                    </a:lnTo>
                    <a:lnTo>
                      <a:pt x="9432" y="10588"/>
                    </a:lnTo>
                    <a:lnTo>
                      <a:pt x="8819" y="10489"/>
                    </a:lnTo>
                    <a:lnTo>
                      <a:pt x="8300" y="10362"/>
                    </a:lnTo>
                    <a:lnTo>
                      <a:pt x="7876" y="10207"/>
                    </a:lnTo>
                    <a:lnTo>
                      <a:pt x="7546" y="10038"/>
                    </a:lnTo>
                    <a:lnTo>
                      <a:pt x="7357" y="9840"/>
                    </a:lnTo>
                    <a:lnTo>
                      <a:pt x="7310" y="9727"/>
                    </a:lnTo>
                    <a:lnTo>
                      <a:pt x="7310" y="9529"/>
                    </a:lnTo>
                    <a:lnTo>
                      <a:pt x="7357" y="9416"/>
                    </a:lnTo>
                    <a:lnTo>
                      <a:pt x="7546" y="9219"/>
                    </a:lnTo>
                    <a:lnTo>
                      <a:pt x="7876" y="9035"/>
                    </a:lnTo>
                    <a:lnTo>
                      <a:pt x="8300" y="8894"/>
                    </a:lnTo>
                    <a:lnTo>
                      <a:pt x="8819" y="8753"/>
                    </a:lnTo>
                    <a:lnTo>
                      <a:pt x="9432" y="8668"/>
                    </a:lnTo>
                    <a:lnTo>
                      <a:pt x="10045" y="8598"/>
                    </a:lnTo>
                    <a:lnTo>
                      <a:pt x="10423" y="8569"/>
                    </a:lnTo>
                    <a:lnTo>
                      <a:pt x="10753" y="8569"/>
                    </a:lnTo>
                    <a:close/>
                    <a:moveTo>
                      <a:pt x="10753" y="12311"/>
                    </a:moveTo>
                    <a:lnTo>
                      <a:pt x="11177" y="12325"/>
                    </a:lnTo>
                    <a:lnTo>
                      <a:pt x="11507" y="12325"/>
                    </a:lnTo>
                    <a:lnTo>
                      <a:pt x="12168" y="12395"/>
                    </a:lnTo>
                    <a:lnTo>
                      <a:pt x="12781" y="12480"/>
                    </a:lnTo>
                    <a:lnTo>
                      <a:pt x="13300" y="12621"/>
                    </a:lnTo>
                    <a:lnTo>
                      <a:pt x="14054" y="12960"/>
                    </a:lnTo>
                    <a:lnTo>
                      <a:pt x="14243" y="13158"/>
                    </a:lnTo>
                    <a:lnTo>
                      <a:pt x="14290" y="13256"/>
                    </a:lnTo>
                    <a:lnTo>
                      <a:pt x="14290" y="13468"/>
                    </a:lnTo>
                    <a:lnTo>
                      <a:pt x="14243" y="13581"/>
                    </a:lnTo>
                    <a:lnTo>
                      <a:pt x="14054" y="13765"/>
                    </a:lnTo>
                    <a:lnTo>
                      <a:pt x="13677" y="13948"/>
                    </a:lnTo>
                    <a:lnTo>
                      <a:pt x="13300" y="14104"/>
                    </a:lnTo>
                    <a:lnTo>
                      <a:pt x="12781" y="14245"/>
                    </a:lnTo>
                    <a:lnTo>
                      <a:pt x="12168" y="14329"/>
                    </a:lnTo>
                    <a:lnTo>
                      <a:pt x="11507" y="14400"/>
                    </a:lnTo>
                    <a:lnTo>
                      <a:pt x="11177" y="14414"/>
                    </a:lnTo>
                    <a:lnTo>
                      <a:pt x="10423" y="14414"/>
                    </a:lnTo>
                    <a:lnTo>
                      <a:pt x="10045" y="14400"/>
                    </a:lnTo>
                    <a:lnTo>
                      <a:pt x="9432" y="14329"/>
                    </a:lnTo>
                    <a:lnTo>
                      <a:pt x="8819" y="14245"/>
                    </a:lnTo>
                    <a:lnTo>
                      <a:pt x="8300" y="14104"/>
                    </a:lnTo>
                    <a:lnTo>
                      <a:pt x="7876" y="13962"/>
                    </a:lnTo>
                    <a:lnTo>
                      <a:pt x="7546" y="13765"/>
                    </a:lnTo>
                    <a:lnTo>
                      <a:pt x="7357" y="13581"/>
                    </a:lnTo>
                    <a:lnTo>
                      <a:pt x="7310" y="13468"/>
                    </a:lnTo>
                    <a:lnTo>
                      <a:pt x="7310" y="13256"/>
                    </a:lnTo>
                    <a:lnTo>
                      <a:pt x="7357" y="13158"/>
                    </a:lnTo>
                    <a:lnTo>
                      <a:pt x="7546" y="12960"/>
                    </a:lnTo>
                    <a:lnTo>
                      <a:pt x="7876" y="12791"/>
                    </a:lnTo>
                    <a:lnTo>
                      <a:pt x="8300" y="12621"/>
                    </a:lnTo>
                    <a:lnTo>
                      <a:pt x="8819" y="12480"/>
                    </a:lnTo>
                    <a:lnTo>
                      <a:pt x="9432" y="12395"/>
                    </a:lnTo>
                    <a:lnTo>
                      <a:pt x="10045" y="12325"/>
                    </a:lnTo>
                    <a:lnTo>
                      <a:pt x="10423" y="12325"/>
                    </a:lnTo>
                    <a:lnTo>
                      <a:pt x="10753" y="12311"/>
                    </a:lnTo>
                    <a:close/>
                    <a:moveTo>
                      <a:pt x="10847" y="18155"/>
                    </a:moveTo>
                    <a:lnTo>
                      <a:pt x="10423" y="18155"/>
                    </a:lnTo>
                    <a:lnTo>
                      <a:pt x="10140" y="18127"/>
                    </a:lnTo>
                    <a:lnTo>
                      <a:pt x="9432" y="18071"/>
                    </a:lnTo>
                    <a:lnTo>
                      <a:pt x="8819" y="17972"/>
                    </a:lnTo>
                    <a:lnTo>
                      <a:pt x="8300" y="17859"/>
                    </a:lnTo>
                    <a:lnTo>
                      <a:pt x="7876" y="17689"/>
                    </a:lnTo>
                    <a:lnTo>
                      <a:pt x="7546" y="17520"/>
                    </a:lnTo>
                    <a:lnTo>
                      <a:pt x="7357" y="17308"/>
                    </a:lnTo>
                    <a:lnTo>
                      <a:pt x="7310" y="17209"/>
                    </a:lnTo>
                    <a:lnTo>
                      <a:pt x="7310" y="16998"/>
                    </a:lnTo>
                    <a:lnTo>
                      <a:pt x="7357" y="16885"/>
                    </a:lnTo>
                    <a:lnTo>
                      <a:pt x="7546" y="16701"/>
                    </a:lnTo>
                    <a:lnTo>
                      <a:pt x="7876" y="16518"/>
                    </a:lnTo>
                    <a:lnTo>
                      <a:pt x="8300" y="16362"/>
                    </a:lnTo>
                    <a:lnTo>
                      <a:pt x="8819" y="16235"/>
                    </a:lnTo>
                    <a:lnTo>
                      <a:pt x="9432" y="16136"/>
                    </a:lnTo>
                    <a:lnTo>
                      <a:pt x="10140" y="16080"/>
                    </a:lnTo>
                    <a:lnTo>
                      <a:pt x="10423" y="16066"/>
                    </a:lnTo>
                    <a:lnTo>
                      <a:pt x="11177" y="16066"/>
                    </a:lnTo>
                    <a:lnTo>
                      <a:pt x="11507" y="16080"/>
                    </a:lnTo>
                    <a:lnTo>
                      <a:pt x="12168" y="16136"/>
                    </a:lnTo>
                    <a:lnTo>
                      <a:pt x="12781" y="16235"/>
                    </a:lnTo>
                    <a:lnTo>
                      <a:pt x="13300" y="16362"/>
                    </a:lnTo>
                    <a:lnTo>
                      <a:pt x="13677" y="16518"/>
                    </a:lnTo>
                    <a:lnTo>
                      <a:pt x="14054" y="16701"/>
                    </a:lnTo>
                    <a:lnTo>
                      <a:pt x="14243" y="16885"/>
                    </a:lnTo>
                    <a:lnTo>
                      <a:pt x="14290" y="16998"/>
                    </a:lnTo>
                    <a:lnTo>
                      <a:pt x="14290" y="17209"/>
                    </a:lnTo>
                    <a:lnTo>
                      <a:pt x="14243" y="17308"/>
                    </a:lnTo>
                    <a:lnTo>
                      <a:pt x="14054" y="17520"/>
                    </a:lnTo>
                    <a:lnTo>
                      <a:pt x="13300" y="17859"/>
                    </a:lnTo>
                    <a:lnTo>
                      <a:pt x="12781" y="17972"/>
                    </a:lnTo>
                    <a:lnTo>
                      <a:pt x="12168" y="18071"/>
                    </a:lnTo>
                    <a:lnTo>
                      <a:pt x="11177" y="18155"/>
                    </a:lnTo>
                    <a:lnTo>
                      <a:pt x="10847" y="18155"/>
                    </a:ln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9pPr>
              </a:lstStyle>
              <a:p>
                <a:pPr>
                  <a:defRPr>
                    <a:solidFill>
                      <a:srgbClr val="FFFFFF"/>
                    </a:solidFill>
                  </a:defRPr>
                </a:pPr>
                <a:endParaRPr>
                  <a:solidFill>
                    <a:schemeClr val="accent1"/>
                  </a:solidFill>
                </a:endParaRPr>
              </a:p>
            </p:txBody>
          </p:sp>
          <p:sp>
            <p:nvSpPr>
              <p:cNvPr id="29" name="îşḷîḍê">
                <a:extLst>
                  <a:ext uri="{FF2B5EF4-FFF2-40B4-BE49-F238E27FC236}">
                    <a16:creationId xmlns:a16="http://schemas.microsoft.com/office/drawing/2014/main" id="{9647D723-A73C-425B-9F76-79BD453E77A9}"/>
                  </a:ext>
                </a:extLst>
              </p:cNvPr>
              <p:cNvSpPr/>
              <p:nvPr/>
            </p:nvSpPr>
            <p:spPr>
              <a:xfrm>
                <a:off x="6018796" y="3041371"/>
                <a:ext cx="154473" cy="192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0" y="0"/>
                    </a:moveTo>
                    <a:lnTo>
                      <a:pt x="17680" y="643"/>
                    </a:lnTo>
                    <a:lnTo>
                      <a:pt x="17920" y="1350"/>
                    </a:lnTo>
                    <a:lnTo>
                      <a:pt x="18080" y="2314"/>
                    </a:lnTo>
                    <a:lnTo>
                      <a:pt x="18080" y="3343"/>
                    </a:lnTo>
                    <a:lnTo>
                      <a:pt x="18000" y="4629"/>
                    </a:lnTo>
                    <a:lnTo>
                      <a:pt x="17760" y="5271"/>
                    </a:lnTo>
                    <a:lnTo>
                      <a:pt x="17600" y="5914"/>
                    </a:lnTo>
                    <a:lnTo>
                      <a:pt x="17280" y="6621"/>
                    </a:lnTo>
                    <a:lnTo>
                      <a:pt x="17040" y="7264"/>
                    </a:lnTo>
                    <a:lnTo>
                      <a:pt x="17040" y="6686"/>
                    </a:lnTo>
                    <a:lnTo>
                      <a:pt x="16880" y="6236"/>
                    </a:lnTo>
                    <a:lnTo>
                      <a:pt x="16720" y="5979"/>
                    </a:lnTo>
                    <a:lnTo>
                      <a:pt x="16480" y="5721"/>
                    </a:lnTo>
                    <a:lnTo>
                      <a:pt x="16240" y="5593"/>
                    </a:lnTo>
                    <a:lnTo>
                      <a:pt x="15920" y="5464"/>
                    </a:lnTo>
                    <a:lnTo>
                      <a:pt x="15680" y="5464"/>
                    </a:lnTo>
                    <a:lnTo>
                      <a:pt x="15520" y="5657"/>
                    </a:lnTo>
                    <a:lnTo>
                      <a:pt x="15440" y="5786"/>
                    </a:lnTo>
                    <a:lnTo>
                      <a:pt x="15280" y="6107"/>
                    </a:lnTo>
                    <a:lnTo>
                      <a:pt x="14800" y="8229"/>
                    </a:lnTo>
                    <a:lnTo>
                      <a:pt x="14320" y="9643"/>
                    </a:lnTo>
                    <a:lnTo>
                      <a:pt x="14000" y="10414"/>
                    </a:lnTo>
                    <a:lnTo>
                      <a:pt x="13600" y="11250"/>
                    </a:lnTo>
                    <a:lnTo>
                      <a:pt x="13120" y="12021"/>
                    </a:lnTo>
                    <a:lnTo>
                      <a:pt x="12560" y="12857"/>
                    </a:lnTo>
                    <a:lnTo>
                      <a:pt x="11760" y="13693"/>
                    </a:lnTo>
                    <a:lnTo>
                      <a:pt x="10880" y="14593"/>
                    </a:lnTo>
                    <a:lnTo>
                      <a:pt x="9920" y="13693"/>
                    </a:lnTo>
                    <a:lnTo>
                      <a:pt x="9120" y="12921"/>
                    </a:lnTo>
                    <a:lnTo>
                      <a:pt x="8080" y="11250"/>
                    </a:lnTo>
                    <a:lnTo>
                      <a:pt x="7600" y="10414"/>
                    </a:lnTo>
                    <a:lnTo>
                      <a:pt x="7280" y="9643"/>
                    </a:lnTo>
                    <a:lnTo>
                      <a:pt x="6880" y="8229"/>
                    </a:lnTo>
                    <a:lnTo>
                      <a:pt x="6400" y="6107"/>
                    </a:lnTo>
                    <a:lnTo>
                      <a:pt x="6240" y="5786"/>
                    </a:lnTo>
                    <a:lnTo>
                      <a:pt x="5840" y="5464"/>
                    </a:lnTo>
                    <a:lnTo>
                      <a:pt x="5680" y="5464"/>
                    </a:lnTo>
                    <a:lnTo>
                      <a:pt x="5200" y="5721"/>
                    </a:lnTo>
                    <a:lnTo>
                      <a:pt x="4880" y="5979"/>
                    </a:lnTo>
                    <a:lnTo>
                      <a:pt x="4800" y="6236"/>
                    </a:lnTo>
                    <a:lnTo>
                      <a:pt x="4560" y="6686"/>
                    </a:lnTo>
                    <a:lnTo>
                      <a:pt x="4560" y="7071"/>
                    </a:lnTo>
                    <a:lnTo>
                      <a:pt x="4640" y="7264"/>
                    </a:lnTo>
                    <a:lnTo>
                      <a:pt x="4320" y="6621"/>
                    </a:lnTo>
                    <a:lnTo>
                      <a:pt x="4000" y="5914"/>
                    </a:lnTo>
                    <a:lnTo>
                      <a:pt x="3760" y="5271"/>
                    </a:lnTo>
                    <a:lnTo>
                      <a:pt x="3680" y="4629"/>
                    </a:lnTo>
                    <a:lnTo>
                      <a:pt x="3520" y="3407"/>
                    </a:lnTo>
                    <a:lnTo>
                      <a:pt x="3600" y="2314"/>
                    </a:lnTo>
                    <a:lnTo>
                      <a:pt x="3680" y="1350"/>
                    </a:lnTo>
                    <a:lnTo>
                      <a:pt x="3920" y="643"/>
                    </a:lnTo>
                    <a:lnTo>
                      <a:pt x="4160" y="0"/>
                    </a:lnTo>
                    <a:lnTo>
                      <a:pt x="880" y="0"/>
                    </a:lnTo>
                    <a:lnTo>
                      <a:pt x="640" y="964"/>
                    </a:lnTo>
                    <a:lnTo>
                      <a:pt x="320" y="1993"/>
                    </a:lnTo>
                    <a:lnTo>
                      <a:pt x="80" y="3343"/>
                    </a:lnTo>
                    <a:lnTo>
                      <a:pt x="0" y="5014"/>
                    </a:lnTo>
                    <a:lnTo>
                      <a:pt x="80" y="5914"/>
                    </a:lnTo>
                    <a:lnTo>
                      <a:pt x="240" y="6879"/>
                    </a:lnTo>
                    <a:lnTo>
                      <a:pt x="400" y="7779"/>
                    </a:lnTo>
                    <a:lnTo>
                      <a:pt x="720" y="8743"/>
                    </a:lnTo>
                    <a:lnTo>
                      <a:pt x="1120" y="9771"/>
                    </a:lnTo>
                    <a:lnTo>
                      <a:pt x="1680" y="10864"/>
                    </a:lnTo>
                    <a:lnTo>
                      <a:pt x="1600" y="10543"/>
                    </a:lnTo>
                    <a:lnTo>
                      <a:pt x="1600" y="9964"/>
                    </a:lnTo>
                    <a:lnTo>
                      <a:pt x="1760" y="9193"/>
                    </a:lnTo>
                    <a:lnTo>
                      <a:pt x="2400" y="8550"/>
                    </a:lnTo>
                    <a:lnTo>
                      <a:pt x="2800" y="8293"/>
                    </a:lnTo>
                    <a:lnTo>
                      <a:pt x="3200" y="8229"/>
                    </a:lnTo>
                    <a:lnTo>
                      <a:pt x="3600" y="8229"/>
                    </a:lnTo>
                    <a:lnTo>
                      <a:pt x="3760" y="8357"/>
                    </a:lnTo>
                    <a:lnTo>
                      <a:pt x="4000" y="8679"/>
                    </a:lnTo>
                    <a:lnTo>
                      <a:pt x="4160" y="9193"/>
                    </a:lnTo>
                    <a:lnTo>
                      <a:pt x="4480" y="10414"/>
                    </a:lnTo>
                    <a:lnTo>
                      <a:pt x="4880" y="12214"/>
                    </a:lnTo>
                    <a:lnTo>
                      <a:pt x="5200" y="13243"/>
                    </a:lnTo>
                    <a:lnTo>
                      <a:pt x="5600" y="14271"/>
                    </a:lnTo>
                    <a:lnTo>
                      <a:pt x="6080" y="15493"/>
                    </a:lnTo>
                    <a:lnTo>
                      <a:pt x="6640" y="16586"/>
                    </a:lnTo>
                    <a:lnTo>
                      <a:pt x="7440" y="17871"/>
                    </a:lnTo>
                    <a:lnTo>
                      <a:pt x="8320" y="19093"/>
                    </a:lnTo>
                    <a:lnTo>
                      <a:pt x="9440" y="20314"/>
                    </a:lnTo>
                    <a:lnTo>
                      <a:pt x="10880" y="21600"/>
                    </a:lnTo>
                    <a:lnTo>
                      <a:pt x="12160" y="20314"/>
                    </a:lnTo>
                    <a:lnTo>
                      <a:pt x="13360" y="19093"/>
                    </a:lnTo>
                    <a:lnTo>
                      <a:pt x="14240" y="17871"/>
                    </a:lnTo>
                    <a:lnTo>
                      <a:pt x="15040" y="16586"/>
                    </a:lnTo>
                    <a:lnTo>
                      <a:pt x="15600" y="15493"/>
                    </a:lnTo>
                    <a:lnTo>
                      <a:pt x="16080" y="14271"/>
                    </a:lnTo>
                    <a:lnTo>
                      <a:pt x="16480" y="13243"/>
                    </a:lnTo>
                    <a:lnTo>
                      <a:pt x="16720" y="12214"/>
                    </a:lnTo>
                    <a:lnTo>
                      <a:pt x="17120" y="10414"/>
                    </a:lnTo>
                    <a:lnTo>
                      <a:pt x="17440" y="9193"/>
                    </a:lnTo>
                    <a:lnTo>
                      <a:pt x="17600" y="8679"/>
                    </a:lnTo>
                    <a:lnTo>
                      <a:pt x="17760" y="8357"/>
                    </a:lnTo>
                    <a:lnTo>
                      <a:pt x="18080" y="8229"/>
                    </a:lnTo>
                    <a:lnTo>
                      <a:pt x="18400" y="8229"/>
                    </a:lnTo>
                    <a:lnTo>
                      <a:pt x="18880" y="8293"/>
                    </a:lnTo>
                    <a:lnTo>
                      <a:pt x="19600" y="8871"/>
                    </a:lnTo>
                    <a:lnTo>
                      <a:pt x="19760" y="9193"/>
                    </a:lnTo>
                    <a:lnTo>
                      <a:pt x="20000" y="9579"/>
                    </a:lnTo>
                    <a:lnTo>
                      <a:pt x="20000" y="10864"/>
                    </a:lnTo>
                    <a:lnTo>
                      <a:pt x="20480" y="9771"/>
                    </a:lnTo>
                    <a:lnTo>
                      <a:pt x="20880" y="8743"/>
                    </a:lnTo>
                    <a:lnTo>
                      <a:pt x="21280" y="7779"/>
                    </a:lnTo>
                    <a:lnTo>
                      <a:pt x="21440" y="6879"/>
                    </a:lnTo>
                    <a:lnTo>
                      <a:pt x="21600" y="5914"/>
                    </a:lnTo>
                    <a:lnTo>
                      <a:pt x="21600" y="3343"/>
                    </a:lnTo>
                    <a:lnTo>
                      <a:pt x="21360" y="1993"/>
                    </a:lnTo>
                    <a:lnTo>
                      <a:pt x="21040" y="964"/>
                    </a:lnTo>
                    <a:lnTo>
                      <a:pt x="20720" y="0"/>
                    </a:lnTo>
                    <a:lnTo>
                      <a:pt x="1752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numCol="1" anchor="t">
                <a:normAutofit fontScale="62500" lnSpcReduction="20000"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lvl9pPr>
              </a:lstStyle>
              <a:p>
                <a:pPr>
                  <a:defRPr>
                    <a:solidFill>
                      <a:srgbClr val="FFFFFF"/>
                    </a:solidFill>
                  </a:defRPr>
                </a:pPr>
                <a:endParaRPr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22" name="îŝliďe">
            <a:extLst>
              <a:ext uri="{FF2B5EF4-FFF2-40B4-BE49-F238E27FC236}">
                <a16:creationId xmlns:a16="http://schemas.microsoft.com/office/drawing/2014/main" id="{3D37F32F-8E28-4D67-8769-7147670346DA}"/>
              </a:ext>
            </a:extLst>
          </p:cNvPr>
          <p:cNvSpPr/>
          <p:nvPr/>
        </p:nvSpPr>
        <p:spPr bwMode="auto">
          <a:xfrm>
            <a:off x="7655256" y="2414388"/>
            <a:ext cx="4123018" cy="79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 err="1">
                <a:solidFill>
                  <a:schemeClr val="bg1"/>
                </a:solidFill>
              </a:rPr>
              <a:t>Pemahaman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20" name="îSḻiḋê">
            <a:extLst>
              <a:ext uri="{FF2B5EF4-FFF2-40B4-BE49-F238E27FC236}">
                <a16:creationId xmlns:a16="http://schemas.microsoft.com/office/drawing/2014/main" id="{963E5418-FE01-4594-B827-0C24780D4858}"/>
              </a:ext>
            </a:extLst>
          </p:cNvPr>
          <p:cNvSpPr/>
          <p:nvPr/>
        </p:nvSpPr>
        <p:spPr bwMode="auto">
          <a:xfrm>
            <a:off x="7655256" y="3717985"/>
            <a:ext cx="4123018" cy="79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 err="1">
                <a:solidFill>
                  <a:schemeClr val="bg1"/>
                </a:solidFill>
              </a:rPr>
              <a:t>Protokol</a:t>
            </a:r>
            <a:r>
              <a:rPr lang="en-US" altLang="zh-CN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</a:rPr>
              <a:t>adalah</a:t>
            </a:r>
            <a:r>
              <a:rPr lang="en-US" altLang="zh-CN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</a:rPr>
              <a:t>kunci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18" name="ïṡ1iḓê">
            <a:extLst>
              <a:ext uri="{FF2B5EF4-FFF2-40B4-BE49-F238E27FC236}">
                <a16:creationId xmlns:a16="http://schemas.microsoft.com/office/drawing/2014/main" id="{78492A32-33FC-4B9D-BE98-3DD638AF3994}"/>
              </a:ext>
            </a:extLst>
          </p:cNvPr>
          <p:cNvSpPr/>
          <p:nvPr/>
        </p:nvSpPr>
        <p:spPr bwMode="auto">
          <a:xfrm>
            <a:off x="7655256" y="5021582"/>
            <a:ext cx="4123018" cy="79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i="1" dirty="0">
                <a:solidFill>
                  <a:schemeClr val="bg1"/>
                </a:solidFill>
              </a:rPr>
              <a:t>Expert</a:t>
            </a:r>
          </a:p>
        </p:txBody>
      </p:sp>
      <p:cxnSp>
        <p:nvCxnSpPr>
          <p:cNvPr id="12" name="直接连接符 82">
            <a:extLst>
              <a:ext uri="{FF2B5EF4-FFF2-40B4-BE49-F238E27FC236}">
                <a16:creationId xmlns:a16="http://schemas.microsoft.com/office/drawing/2014/main" id="{28671EE6-7E20-4AA5-9BBF-0B8D4D38F438}"/>
              </a:ext>
            </a:extLst>
          </p:cNvPr>
          <p:cNvCxnSpPr/>
          <p:nvPr/>
        </p:nvCxnSpPr>
        <p:spPr>
          <a:xfrm>
            <a:off x="6292923" y="2690440"/>
            <a:ext cx="528917" cy="0"/>
          </a:xfrm>
          <a:prstGeom prst="line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83">
            <a:extLst>
              <a:ext uri="{FF2B5EF4-FFF2-40B4-BE49-F238E27FC236}">
                <a16:creationId xmlns:a16="http://schemas.microsoft.com/office/drawing/2014/main" id="{B42722C5-8DDD-4EC5-81B9-B775A406BCF1}"/>
              </a:ext>
            </a:extLst>
          </p:cNvPr>
          <p:cNvCxnSpPr/>
          <p:nvPr/>
        </p:nvCxnSpPr>
        <p:spPr>
          <a:xfrm>
            <a:off x="6292923" y="3994036"/>
            <a:ext cx="528917" cy="0"/>
          </a:xfrm>
          <a:prstGeom prst="line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84">
            <a:extLst>
              <a:ext uri="{FF2B5EF4-FFF2-40B4-BE49-F238E27FC236}">
                <a16:creationId xmlns:a16="http://schemas.microsoft.com/office/drawing/2014/main" id="{8DD5A1E2-A1B8-4CCA-89A5-2F6AF810F311}"/>
              </a:ext>
            </a:extLst>
          </p:cNvPr>
          <p:cNvCxnSpPr/>
          <p:nvPr/>
        </p:nvCxnSpPr>
        <p:spPr>
          <a:xfrm>
            <a:off x="6292923" y="5297634"/>
            <a:ext cx="528917" cy="0"/>
          </a:xfrm>
          <a:prstGeom prst="line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86">
            <a:extLst>
              <a:ext uri="{FF2B5EF4-FFF2-40B4-BE49-F238E27FC236}">
                <a16:creationId xmlns:a16="http://schemas.microsoft.com/office/drawing/2014/main" id="{03F4AD2A-33AC-4D3A-8B62-2FFEFC9A009B}"/>
              </a:ext>
            </a:extLst>
          </p:cNvPr>
          <p:cNvCxnSpPr>
            <a:cxnSpLocks/>
          </p:cNvCxnSpPr>
          <p:nvPr/>
        </p:nvCxnSpPr>
        <p:spPr>
          <a:xfrm flipV="1">
            <a:off x="4993040" y="2690440"/>
            <a:ext cx="1299883" cy="1303598"/>
          </a:xfrm>
          <a:prstGeom prst="bentConnector2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wo-books_16422">
            <a:extLst>
              <a:ext uri="{FF2B5EF4-FFF2-40B4-BE49-F238E27FC236}">
                <a16:creationId xmlns:a16="http://schemas.microsoft.com/office/drawing/2014/main" id="{93FA30D4-62E6-423C-A50C-09BE6EF3E0E9}"/>
              </a:ext>
            </a:extLst>
          </p:cNvPr>
          <p:cNvSpPr>
            <a:spLocks noChangeAspect="1"/>
          </p:cNvSpPr>
          <p:nvPr/>
        </p:nvSpPr>
        <p:spPr bwMode="auto">
          <a:xfrm>
            <a:off x="6861535" y="2407254"/>
            <a:ext cx="731271" cy="813376"/>
          </a:xfrm>
          <a:custGeom>
            <a:avLst/>
            <a:gdLst>
              <a:gd name="T0" fmla="*/ 3418 w 3466"/>
              <a:gd name="T1" fmla="*/ 1660 h 3861"/>
              <a:gd name="T2" fmla="*/ 3410 w 3466"/>
              <a:gd name="T3" fmla="*/ 1643 h 3861"/>
              <a:gd name="T4" fmla="*/ 3395 w 3466"/>
              <a:gd name="T5" fmla="*/ 1628 h 3861"/>
              <a:gd name="T6" fmla="*/ 3200 w 3466"/>
              <a:gd name="T7" fmla="*/ 1534 h 3861"/>
              <a:gd name="T8" fmla="*/ 3343 w 3466"/>
              <a:gd name="T9" fmla="*/ 1373 h 3861"/>
              <a:gd name="T10" fmla="*/ 3293 w 3466"/>
              <a:gd name="T11" fmla="*/ 793 h 3861"/>
              <a:gd name="T12" fmla="*/ 3282 w 3466"/>
              <a:gd name="T13" fmla="*/ 773 h 3861"/>
              <a:gd name="T14" fmla="*/ 3268 w 3466"/>
              <a:gd name="T15" fmla="*/ 762 h 3861"/>
              <a:gd name="T16" fmla="*/ 1613 w 3466"/>
              <a:gd name="T17" fmla="*/ 15 h 3861"/>
              <a:gd name="T18" fmla="*/ 4 w 3466"/>
              <a:gd name="T19" fmla="*/ 1698 h 3861"/>
              <a:gd name="T20" fmla="*/ 65 w 3466"/>
              <a:gd name="T21" fmla="*/ 2211 h 3861"/>
              <a:gd name="T22" fmla="*/ 315 w 3466"/>
              <a:gd name="T23" fmla="*/ 2357 h 3861"/>
              <a:gd name="T24" fmla="*/ 135 w 3466"/>
              <a:gd name="T25" fmla="*/ 2545 h 3861"/>
              <a:gd name="T26" fmla="*/ 125 w 3466"/>
              <a:gd name="T27" fmla="*/ 2564 h 3861"/>
              <a:gd name="T28" fmla="*/ 187 w 3466"/>
              <a:gd name="T29" fmla="*/ 3073 h 3861"/>
              <a:gd name="T30" fmla="*/ 1749 w 3466"/>
              <a:gd name="T31" fmla="*/ 3856 h 3861"/>
              <a:gd name="T32" fmla="*/ 1770 w 3466"/>
              <a:gd name="T33" fmla="*/ 3861 h 3861"/>
              <a:gd name="T34" fmla="*/ 1773 w 3466"/>
              <a:gd name="T35" fmla="*/ 3861 h 3861"/>
              <a:gd name="T36" fmla="*/ 1790 w 3466"/>
              <a:gd name="T37" fmla="*/ 3857 h 3861"/>
              <a:gd name="T38" fmla="*/ 1804 w 3466"/>
              <a:gd name="T39" fmla="*/ 3848 h 3861"/>
              <a:gd name="T40" fmla="*/ 3465 w 3466"/>
              <a:gd name="T41" fmla="*/ 2236 h 3861"/>
              <a:gd name="T42" fmla="*/ 3418 w 3466"/>
              <a:gd name="T43" fmla="*/ 1662 h 3861"/>
              <a:gd name="T44" fmla="*/ 2890 w 3466"/>
              <a:gd name="T45" fmla="*/ 838 h 3861"/>
              <a:gd name="T46" fmla="*/ 1410 w 3466"/>
              <a:gd name="T47" fmla="*/ 609 h 3861"/>
              <a:gd name="T48" fmla="*/ 159 w 3466"/>
              <a:gd name="T49" fmla="*/ 2172 h 3861"/>
              <a:gd name="T50" fmla="*/ 1574 w 3466"/>
              <a:gd name="T51" fmla="*/ 2481 h 3861"/>
              <a:gd name="T52" fmla="*/ 159 w 3466"/>
              <a:gd name="T53" fmla="*/ 2172 h 3861"/>
              <a:gd name="T54" fmla="*/ 232 w 3466"/>
              <a:gd name="T55" fmla="*/ 2660 h 3861"/>
              <a:gd name="T56" fmla="*/ 1717 w 3466"/>
              <a:gd name="T57" fmla="*/ 3731 h 3861"/>
              <a:gd name="T58" fmla="*/ 1692 w 3466"/>
              <a:gd name="T59" fmla="*/ 2840 h 3861"/>
              <a:gd name="T60" fmla="*/ 3207 w 3466"/>
              <a:gd name="T61" fmla="*/ 917 h 3861"/>
              <a:gd name="T62" fmla="*/ 1692 w 3466"/>
              <a:gd name="T63" fmla="*/ 2840 h 3861"/>
              <a:gd name="T64" fmla="*/ 1795 w 3466"/>
              <a:gd name="T65" fmla="*/ 3330 h 3861"/>
              <a:gd name="T66" fmla="*/ 3365 w 3466"/>
              <a:gd name="T67" fmla="*/ 2220 h 3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66" h="3861">
                <a:moveTo>
                  <a:pt x="3418" y="1662"/>
                </a:moveTo>
                <a:cubicBezTo>
                  <a:pt x="3418" y="1662"/>
                  <a:pt x="3418" y="1661"/>
                  <a:pt x="3418" y="1660"/>
                </a:cubicBezTo>
                <a:cubicBezTo>
                  <a:pt x="3418" y="1659"/>
                  <a:pt x="3416" y="1657"/>
                  <a:pt x="3416" y="1656"/>
                </a:cubicBezTo>
                <a:cubicBezTo>
                  <a:pt x="3414" y="1651"/>
                  <a:pt x="3413" y="1647"/>
                  <a:pt x="3410" y="1643"/>
                </a:cubicBezTo>
                <a:cubicBezTo>
                  <a:pt x="3408" y="1640"/>
                  <a:pt x="3407" y="1638"/>
                  <a:pt x="3405" y="1636"/>
                </a:cubicBezTo>
                <a:cubicBezTo>
                  <a:pt x="3402" y="1633"/>
                  <a:pt x="3399" y="1631"/>
                  <a:pt x="3395" y="1628"/>
                </a:cubicBezTo>
                <a:cubicBezTo>
                  <a:pt x="3394" y="1627"/>
                  <a:pt x="3392" y="1625"/>
                  <a:pt x="3390" y="1624"/>
                </a:cubicBezTo>
                <a:lnTo>
                  <a:pt x="3200" y="1534"/>
                </a:lnTo>
                <a:lnTo>
                  <a:pt x="3327" y="1413"/>
                </a:lnTo>
                <a:cubicBezTo>
                  <a:pt x="3338" y="1403"/>
                  <a:pt x="3344" y="1388"/>
                  <a:pt x="3343" y="1373"/>
                </a:cubicBezTo>
                <a:lnTo>
                  <a:pt x="3296" y="802"/>
                </a:lnTo>
                <a:cubicBezTo>
                  <a:pt x="3295" y="796"/>
                  <a:pt x="3294" y="795"/>
                  <a:pt x="3293" y="793"/>
                </a:cubicBezTo>
                <a:cubicBezTo>
                  <a:pt x="3292" y="788"/>
                  <a:pt x="3290" y="784"/>
                  <a:pt x="3288" y="780"/>
                </a:cubicBezTo>
                <a:cubicBezTo>
                  <a:pt x="3286" y="778"/>
                  <a:pt x="3284" y="776"/>
                  <a:pt x="3282" y="773"/>
                </a:cubicBezTo>
                <a:cubicBezTo>
                  <a:pt x="3279" y="771"/>
                  <a:pt x="3276" y="768"/>
                  <a:pt x="3273" y="766"/>
                </a:cubicBezTo>
                <a:cubicBezTo>
                  <a:pt x="3271" y="765"/>
                  <a:pt x="3270" y="763"/>
                  <a:pt x="3268" y="762"/>
                </a:cubicBezTo>
                <a:lnTo>
                  <a:pt x="1669" y="5"/>
                </a:lnTo>
                <a:cubicBezTo>
                  <a:pt x="1669" y="5"/>
                  <a:pt x="1627" y="0"/>
                  <a:pt x="1613" y="15"/>
                </a:cubicBezTo>
                <a:lnTo>
                  <a:pt x="14" y="1681"/>
                </a:lnTo>
                <a:cubicBezTo>
                  <a:pt x="9" y="1688"/>
                  <a:pt x="6" y="1693"/>
                  <a:pt x="4" y="1698"/>
                </a:cubicBezTo>
                <a:cubicBezTo>
                  <a:pt x="0" y="1708"/>
                  <a:pt x="0" y="1714"/>
                  <a:pt x="1" y="1721"/>
                </a:cubicBezTo>
                <a:lnTo>
                  <a:pt x="65" y="2211"/>
                </a:lnTo>
                <a:cubicBezTo>
                  <a:pt x="67" y="2227"/>
                  <a:pt x="77" y="2241"/>
                  <a:pt x="92" y="2248"/>
                </a:cubicBezTo>
                <a:lnTo>
                  <a:pt x="315" y="2357"/>
                </a:lnTo>
                <a:lnTo>
                  <a:pt x="136" y="2543"/>
                </a:lnTo>
                <a:cubicBezTo>
                  <a:pt x="136" y="2544"/>
                  <a:pt x="136" y="2545"/>
                  <a:pt x="135" y="2545"/>
                </a:cubicBezTo>
                <a:cubicBezTo>
                  <a:pt x="131" y="2550"/>
                  <a:pt x="128" y="2555"/>
                  <a:pt x="126" y="2561"/>
                </a:cubicBezTo>
                <a:cubicBezTo>
                  <a:pt x="126" y="2562"/>
                  <a:pt x="125" y="2563"/>
                  <a:pt x="125" y="2564"/>
                </a:cubicBezTo>
                <a:cubicBezTo>
                  <a:pt x="123" y="2570"/>
                  <a:pt x="122" y="2577"/>
                  <a:pt x="123" y="2584"/>
                </a:cubicBezTo>
                <a:lnTo>
                  <a:pt x="187" y="3073"/>
                </a:lnTo>
                <a:cubicBezTo>
                  <a:pt x="189" y="3089"/>
                  <a:pt x="199" y="3104"/>
                  <a:pt x="214" y="3111"/>
                </a:cubicBezTo>
                <a:lnTo>
                  <a:pt x="1749" y="3856"/>
                </a:lnTo>
                <a:cubicBezTo>
                  <a:pt x="1749" y="3856"/>
                  <a:pt x="1750" y="3856"/>
                  <a:pt x="1750" y="3857"/>
                </a:cubicBezTo>
                <a:cubicBezTo>
                  <a:pt x="1757" y="3859"/>
                  <a:pt x="1763" y="3861"/>
                  <a:pt x="1770" y="3861"/>
                </a:cubicBezTo>
                <a:lnTo>
                  <a:pt x="1770" y="3861"/>
                </a:lnTo>
                <a:cubicBezTo>
                  <a:pt x="1771" y="3861"/>
                  <a:pt x="1772" y="3861"/>
                  <a:pt x="1773" y="3861"/>
                </a:cubicBezTo>
                <a:cubicBezTo>
                  <a:pt x="1775" y="3861"/>
                  <a:pt x="1777" y="3860"/>
                  <a:pt x="1779" y="3860"/>
                </a:cubicBezTo>
                <a:cubicBezTo>
                  <a:pt x="1783" y="3859"/>
                  <a:pt x="1786" y="3858"/>
                  <a:pt x="1790" y="3857"/>
                </a:cubicBezTo>
                <a:cubicBezTo>
                  <a:pt x="1793" y="3855"/>
                  <a:pt x="1795" y="3853"/>
                  <a:pt x="1798" y="3852"/>
                </a:cubicBezTo>
                <a:cubicBezTo>
                  <a:pt x="1800" y="3850"/>
                  <a:pt x="1802" y="3849"/>
                  <a:pt x="1804" y="3848"/>
                </a:cubicBezTo>
                <a:lnTo>
                  <a:pt x="3450" y="2275"/>
                </a:lnTo>
                <a:cubicBezTo>
                  <a:pt x="3460" y="2265"/>
                  <a:pt x="3466" y="2250"/>
                  <a:pt x="3465" y="2236"/>
                </a:cubicBezTo>
                <a:lnTo>
                  <a:pt x="3418" y="1665"/>
                </a:lnTo>
                <a:cubicBezTo>
                  <a:pt x="3418" y="1664"/>
                  <a:pt x="3418" y="1663"/>
                  <a:pt x="3418" y="1662"/>
                </a:cubicBezTo>
                <a:close/>
                <a:moveTo>
                  <a:pt x="1714" y="287"/>
                </a:moveTo>
                <a:lnTo>
                  <a:pt x="2890" y="838"/>
                </a:lnTo>
                <a:lnTo>
                  <a:pt x="2577" y="1150"/>
                </a:lnTo>
                <a:lnTo>
                  <a:pt x="1410" y="609"/>
                </a:lnTo>
                <a:lnTo>
                  <a:pt x="1714" y="287"/>
                </a:lnTo>
                <a:close/>
                <a:moveTo>
                  <a:pt x="159" y="2172"/>
                </a:moveTo>
                <a:lnTo>
                  <a:pt x="110" y="1797"/>
                </a:lnTo>
                <a:lnTo>
                  <a:pt x="1574" y="2481"/>
                </a:lnTo>
                <a:lnTo>
                  <a:pt x="1595" y="2869"/>
                </a:lnTo>
                <a:lnTo>
                  <a:pt x="159" y="2172"/>
                </a:lnTo>
                <a:close/>
                <a:moveTo>
                  <a:pt x="281" y="3034"/>
                </a:moveTo>
                <a:lnTo>
                  <a:pt x="232" y="2660"/>
                </a:lnTo>
                <a:lnTo>
                  <a:pt x="1697" y="3343"/>
                </a:lnTo>
                <a:lnTo>
                  <a:pt x="1717" y="3731"/>
                </a:lnTo>
                <a:lnTo>
                  <a:pt x="281" y="3034"/>
                </a:lnTo>
                <a:close/>
                <a:moveTo>
                  <a:pt x="1692" y="2840"/>
                </a:moveTo>
                <a:lnTo>
                  <a:pt x="1672" y="2468"/>
                </a:lnTo>
                <a:lnTo>
                  <a:pt x="3207" y="917"/>
                </a:lnTo>
                <a:lnTo>
                  <a:pt x="3243" y="1358"/>
                </a:lnTo>
                <a:lnTo>
                  <a:pt x="1692" y="2840"/>
                </a:lnTo>
                <a:close/>
                <a:moveTo>
                  <a:pt x="1814" y="3702"/>
                </a:moveTo>
                <a:lnTo>
                  <a:pt x="1795" y="3330"/>
                </a:lnTo>
                <a:lnTo>
                  <a:pt x="3329" y="1780"/>
                </a:lnTo>
                <a:lnTo>
                  <a:pt x="3365" y="2220"/>
                </a:lnTo>
                <a:lnTo>
                  <a:pt x="1814" y="370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</p:sp>
      <p:pic>
        <p:nvPicPr>
          <p:cNvPr id="34" name="Graphic 33" descr="Key">
            <a:extLst>
              <a:ext uri="{FF2B5EF4-FFF2-40B4-BE49-F238E27FC236}">
                <a16:creationId xmlns:a16="http://schemas.microsoft.com/office/drawing/2014/main" id="{ED1B35F3-8BC1-40A3-865B-95AA293F64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071590" flipH="1">
            <a:off x="6705299" y="3599695"/>
            <a:ext cx="914400" cy="914400"/>
          </a:xfrm>
          <a:prstGeom prst="rect">
            <a:avLst/>
          </a:prstGeom>
        </p:spPr>
      </p:pic>
      <p:pic>
        <p:nvPicPr>
          <p:cNvPr id="36" name="Graphic 35" descr="User">
            <a:extLst>
              <a:ext uri="{FF2B5EF4-FFF2-40B4-BE49-F238E27FC236}">
                <a16:creationId xmlns:a16="http://schemas.microsoft.com/office/drawing/2014/main" id="{3B62BAB5-865B-4F4B-8E12-9B06E41649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193" y="48392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798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674690" y="1138334"/>
            <a:ext cx="4796363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sz="3600" b="1" dirty="0">
                <a:solidFill>
                  <a:schemeClr val="bg1"/>
                </a:solidFill>
              </a:rPr>
              <a:t>Tata </a:t>
            </a:r>
            <a:r>
              <a:rPr lang="en-US" sz="3600" b="1" dirty="0" err="1">
                <a:solidFill>
                  <a:schemeClr val="bg1"/>
                </a:solidFill>
              </a:rPr>
              <a:t>Tempat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0D68E99-8C66-4D8C-A2BC-9203C1DF028E}"/>
              </a:ext>
            </a:extLst>
          </p:cNvPr>
          <p:cNvSpPr txBox="1">
            <a:spLocks/>
          </p:cNvSpPr>
          <p:nvPr/>
        </p:nvSpPr>
        <p:spPr>
          <a:xfrm>
            <a:off x="674690" y="1898692"/>
            <a:ext cx="10845798" cy="411711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 err="1">
                <a:solidFill>
                  <a:schemeClr val="bg1"/>
                </a:solidFill>
              </a:rPr>
              <a:t>Pengaturan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tempat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pejabat</a:t>
            </a:r>
            <a:r>
              <a:rPr lang="en-US" sz="2400" dirty="0">
                <a:solidFill>
                  <a:schemeClr val="bg1"/>
                </a:solidFill>
              </a:rPr>
              <a:t> negara, </a:t>
            </a:r>
            <a:r>
              <a:rPr lang="en-US" sz="2400" dirty="0" err="1">
                <a:solidFill>
                  <a:schemeClr val="bg1"/>
                </a:solidFill>
              </a:rPr>
              <a:t>pejabat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pemerintahan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perwakilan</a:t>
            </a:r>
            <a:r>
              <a:rPr lang="en-US" sz="2400" dirty="0">
                <a:solidFill>
                  <a:schemeClr val="bg1"/>
                </a:solidFill>
              </a:rPr>
              <a:t> negara </a:t>
            </a:r>
            <a:r>
              <a:rPr lang="en-US" sz="2400" dirty="0" err="1">
                <a:solidFill>
                  <a:schemeClr val="bg1"/>
                </a:solidFill>
              </a:rPr>
              <a:t>asing</a:t>
            </a:r>
            <a:r>
              <a:rPr lang="en-US" sz="2400" dirty="0">
                <a:solidFill>
                  <a:schemeClr val="bg1"/>
                </a:solidFill>
              </a:rPr>
              <a:t>, dan/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organisasi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internasional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tokoh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tertentu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acara </a:t>
            </a:r>
            <a:r>
              <a:rPr lang="en-US" sz="2400" dirty="0" err="1">
                <a:solidFill>
                  <a:schemeClr val="bg1"/>
                </a:solidFill>
              </a:rPr>
              <a:t>resmi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77A2168-CDB8-4BBE-93C0-CCC5DD0432B1}"/>
              </a:ext>
            </a:extLst>
          </p:cNvPr>
          <p:cNvGrpSpPr/>
          <p:nvPr/>
        </p:nvGrpSpPr>
        <p:grpSpPr>
          <a:xfrm>
            <a:off x="2761411" y="3078796"/>
            <a:ext cx="6175612" cy="1107746"/>
            <a:chOff x="2761411" y="2818877"/>
            <a:chExt cx="6175612" cy="110774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AA9833-8C29-4C1B-AB83-C3A35A02A449}"/>
                </a:ext>
              </a:extLst>
            </p:cNvPr>
            <p:cNvSpPr/>
            <p:nvPr/>
          </p:nvSpPr>
          <p:spPr>
            <a:xfrm>
              <a:off x="2761411" y="3230587"/>
              <a:ext cx="1255594" cy="696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AE2B68-C603-407B-82ED-C711131CABB9}"/>
                </a:ext>
              </a:extLst>
            </p:cNvPr>
            <p:cNvSpPr/>
            <p:nvPr/>
          </p:nvSpPr>
          <p:spPr>
            <a:xfrm>
              <a:off x="4401417" y="3230587"/>
              <a:ext cx="1255594" cy="696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D9CA928-7C41-49AE-BE94-05A29B5EE5B6}"/>
                </a:ext>
              </a:extLst>
            </p:cNvPr>
            <p:cNvSpPr/>
            <p:nvPr/>
          </p:nvSpPr>
          <p:spPr>
            <a:xfrm>
              <a:off x="6041423" y="3230587"/>
              <a:ext cx="1255594" cy="696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FFEE65-2F89-44BB-B6CF-55A5A319FF1C}"/>
                </a:ext>
              </a:extLst>
            </p:cNvPr>
            <p:cNvSpPr/>
            <p:nvPr/>
          </p:nvSpPr>
          <p:spPr>
            <a:xfrm>
              <a:off x="7681429" y="3230587"/>
              <a:ext cx="1255594" cy="696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 Placeholder 2">
              <a:extLst>
                <a:ext uri="{FF2B5EF4-FFF2-40B4-BE49-F238E27FC236}">
                  <a16:creationId xmlns:a16="http://schemas.microsoft.com/office/drawing/2014/main" id="{68F45DE7-E377-4CF6-A04C-93C9ED1A0D30}"/>
                </a:ext>
              </a:extLst>
            </p:cNvPr>
            <p:cNvSpPr txBox="1">
              <a:spLocks/>
            </p:cNvSpPr>
            <p:nvPr/>
          </p:nvSpPr>
          <p:spPr>
            <a:xfrm>
              <a:off x="4861578" y="2818877"/>
              <a:ext cx="33527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4" name="Text Placeholder 2">
              <a:extLst>
                <a:ext uri="{FF2B5EF4-FFF2-40B4-BE49-F238E27FC236}">
                  <a16:creationId xmlns:a16="http://schemas.microsoft.com/office/drawing/2014/main" id="{6111DD3E-BC68-41DD-92FC-8D60341F7104}"/>
                </a:ext>
              </a:extLst>
            </p:cNvPr>
            <p:cNvSpPr txBox="1">
              <a:spLocks/>
            </p:cNvSpPr>
            <p:nvPr/>
          </p:nvSpPr>
          <p:spPr>
            <a:xfrm>
              <a:off x="6507177" y="2818877"/>
              <a:ext cx="33527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5" name="Text Placeholder 2">
              <a:extLst>
                <a:ext uri="{FF2B5EF4-FFF2-40B4-BE49-F238E27FC236}">
                  <a16:creationId xmlns:a16="http://schemas.microsoft.com/office/drawing/2014/main" id="{2C2A12E4-5CE6-494C-B859-70380FA37A74}"/>
                </a:ext>
              </a:extLst>
            </p:cNvPr>
            <p:cNvSpPr txBox="1">
              <a:spLocks/>
            </p:cNvSpPr>
            <p:nvPr/>
          </p:nvSpPr>
          <p:spPr>
            <a:xfrm>
              <a:off x="8141590" y="2818877"/>
              <a:ext cx="33527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6" name="Text Placeholder 2">
              <a:extLst>
                <a:ext uri="{FF2B5EF4-FFF2-40B4-BE49-F238E27FC236}">
                  <a16:creationId xmlns:a16="http://schemas.microsoft.com/office/drawing/2014/main" id="{D7896FE5-94E9-48C9-A8B2-861EA40B010A}"/>
                </a:ext>
              </a:extLst>
            </p:cNvPr>
            <p:cNvSpPr txBox="1">
              <a:spLocks/>
            </p:cNvSpPr>
            <p:nvPr/>
          </p:nvSpPr>
          <p:spPr>
            <a:xfrm>
              <a:off x="3215979" y="2818877"/>
              <a:ext cx="33527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" name="Text Placeholder 2">
              <a:extLst>
                <a:ext uri="{FF2B5EF4-FFF2-40B4-BE49-F238E27FC236}">
                  <a16:creationId xmlns:a16="http://schemas.microsoft.com/office/drawing/2014/main" id="{5C930834-9F95-4EB8-B85C-BC9AC831BE5B}"/>
                </a:ext>
              </a:extLst>
            </p:cNvPr>
            <p:cNvSpPr txBox="1">
              <a:spLocks/>
            </p:cNvSpPr>
            <p:nvPr/>
          </p:nvSpPr>
          <p:spPr>
            <a:xfrm>
              <a:off x="2796489" y="3376162"/>
              <a:ext cx="117425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 err="1">
                  <a:solidFill>
                    <a:srgbClr val="0461D6"/>
                  </a:solidFill>
                </a:rPr>
                <a:t>kursi</a:t>
              </a:r>
              <a:endParaRPr lang="en-US" sz="2400" dirty="0">
                <a:solidFill>
                  <a:srgbClr val="0461D6"/>
                </a:solidFill>
              </a:endParaRPr>
            </a:p>
          </p:txBody>
        </p:sp>
        <p:sp>
          <p:nvSpPr>
            <p:cNvPr id="18" name="Text Placeholder 2">
              <a:extLst>
                <a:ext uri="{FF2B5EF4-FFF2-40B4-BE49-F238E27FC236}">
                  <a16:creationId xmlns:a16="http://schemas.microsoft.com/office/drawing/2014/main" id="{A1BF7F8A-2DC1-42EF-9C7D-BE9A8CD6FD9D}"/>
                </a:ext>
              </a:extLst>
            </p:cNvPr>
            <p:cNvSpPr txBox="1">
              <a:spLocks/>
            </p:cNvSpPr>
            <p:nvPr/>
          </p:nvSpPr>
          <p:spPr>
            <a:xfrm>
              <a:off x="4442088" y="3376162"/>
              <a:ext cx="117425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 err="1">
                  <a:solidFill>
                    <a:srgbClr val="0461D6"/>
                  </a:solidFill>
                </a:rPr>
                <a:t>kursi</a:t>
              </a:r>
              <a:endParaRPr lang="en-US" sz="2400" dirty="0">
                <a:solidFill>
                  <a:srgbClr val="0461D6"/>
                </a:solidFill>
              </a:endParaRPr>
            </a:p>
          </p:txBody>
        </p:sp>
        <p:sp>
          <p:nvSpPr>
            <p:cNvPr id="19" name="Text Placeholder 2">
              <a:extLst>
                <a:ext uri="{FF2B5EF4-FFF2-40B4-BE49-F238E27FC236}">
                  <a16:creationId xmlns:a16="http://schemas.microsoft.com/office/drawing/2014/main" id="{5B007DC4-D11D-4A55-8B33-81C216BBA11D}"/>
                </a:ext>
              </a:extLst>
            </p:cNvPr>
            <p:cNvSpPr txBox="1">
              <a:spLocks/>
            </p:cNvSpPr>
            <p:nvPr/>
          </p:nvSpPr>
          <p:spPr>
            <a:xfrm>
              <a:off x="6082094" y="3369743"/>
              <a:ext cx="117425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 err="1">
                  <a:solidFill>
                    <a:srgbClr val="0461D6"/>
                  </a:solidFill>
                </a:rPr>
                <a:t>kursi</a:t>
              </a:r>
              <a:endParaRPr lang="en-US" sz="2400" dirty="0">
                <a:solidFill>
                  <a:srgbClr val="0461D6"/>
                </a:solidFill>
              </a:endParaRPr>
            </a:p>
          </p:txBody>
        </p:sp>
        <p:sp>
          <p:nvSpPr>
            <p:cNvPr id="20" name="Text Placeholder 2">
              <a:extLst>
                <a:ext uri="{FF2B5EF4-FFF2-40B4-BE49-F238E27FC236}">
                  <a16:creationId xmlns:a16="http://schemas.microsoft.com/office/drawing/2014/main" id="{38691678-BC9F-4B2C-8E9D-8FBA4B822B1C}"/>
                </a:ext>
              </a:extLst>
            </p:cNvPr>
            <p:cNvSpPr txBox="1">
              <a:spLocks/>
            </p:cNvSpPr>
            <p:nvPr/>
          </p:nvSpPr>
          <p:spPr>
            <a:xfrm>
              <a:off x="7722100" y="3369743"/>
              <a:ext cx="117425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 err="1">
                  <a:solidFill>
                    <a:srgbClr val="0461D6"/>
                  </a:solidFill>
                </a:rPr>
                <a:t>kursi</a:t>
              </a:r>
              <a:endParaRPr lang="en-US" sz="2400" dirty="0">
                <a:solidFill>
                  <a:srgbClr val="0461D6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D01B31D-97D8-4DAF-A8B4-0DC4C060663C}"/>
              </a:ext>
            </a:extLst>
          </p:cNvPr>
          <p:cNvGrpSpPr/>
          <p:nvPr/>
        </p:nvGrpSpPr>
        <p:grpSpPr>
          <a:xfrm>
            <a:off x="3551251" y="4332117"/>
            <a:ext cx="4535606" cy="1110827"/>
            <a:chOff x="3557531" y="4338333"/>
            <a:chExt cx="4535606" cy="11108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762742-89B9-4B41-8C84-C818D03B2A86}"/>
                </a:ext>
              </a:extLst>
            </p:cNvPr>
            <p:cNvSpPr/>
            <p:nvPr/>
          </p:nvSpPr>
          <p:spPr>
            <a:xfrm>
              <a:off x="3557531" y="4753124"/>
              <a:ext cx="1255594" cy="69603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A1831C-08D7-4845-91A6-308D4153D130}"/>
                </a:ext>
              </a:extLst>
            </p:cNvPr>
            <p:cNvSpPr/>
            <p:nvPr/>
          </p:nvSpPr>
          <p:spPr>
            <a:xfrm>
              <a:off x="5197537" y="4753124"/>
              <a:ext cx="1255594" cy="69603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4A9DFE-9077-4D3A-A810-CFD03390FADA}"/>
                </a:ext>
              </a:extLst>
            </p:cNvPr>
            <p:cNvSpPr/>
            <p:nvPr/>
          </p:nvSpPr>
          <p:spPr>
            <a:xfrm>
              <a:off x="6837543" y="4753124"/>
              <a:ext cx="1255594" cy="69603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 Placeholder 2">
              <a:extLst>
                <a:ext uri="{FF2B5EF4-FFF2-40B4-BE49-F238E27FC236}">
                  <a16:creationId xmlns:a16="http://schemas.microsoft.com/office/drawing/2014/main" id="{9A78CE83-9263-4608-A0C8-9F187F42D9EA}"/>
                </a:ext>
              </a:extLst>
            </p:cNvPr>
            <p:cNvSpPr txBox="1">
              <a:spLocks/>
            </p:cNvSpPr>
            <p:nvPr/>
          </p:nvSpPr>
          <p:spPr>
            <a:xfrm>
              <a:off x="4017005" y="4338333"/>
              <a:ext cx="33527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" name="Text Placeholder 2">
              <a:extLst>
                <a:ext uri="{FF2B5EF4-FFF2-40B4-BE49-F238E27FC236}">
                  <a16:creationId xmlns:a16="http://schemas.microsoft.com/office/drawing/2014/main" id="{C6137BF8-6E9E-426C-9BE2-AD8FCA338477}"/>
                </a:ext>
              </a:extLst>
            </p:cNvPr>
            <p:cNvSpPr txBox="1">
              <a:spLocks/>
            </p:cNvSpPr>
            <p:nvPr/>
          </p:nvSpPr>
          <p:spPr>
            <a:xfrm>
              <a:off x="5662604" y="4338333"/>
              <a:ext cx="33527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" name="Text Placeholder 2">
              <a:extLst>
                <a:ext uri="{FF2B5EF4-FFF2-40B4-BE49-F238E27FC236}">
                  <a16:creationId xmlns:a16="http://schemas.microsoft.com/office/drawing/2014/main" id="{C094A447-451B-411B-B13A-E78987CBBFD2}"/>
                </a:ext>
              </a:extLst>
            </p:cNvPr>
            <p:cNvSpPr txBox="1">
              <a:spLocks/>
            </p:cNvSpPr>
            <p:nvPr/>
          </p:nvSpPr>
          <p:spPr>
            <a:xfrm>
              <a:off x="7297017" y="4338333"/>
              <a:ext cx="33527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" name="Text Placeholder 2">
              <a:extLst>
                <a:ext uri="{FF2B5EF4-FFF2-40B4-BE49-F238E27FC236}">
                  <a16:creationId xmlns:a16="http://schemas.microsoft.com/office/drawing/2014/main" id="{E52D2CD7-9234-42F6-A111-E06EBB0B297F}"/>
                </a:ext>
              </a:extLst>
            </p:cNvPr>
            <p:cNvSpPr txBox="1">
              <a:spLocks/>
            </p:cNvSpPr>
            <p:nvPr/>
          </p:nvSpPr>
          <p:spPr>
            <a:xfrm>
              <a:off x="3617073" y="4892385"/>
              <a:ext cx="117425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 err="1">
                  <a:solidFill>
                    <a:srgbClr val="0461D6"/>
                  </a:solidFill>
                </a:rPr>
                <a:t>kursi</a:t>
              </a:r>
              <a:endParaRPr lang="en-US" sz="2400" dirty="0">
                <a:solidFill>
                  <a:srgbClr val="0461D6"/>
                </a:solidFill>
              </a:endParaRPr>
            </a:p>
          </p:txBody>
        </p:sp>
        <p:sp>
          <p:nvSpPr>
            <p:cNvPr id="25" name="Text Placeholder 2">
              <a:extLst>
                <a:ext uri="{FF2B5EF4-FFF2-40B4-BE49-F238E27FC236}">
                  <a16:creationId xmlns:a16="http://schemas.microsoft.com/office/drawing/2014/main" id="{FD2E8247-DE07-47E2-95F6-03088C673ADE}"/>
                </a:ext>
              </a:extLst>
            </p:cNvPr>
            <p:cNvSpPr txBox="1">
              <a:spLocks/>
            </p:cNvSpPr>
            <p:nvPr/>
          </p:nvSpPr>
          <p:spPr>
            <a:xfrm>
              <a:off x="5262672" y="4892385"/>
              <a:ext cx="117425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 err="1">
                  <a:solidFill>
                    <a:srgbClr val="0461D6"/>
                  </a:solidFill>
                </a:rPr>
                <a:t>kursi</a:t>
              </a:r>
              <a:endParaRPr lang="en-US" sz="2400" dirty="0">
                <a:solidFill>
                  <a:srgbClr val="0461D6"/>
                </a:solidFill>
              </a:endParaRPr>
            </a:p>
          </p:txBody>
        </p:sp>
        <p:sp>
          <p:nvSpPr>
            <p:cNvPr id="27" name="Text Placeholder 2">
              <a:extLst>
                <a:ext uri="{FF2B5EF4-FFF2-40B4-BE49-F238E27FC236}">
                  <a16:creationId xmlns:a16="http://schemas.microsoft.com/office/drawing/2014/main" id="{312C1488-3D2F-45B0-80B8-0AF8436CB64F}"/>
                </a:ext>
              </a:extLst>
            </p:cNvPr>
            <p:cNvSpPr txBox="1">
              <a:spLocks/>
            </p:cNvSpPr>
            <p:nvPr/>
          </p:nvSpPr>
          <p:spPr>
            <a:xfrm>
              <a:off x="6902678" y="4885966"/>
              <a:ext cx="1174252" cy="4117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589" indent="-228589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6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4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20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298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74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52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29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06" indent="-228589" algn="l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 err="1">
                  <a:solidFill>
                    <a:srgbClr val="0461D6"/>
                  </a:solidFill>
                </a:rPr>
                <a:t>kursi</a:t>
              </a:r>
              <a:endParaRPr lang="en-US" sz="2400" dirty="0">
                <a:solidFill>
                  <a:srgbClr val="0461D6"/>
                </a:solidFill>
              </a:endParaRPr>
            </a:p>
          </p:txBody>
        </p:sp>
      </p:grp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F2D11E5-202D-4DCF-A68A-7F60B8BC62F4}"/>
              </a:ext>
            </a:extLst>
          </p:cNvPr>
          <p:cNvSpPr txBox="1">
            <a:spLocks/>
          </p:cNvSpPr>
          <p:nvPr/>
        </p:nvSpPr>
        <p:spPr>
          <a:xfrm>
            <a:off x="669925" y="5656979"/>
            <a:ext cx="9124403" cy="411710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*) </a:t>
            </a:r>
            <a:r>
              <a:rPr lang="en-US" dirty="0" err="1">
                <a:solidFill>
                  <a:srgbClr val="FFC000"/>
                </a:solidFill>
              </a:rPr>
              <a:t>Permintaan</a:t>
            </a:r>
            <a:r>
              <a:rPr lang="en-US" dirty="0">
                <a:solidFill>
                  <a:srgbClr val="FFC000"/>
                </a:solidFill>
              </a:rPr>
              <a:t> yang </a:t>
            </a:r>
            <a:r>
              <a:rPr lang="en-US" dirty="0" err="1">
                <a:solidFill>
                  <a:srgbClr val="FFC000"/>
                </a:solidFill>
              </a:rPr>
              <a:t>tidak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melanggar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esensi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kegiatan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894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674690" y="1138334"/>
            <a:ext cx="4796363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sz="3600" b="1" dirty="0">
                <a:solidFill>
                  <a:schemeClr val="bg1"/>
                </a:solidFill>
              </a:rPr>
              <a:t>Hal </a:t>
            </a:r>
            <a:r>
              <a:rPr lang="en-US" sz="3600" b="1" dirty="0" err="1">
                <a:solidFill>
                  <a:schemeClr val="bg1"/>
                </a:solidFill>
              </a:rPr>
              <a:t>Penting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20" name="îšľíde">
            <a:extLst>
              <a:ext uri="{FF2B5EF4-FFF2-40B4-BE49-F238E27FC236}">
                <a16:creationId xmlns:a16="http://schemas.microsoft.com/office/drawing/2014/main" id="{DF0BDCBD-4C4D-4AFB-A161-5C0F181969BA}"/>
              </a:ext>
            </a:extLst>
          </p:cNvPr>
          <p:cNvSpPr/>
          <p:nvPr/>
        </p:nvSpPr>
        <p:spPr>
          <a:xfrm>
            <a:off x="7007722" y="2419646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342900" indent="-342900" defTabSz="1828434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Penghubung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118" name="ï$ḷiḓe">
            <a:extLst>
              <a:ext uri="{FF2B5EF4-FFF2-40B4-BE49-F238E27FC236}">
                <a16:creationId xmlns:a16="http://schemas.microsoft.com/office/drawing/2014/main" id="{9A7ED9B6-AA6B-42D0-9B24-D9D85D9544C3}"/>
              </a:ext>
            </a:extLst>
          </p:cNvPr>
          <p:cNvSpPr/>
          <p:nvPr/>
        </p:nvSpPr>
        <p:spPr>
          <a:xfrm>
            <a:off x="7007722" y="3168197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Komunikasi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116" name="ísľíḑê">
            <a:extLst>
              <a:ext uri="{FF2B5EF4-FFF2-40B4-BE49-F238E27FC236}">
                <a16:creationId xmlns:a16="http://schemas.microsoft.com/office/drawing/2014/main" id="{735D9425-70A1-4678-BDD8-C1B0446FAD03}"/>
              </a:ext>
            </a:extLst>
          </p:cNvPr>
          <p:cNvSpPr/>
          <p:nvPr/>
        </p:nvSpPr>
        <p:spPr>
          <a:xfrm>
            <a:off x="7007721" y="3916037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Koordinasi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114" name="išļíḓè">
            <a:extLst>
              <a:ext uri="{FF2B5EF4-FFF2-40B4-BE49-F238E27FC236}">
                <a16:creationId xmlns:a16="http://schemas.microsoft.com/office/drawing/2014/main" id="{12FAB057-B6F7-473F-9E33-A4A4B381F64F}"/>
              </a:ext>
            </a:extLst>
          </p:cNvPr>
          <p:cNvSpPr/>
          <p:nvPr/>
        </p:nvSpPr>
        <p:spPr>
          <a:xfrm>
            <a:off x="7007721" y="4659445"/>
            <a:ext cx="245355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Solusi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grpSp>
        <p:nvGrpSpPr>
          <p:cNvPr id="41" name="i$ḷïḑ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4D0A377-BB12-450F-BEA5-EEBA49B52135}"/>
              </a:ext>
            </a:extLst>
          </p:cNvPr>
          <p:cNvGrpSpPr>
            <a:grpSpLocks noChangeAspect="1"/>
          </p:cNvGrpSpPr>
          <p:nvPr/>
        </p:nvGrpSpPr>
        <p:grpSpPr>
          <a:xfrm>
            <a:off x="2730719" y="2241033"/>
            <a:ext cx="3605368" cy="4282597"/>
            <a:chOff x="4188729" y="1426028"/>
            <a:chExt cx="3814523" cy="4531040"/>
          </a:xfrm>
        </p:grpSpPr>
        <p:grpSp>
          <p:nvGrpSpPr>
            <p:cNvPr id="42" name="iṧliḍè">
              <a:extLst>
                <a:ext uri="{FF2B5EF4-FFF2-40B4-BE49-F238E27FC236}">
                  <a16:creationId xmlns:a16="http://schemas.microsoft.com/office/drawing/2014/main" id="{D87F7442-D259-434A-8660-C6E08A599973}"/>
                </a:ext>
              </a:extLst>
            </p:cNvPr>
            <p:cNvGrpSpPr/>
            <p:nvPr/>
          </p:nvGrpSpPr>
          <p:grpSpPr>
            <a:xfrm flipH="1">
              <a:off x="5555945" y="1426028"/>
              <a:ext cx="2447307" cy="4494075"/>
              <a:chOff x="8199726" y="980132"/>
              <a:chExt cx="2899947" cy="5325290"/>
            </a:xfrm>
          </p:grpSpPr>
          <p:sp>
            <p:nvSpPr>
              <p:cNvPr id="73" name="íṩ1íďé">
                <a:extLst>
                  <a:ext uri="{FF2B5EF4-FFF2-40B4-BE49-F238E27FC236}">
                    <a16:creationId xmlns:a16="http://schemas.microsoft.com/office/drawing/2014/main" id="{58CEB97D-C3E4-4EDF-8D17-1E2490040243}"/>
                  </a:ext>
                </a:extLst>
              </p:cNvPr>
              <p:cNvSpPr/>
              <p:nvPr/>
            </p:nvSpPr>
            <p:spPr bwMode="auto">
              <a:xfrm>
                <a:off x="8252045" y="3106512"/>
                <a:ext cx="930525" cy="762357"/>
              </a:xfrm>
              <a:custGeom>
                <a:avLst/>
                <a:gdLst>
                  <a:gd name="T0" fmla="*/ 65 w 105"/>
                  <a:gd name="T1" fmla="*/ 86 h 86"/>
                  <a:gd name="T2" fmla="*/ 8 w 105"/>
                  <a:gd name="T3" fmla="*/ 34 h 86"/>
                  <a:gd name="T4" fmla="*/ 7 w 105"/>
                  <a:gd name="T5" fmla="*/ 8 h 86"/>
                  <a:gd name="T6" fmla="*/ 7 w 105"/>
                  <a:gd name="T7" fmla="*/ 8 h 86"/>
                  <a:gd name="T8" fmla="*/ 33 w 105"/>
                  <a:gd name="T9" fmla="*/ 7 h 86"/>
                  <a:gd name="T10" fmla="*/ 105 w 105"/>
                  <a:gd name="T11" fmla="*/ 72 h 86"/>
                  <a:gd name="T12" fmla="*/ 101 w 105"/>
                  <a:gd name="T13" fmla="*/ 76 h 86"/>
                  <a:gd name="T14" fmla="*/ 65 w 105"/>
                  <a:gd name="T1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" h="86">
                    <a:moveTo>
                      <a:pt x="65" y="86"/>
                    </a:moveTo>
                    <a:cubicBezTo>
                      <a:pt x="8" y="34"/>
                      <a:pt x="8" y="34"/>
                      <a:pt x="8" y="34"/>
                    </a:cubicBezTo>
                    <a:cubicBezTo>
                      <a:pt x="0" y="27"/>
                      <a:pt x="0" y="15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4" y="0"/>
                      <a:pt x="26" y="0"/>
                      <a:pt x="33" y="7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1" y="76"/>
                      <a:pt x="101" y="76"/>
                      <a:pt x="101" y="76"/>
                    </a:cubicBezTo>
                    <a:lnTo>
                      <a:pt x="65" y="86"/>
                    </a:ln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grpSp>
            <p:nvGrpSpPr>
              <p:cNvPr id="74" name="íşḷîḍe">
                <a:extLst>
                  <a:ext uri="{FF2B5EF4-FFF2-40B4-BE49-F238E27FC236}">
                    <a16:creationId xmlns:a16="http://schemas.microsoft.com/office/drawing/2014/main" id="{9296421C-DAB8-4C74-9C0F-57F48A875359}"/>
                  </a:ext>
                </a:extLst>
              </p:cNvPr>
              <p:cNvGrpSpPr/>
              <p:nvPr/>
            </p:nvGrpSpPr>
            <p:grpSpPr>
              <a:xfrm>
                <a:off x="8199726" y="980132"/>
                <a:ext cx="2899947" cy="5325290"/>
                <a:chOff x="8199726" y="980132"/>
                <a:chExt cx="2899947" cy="5325290"/>
              </a:xfrm>
            </p:grpSpPr>
            <p:sp>
              <p:nvSpPr>
                <p:cNvPr id="75" name="ïşḻïďê">
                  <a:extLst>
                    <a:ext uri="{FF2B5EF4-FFF2-40B4-BE49-F238E27FC236}">
                      <a16:creationId xmlns:a16="http://schemas.microsoft.com/office/drawing/2014/main" id="{EDB71A81-9270-46A4-8F0F-654A1E8EC416}"/>
                    </a:ext>
                  </a:extLst>
                </p:cNvPr>
                <p:cNvSpPr/>
                <p:nvPr/>
              </p:nvSpPr>
              <p:spPr bwMode="auto">
                <a:xfrm>
                  <a:off x="9126513" y="4328525"/>
                  <a:ext cx="1061321" cy="1887208"/>
                </a:xfrm>
                <a:custGeom>
                  <a:avLst/>
                  <a:gdLst>
                    <a:gd name="T0" fmla="*/ 31 w 120"/>
                    <a:gd name="T1" fmla="*/ 0 h 213"/>
                    <a:gd name="T2" fmla="*/ 31 w 120"/>
                    <a:gd name="T3" fmla="*/ 0 h 213"/>
                    <a:gd name="T4" fmla="*/ 33 w 120"/>
                    <a:gd name="T5" fmla="*/ 0 h 213"/>
                    <a:gd name="T6" fmla="*/ 88 w 120"/>
                    <a:gd name="T7" fmla="*/ 0 h 213"/>
                    <a:gd name="T8" fmla="*/ 90 w 120"/>
                    <a:gd name="T9" fmla="*/ 0 h 213"/>
                    <a:gd name="T10" fmla="*/ 90 w 120"/>
                    <a:gd name="T11" fmla="*/ 0 h 213"/>
                    <a:gd name="T12" fmla="*/ 92 w 120"/>
                    <a:gd name="T13" fmla="*/ 0 h 213"/>
                    <a:gd name="T14" fmla="*/ 120 w 120"/>
                    <a:gd name="T15" fmla="*/ 0 h 213"/>
                    <a:gd name="T16" fmla="*/ 120 w 120"/>
                    <a:gd name="T17" fmla="*/ 7 h 213"/>
                    <a:gd name="T18" fmla="*/ 120 w 120"/>
                    <a:gd name="T19" fmla="*/ 8 h 213"/>
                    <a:gd name="T20" fmla="*/ 120 w 120"/>
                    <a:gd name="T21" fmla="*/ 211 h 213"/>
                    <a:gd name="T22" fmla="*/ 120 w 120"/>
                    <a:gd name="T23" fmla="*/ 213 h 213"/>
                    <a:gd name="T24" fmla="*/ 62 w 120"/>
                    <a:gd name="T25" fmla="*/ 213 h 213"/>
                    <a:gd name="T26" fmla="*/ 62 w 120"/>
                    <a:gd name="T27" fmla="*/ 211 h 213"/>
                    <a:gd name="T28" fmla="*/ 62 w 120"/>
                    <a:gd name="T29" fmla="*/ 90 h 213"/>
                    <a:gd name="T30" fmla="*/ 62 w 120"/>
                    <a:gd name="T31" fmla="*/ 89 h 213"/>
                    <a:gd name="T32" fmla="*/ 62 w 120"/>
                    <a:gd name="T33" fmla="*/ 39 h 213"/>
                    <a:gd name="T34" fmla="*/ 60 w 120"/>
                    <a:gd name="T35" fmla="*/ 34 h 213"/>
                    <a:gd name="T36" fmla="*/ 60 w 120"/>
                    <a:gd name="T37" fmla="*/ 34 h 213"/>
                    <a:gd name="T38" fmla="*/ 58 w 120"/>
                    <a:gd name="T39" fmla="*/ 38 h 213"/>
                    <a:gd name="T40" fmla="*/ 58 w 120"/>
                    <a:gd name="T41" fmla="*/ 38 h 213"/>
                    <a:gd name="T42" fmla="*/ 58 w 120"/>
                    <a:gd name="T43" fmla="*/ 211 h 213"/>
                    <a:gd name="T44" fmla="*/ 58 w 120"/>
                    <a:gd name="T45" fmla="*/ 213 h 213"/>
                    <a:gd name="T46" fmla="*/ 1 w 120"/>
                    <a:gd name="T47" fmla="*/ 213 h 213"/>
                    <a:gd name="T48" fmla="*/ 0 w 120"/>
                    <a:gd name="T49" fmla="*/ 211 h 213"/>
                    <a:gd name="T50" fmla="*/ 0 w 120"/>
                    <a:gd name="T51" fmla="*/ 5 h 213"/>
                    <a:gd name="T52" fmla="*/ 1 w 120"/>
                    <a:gd name="T53" fmla="*/ 4 h 213"/>
                    <a:gd name="T54" fmla="*/ 1 w 120"/>
                    <a:gd name="T55" fmla="*/ 0 h 213"/>
                    <a:gd name="T56" fmla="*/ 29 w 120"/>
                    <a:gd name="T57" fmla="*/ 0 h 213"/>
                    <a:gd name="T58" fmla="*/ 31 w 120"/>
                    <a:gd name="T59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0" h="213">
                      <a:moveTo>
                        <a:pt x="31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32" y="0"/>
                        <a:pt x="33" y="0"/>
                        <a:pt x="33" y="0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88" y="0"/>
                        <a:pt x="89" y="0"/>
                        <a:pt x="90" y="0"/>
                      </a:cubicBez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91" y="0"/>
                        <a:pt x="91" y="0"/>
                        <a:pt x="92" y="0"/>
                      </a:cubicBezTo>
                      <a:cubicBezTo>
                        <a:pt x="120" y="0"/>
                        <a:pt x="120" y="0"/>
                        <a:pt x="120" y="0"/>
                      </a:cubicBezTo>
                      <a:cubicBezTo>
                        <a:pt x="120" y="7"/>
                        <a:pt x="120" y="7"/>
                        <a:pt x="120" y="7"/>
                      </a:cubicBezTo>
                      <a:cubicBezTo>
                        <a:pt x="120" y="7"/>
                        <a:pt x="120" y="8"/>
                        <a:pt x="120" y="8"/>
                      </a:cubicBezTo>
                      <a:cubicBezTo>
                        <a:pt x="120" y="211"/>
                        <a:pt x="120" y="211"/>
                        <a:pt x="120" y="211"/>
                      </a:cubicBezTo>
                      <a:cubicBezTo>
                        <a:pt x="120" y="212"/>
                        <a:pt x="120" y="212"/>
                        <a:pt x="120" y="213"/>
                      </a:cubicBezTo>
                      <a:cubicBezTo>
                        <a:pt x="62" y="213"/>
                        <a:pt x="62" y="213"/>
                        <a:pt x="62" y="213"/>
                      </a:cubicBezTo>
                      <a:cubicBezTo>
                        <a:pt x="62" y="212"/>
                        <a:pt x="62" y="212"/>
                        <a:pt x="62" y="211"/>
                      </a:cubicBezTo>
                      <a:cubicBezTo>
                        <a:pt x="62" y="90"/>
                        <a:pt x="62" y="90"/>
                        <a:pt x="62" y="90"/>
                      </a:cubicBezTo>
                      <a:cubicBezTo>
                        <a:pt x="62" y="90"/>
                        <a:pt x="62" y="89"/>
                        <a:pt x="62" y="89"/>
                      </a:cubicBezTo>
                      <a:cubicBezTo>
                        <a:pt x="62" y="39"/>
                        <a:pt x="62" y="39"/>
                        <a:pt x="62" y="39"/>
                      </a:cubicBezTo>
                      <a:cubicBezTo>
                        <a:pt x="62" y="36"/>
                        <a:pt x="63" y="34"/>
                        <a:pt x="60" y="34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57" y="34"/>
                        <a:pt x="59" y="36"/>
                        <a:pt x="58" y="38"/>
                      </a:cubicBez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211"/>
                        <a:pt x="58" y="211"/>
                        <a:pt x="58" y="211"/>
                      </a:cubicBezTo>
                      <a:cubicBezTo>
                        <a:pt x="58" y="212"/>
                        <a:pt x="58" y="212"/>
                        <a:pt x="58" y="213"/>
                      </a:cubicBezTo>
                      <a:cubicBezTo>
                        <a:pt x="1" y="213"/>
                        <a:pt x="1" y="213"/>
                        <a:pt x="1" y="213"/>
                      </a:cubicBezTo>
                      <a:cubicBezTo>
                        <a:pt x="1" y="212"/>
                        <a:pt x="0" y="212"/>
                        <a:pt x="0" y="211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5"/>
                        <a:pt x="0" y="4"/>
                        <a:pt x="1" y="4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0" y="0"/>
                        <a:pt x="30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6" name="ïşḻïďe">
                  <a:extLst>
                    <a:ext uri="{FF2B5EF4-FFF2-40B4-BE49-F238E27FC236}">
                      <a16:creationId xmlns:a16="http://schemas.microsoft.com/office/drawing/2014/main" id="{0FEF9F14-DEA2-426F-940E-72DB470A659D}"/>
                    </a:ext>
                  </a:extLst>
                </p:cNvPr>
                <p:cNvSpPr/>
                <p:nvPr/>
              </p:nvSpPr>
              <p:spPr bwMode="auto">
                <a:xfrm>
                  <a:off x="9126513" y="4328525"/>
                  <a:ext cx="530660" cy="1887208"/>
                </a:xfrm>
                <a:custGeom>
                  <a:avLst/>
                  <a:gdLst>
                    <a:gd name="T0" fmla="*/ 31 w 60"/>
                    <a:gd name="T1" fmla="*/ 0 h 213"/>
                    <a:gd name="T2" fmla="*/ 31 w 60"/>
                    <a:gd name="T3" fmla="*/ 0 h 213"/>
                    <a:gd name="T4" fmla="*/ 33 w 60"/>
                    <a:gd name="T5" fmla="*/ 0 h 213"/>
                    <a:gd name="T6" fmla="*/ 60 w 60"/>
                    <a:gd name="T7" fmla="*/ 0 h 213"/>
                    <a:gd name="T8" fmla="*/ 60 w 60"/>
                    <a:gd name="T9" fmla="*/ 34 h 213"/>
                    <a:gd name="T10" fmla="*/ 60 w 60"/>
                    <a:gd name="T11" fmla="*/ 34 h 213"/>
                    <a:gd name="T12" fmla="*/ 60 w 60"/>
                    <a:gd name="T13" fmla="*/ 34 h 213"/>
                    <a:gd name="T14" fmla="*/ 58 w 60"/>
                    <a:gd name="T15" fmla="*/ 38 h 213"/>
                    <a:gd name="T16" fmla="*/ 58 w 60"/>
                    <a:gd name="T17" fmla="*/ 38 h 213"/>
                    <a:gd name="T18" fmla="*/ 58 w 60"/>
                    <a:gd name="T19" fmla="*/ 211 h 213"/>
                    <a:gd name="T20" fmla="*/ 58 w 60"/>
                    <a:gd name="T21" fmla="*/ 213 h 213"/>
                    <a:gd name="T22" fmla="*/ 1 w 60"/>
                    <a:gd name="T23" fmla="*/ 213 h 213"/>
                    <a:gd name="T24" fmla="*/ 0 w 60"/>
                    <a:gd name="T25" fmla="*/ 211 h 213"/>
                    <a:gd name="T26" fmla="*/ 0 w 60"/>
                    <a:gd name="T27" fmla="*/ 5 h 213"/>
                    <a:gd name="T28" fmla="*/ 1 w 60"/>
                    <a:gd name="T29" fmla="*/ 4 h 213"/>
                    <a:gd name="T30" fmla="*/ 1 w 60"/>
                    <a:gd name="T31" fmla="*/ 0 h 213"/>
                    <a:gd name="T32" fmla="*/ 29 w 60"/>
                    <a:gd name="T33" fmla="*/ 0 h 213"/>
                    <a:gd name="T34" fmla="*/ 31 w 60"/>
                    <a:gd name="T35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0" h="213">
                      <a:moveTo>
                        <a:pt x="31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32" y="0"/>
                        <a:pt x="33" y="0"/>
                        <a:pt x="33" y="0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60" y="34"/>
                        <a:pt x="60" y="34"/>
                        <a:pt x="60" y="34"/>
                      </a:cubicBezTo>
                      <a:cubicBezTo>
                        <a:pt x="57" y="34"/>
                        <a:pt x="59" y="36"/>
                        <a:pt x="58" y="38"/>
                      </a:cubicBez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211"/>
                        <a:pt x="58" y="211"/>
                        <a:pt x="58" y="211"/>
                      </a:cubicBezTo>
                      <a:cubicBezTo>
                        <a:pt x="58" y="212"/>
                        <a:pt x="58" y="212"/>
                        <a:pt x="58" y="213"/>
                      </a:cubicBezTo>
                      <a:cubicBezTo>
                        <a:pt x="1" y="213"/>
                        <a:pt x="1" y="213"/>
                        <a:pt x="1" y="213"/>
                      </a:cubicBezTo>
                      <a:cubicBezTo>
                        <a:pt x="1" y="212"/>
                        <a:pt x="0" y="212"/>
                        <a:pt x="0" y="211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5"/>
                        <a:pt x="0" y="4"/>
                        <a:pt x="1" y="4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0" y="0"/>
                        <a:pt x="30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7" name="íṧľîdê">
                  <a:extLst>
                    <a:ext uri="{FF2B5EF4-FFF2-40B4-BE49-F238E27FC236}">
                      <a16:creationId xmlns:a16="http://schemas.microsoft.com/office/drawing/2014/main" id="{38B4A887-2C55-43E6-A762-C41B1085692F}"/>
                    </a:ext>
                  </a:extLst>
                </p:cNvPr>
                <p:cNvSpPr/>
                <p:nvPr/>
              </p:nvSpPr>
              <p:spPr bwMode="auto">
                <a:xfrm>
                  <a:off x="9100353" y="6028880"/>
                  <a:ext cx="541873" cy="276542"/>
                </a:xfrm>
                <a:custGeom>
                  <a:avLst/>
                  <a:gdLst>
                    <a:gd name="T0" fmla="*/ 30 w 61"/>
                    <a:gd name="T1" fmla="*/ 0 h 31"/>
                    <a:gd name="T2" fmla="*/ 30 w 61"/>
                    <a:gd name="T3" fmla="*/ 0 h 31"/>
                    <a:gd name="T4" fmla="*/ 61 w 61"/>
                    <a:gd name="T5" fmla="*/ 25 h 31"/>
                    <a:gd name="T6" fmla="*/ 61 w 61"/>
                    <a:gd name="T7" fmla="*/ 31 h 31"/>
                    <a:gd name="T8" fmla="*/ 56 w 61"/>
                    <a:gd name="T9" fmla="*/ 31 h 31"/>
                    <a:gd name="T10" fmla="*/ 56 w 61"/>
                    <a:gd name="T11" fmla="*/ 30 h 31"/>
                    <a:gd name="T12" fmla="*/ 52 w 61"/>
                    <a:gd name="T13" fmla="*/ 27 h 31"/>
                    <a:gd name="T14" fmla="*/ 49 w 61"/>
                    <a:gd name="T15" fmla="*/ 30 h 31"/>
                    <a:gd name="T16" fmla="*/ 49 w 61"/>
                    <a:gd name="T17" fmla="*/ 31 h 31"/>
                    <a:gd name="T18" fmla="*/ 45 w 61"/>
                    <a:gd name="T19" fmla="*/ 31 h 31"/>
                    <a:gd name="T20" fmla="*/ 45 w 61"/>
                    <a:gd name="T21" fmla="*/ 30 h 31"/>
                    <a:gd name="T22" fmla="*/ 41 w 61"/>
                    <a:gd name="T23" fmla="*/ 27 h 31"/>
                    <a:gd name="T24" fmla="*/ 38 w 61"/>
                    <a:gd name="T25" fmla="*/ 30 h 31"/>
                    <a:gd name="T26" fmla="*/ 38 w 61"/>
                    <a:gd name="T27" fmla="*/ 31 h 31"/>
                    <a:gd name="T28" fmla="*/ 34 w 61"/>
                    <a:gd name="T29" fmla="*/ 31 h 31"/>
                    <a:gd name="T30" fmla="*/ 34 w 61"/>
                    <a:gd name="T31" fmla="*/ 30 h 31"/>
                    <a:gd name="T32" fmla="*/ 30 w 61"/>
                    <a:gd name="T33" fmla="*/ 27 h 31"/>
                    <a:gd name="T34" fmla="*/ 27 w 61"/>
                    <a:gd name="T35" fmla="*/ 30 h 31"/>
                    <a:gd name="T36" fmla="*/ 27 w 61"/>
                    <a:gd name="T37" fmla="*/ 31 h 31"/>
                    <a:gd name="T38" fmla="*/ 23 w 61"/>
                    <a:gd name="T39" fmla="*/ 31 h 31"/>
                    <a:gd name="T40" fmla="*/ 23 w 61"/>
                    <a:gd name="T41" fmla="*/ 30 h 31"/>
                    <a:gd name="T42" fmla="*/ 19 w 61"/>
                    <a:gd name="T43" fmla="*/ 27 h 31"/>
                    <a:gd name="T44" fmla="*/ 16 w 61"/>
                    <a:gd name="T45" fmla="*/ 30 h 31"/>
                    <a:gd name="T46" fmla="*/ 16 w 61"/>
                    <a:gd name="T47" fmla="*/ 31 h 31"/>
                    <a:gd name="T48" fmla="*/ 12 w 61"/>
                    <a:gd name="T49" fmla="*/ 31 h 31"/>
                    <a:gd name="T50" fmla="*/ 12 w 61"/>
                    <a:gd name="T51" fmla="*/ 30 h 31"/>
                    <a:gd name="T52" fmla="*/ 8 w 61"/>
                    <a:gd name="T53" fmla="*/ 27 h 31"/>
                    <a:gd name="T54" fmla="*/ 5 w 61"/>
                    <a:gd name="T55" fmla="*/ 30 h 31"/>
                    <a:gd name="T56" fmla="*/ 5 w 61"/>
                    <a:gd name="T57" fmla="*/ 31 h 31"/>
                    <a:gd name="T58" fmla="*/ 0 w 61"/>
                    <a:gd name="T59" fmla="*/ 31 h 31"/>
                    <a:gd name="T60" fmla="*/ 0 w 61"/>
                    <a:gd name="T61" fmla="*/ 25 h 31"/>
                    <a:gd name="T62" fmla="*/ 30 w 61"/>
                    <a:gd name="T6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61" h="31">
                      <a:moveTo>
                        <a:pt x="30" y="0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47" y="0"/>
                        <a:pt x="61" y="11"/>
                        <a:pt x="61" y="25"/>
                      </a:cubicBezTo>
                      <a:cubicBezTo>
                        <a:pt x="61" y="31"/>
                        <a:pt x="61" y="31"/>
                        <a:pt x="61" y="31"/>
                      </a:cubicBezTo>
                      <a:cubicBezTo>
                        <a:pt x="56" y="31"/>
                        <a:pt x="56" y="31"/>
                        <a:pt x="56" y="31"/>
                      </a:cubicBez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28"/>
                        <a:pt x="54" y="27"/>
                        <a:pt x="52" y="27"/>
                      </a:cubicBezTo>
                      <a:cubicBezTo>
                        <a:pt x="50" y="27"/>
                        <a:pt x="49" y="28"/>
                        <a:pt x="49" y="30"/>
                      </a:cubicBezTo>
                      <a:cubicBezTo>
                        <a:pt x="49" y="31"/>
                        <a:pt x="49" y="31"/>
                        <a:pt x="49" y="31"/>
                      </a:cubicBezTo>
                      <a:cubicBezTo>
                        <a:pt x="45" y="31"/>
                        <a:pt x="45" y="31"/>
                        <a:pt x="45" y="31"/>
                      </a:cubicBezTo>
                      <a:cubicBezTo>
                        <a:pt x="45" y="30"/>
                        <a:pt x="45" y="30"/>
                        <a:pt x="45" y="30"/>
                      </a:cubicBezTo>
                      <a:cubicBezTo>
                        <a:pt x="45" y="28"/>
                        <a:pt x="43" y="27"/>
                        <a:pt x="41" y="27"/>
                      </a:cubicBezTo>
                      <a:cubicBezTo>
                        <a:pt x="39" y="27"/>
                        <a:pt x="38" y="28"/>
                        <a:pt x="38" y="30"/>
                      </a:cubicBezTo>
                      <a:cubicBezTo>
                        <a:pt x="38" y="31"/>
                        <a:pt x="38" y="31"/>
                        <a:pt x="38" y="31"/>
                      </a:cubicBezTo>
                      <a:cubicBezTo>
                        <a:pt x="34" y="31"/>
                        <a:pt x="34" y="31"/>
                        <a:pt x="34" y="31"/>
                      </a:cubicBezTo>
                      <a:cubicBezTo>
                        <a:pt x="34" y="30"/>
                        <a:pt x="34" y="30"/>
                        <a:pt x="34" y="30"/>
                      </a:cubicBezTo>
                      <a:cubicBezTo>
                        <a:pt x="34" y="28"/>
                        <a:pt x="32" y="27"/>
                        <a:pt x="30" y="27"/>
                      </a:cubicBezTo>
                      <a:cubicBezTo>
                        <a:pt x="28" y="27"/>
                        <a:pt x="27" y="28"/>
                        <a:pt x="27" y="30"/>
                      </a:cubicBezTo>
                      <a:cubicBezTo>
                        <a:pt x="27" y="31"/>
                        <a:pt x="27" y="31"/>
                        <a:pt x="27" y="31"/>
                      </a:cubicBezTo>
                      <a:cubicBezTo>
                        <a:pt x="23" y="31"/>
                        <a:pt x="23" y="31"/>
                        <a:pt x="23" y="31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23" y="28"/>
                        <a:pt x="21" y="27"/>
                        <a:pt x="19" y="27"/>
                      </a:cubicBezTo>
                      <a:cubicBezTo>
                        <a:pt x="17" y="27"/>
                        <a:pt x="16" y="28"/>
                        <a:pt x="16" y="30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8"/>
                        <a:pt x="10" y="27"/>
                        <a:pt x="8" y="27"/>
                      </a:cubicBezTo>
                      <a:cubicBezTo>
                        <a:pt x="6" y="27"/>
                        <a:pt x="5" y="28"/>
                        <a:pt x="5" y="30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11"/>
                        <a:pt x="13" y="0"/>
                        <a:pt x="30" y="0"/>
                      </a:cubicBezTo>
                      <a:close/>
                    </a:path>
                  </a:pathLst>
                </a:custGeom>
                <a:solidFill>
                  <a:srgbClr val="242424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8" name="îŝļïḍe">
                  <a:extLst>
                    <a:ext uri="{FF2B5EF4-FFF2-40B4-BE49-F238E27FC236}">
                      <a16:creationId xmlns:a16="http://schemas.microsoft.com/office/drawing/2014/main" id="{8888683A-9D1C-4F89-AF4B-B7A4FB10BE94}"/>
                    </a:ext>
                  </a:extLst>
                </p:cNvPr>
                <p:cNvSpPr/>
                <p:nvPr/>
              </p:nvSpPr>
              <p:spPr bwMode="auto">
                <a:xfrm>
                  <a:off x="9092879" y="6215733"/>
                  <a:ext cx="549347" cy="89688"/>
                </a:xfrm>
                <a:custGeom>
                  <a:avLst/>
                  <a:gdLst>
                    <a:gd name="T0" fmla="*/ 61 w 62"/>
                    <a:gd name="T1" fmla="*/ 0 h 10"/>
                    <a:gd name="T2" fmla="*/ 1 w 62"/>
                    <a:gd name="T3" fmla="*/ 0 h 10"/>
                    <a:gd name="T4" fmla="*/ 1 w 62"/>
                    <a:gd name="T5" fmla="*/ 10 h 10"/>
                    <a:gd name="T6" fmla="*/ 62 w 62"/>
                    <a:gd name="T7" fmla="*/ 10 h 10"/>
                    <a:gd name="T8" fmla="*/ 61 w 62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" h="10">
                      <a:moveTo>
                        <a:pt x="6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3"/>
                        <a:pt x="1" y="7"/>
                        <a:pt x="1" y="10"/>
                      </a:cubicBezTo>
                      <a:cubicBezTo>
                        <a:pt x="24" y="10"/>
                        <a:pt x="39" y="10"/>
                        <a:pt x="62" y="10"/>
                      </a:cubicBezTo>
                      <a:cubicBezTo>
                        <a:pt x="62" y="7"/>
                        <a:pt x="62" y="3"/>
                        <a:pt x="6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9" name="î$ḻïďe">
                  <a:extLst>
                    <a:ext uri="{FF2B5EF4-FFF2-40B4-BE49-F238E27FC236}">
                      <a16:creationId xmlns:a16="http://schemas.microsoft.com/office/drawing/2014/main" id="{7A9243D1-537C-45BC-8CCF-7788DC665AA0}"/>
                    </a:ext>
                  </a:extLst>
                </p:cNvPr>
                <p:cNvSpPr/>
                <p:nvPr/>
              </p:nvSpPr>
              <p:spPr bwMode="auto">
                <a:xfrm>
                  <a:off x="9675858" y="6028880"/>
                  <a:ext cx="538134" cy="276542"/>
                </a:xfrm>
                <a:custGeom>
                  <a:avLst/>
                  <a:gdLst>
                    <a:gd name="T0" fmla="*/ 31 w 61"/>
                    <a:gd name="T1" fmla="*/ 0 h 31"/>
                    <a:gd name="T2" fmla="*/ 31 w 61"/>
                    <a:gd name="T3" fmla="*/ 0 h 31"/>
                    <a:gd name="T4" fmla="*/ 61 w 61"/>
                    <a:gd name="T5" fmla="*/ 25 h 31"/>
                    <a:gd name="T6" fmla="*/ 61 w 61"/>
                    <a:gd name="T7" fmla="*/ 31 h 31"/>
                    <a:gd name="T8" fmla="*/ 56 w 61"/>
                    <a:gd name="T9" fmla="*/ 31 h 31"/>
                    <a:gd name="T10" fmla="*/ 56 w 61"/>
                    <a:gd name="T11" fmla="*/ 30 h 31"/>
                    <a:gd name="T12" fmla="*/ 53 w 61"/>
                    <a:gd name="T13" fmla="*/ 27 h 31"/>
                    <a:gd name="T14" fmla="*/ 49 w 61"/>
                    <a:gd name="T15" fmla="*/ 30 h 31"/>
                    <a:gd name="T16" fmla="*/ 49 w 61"/>
                    <a:gd name="T17" fmla="*/ 31 h 31"/>
                    <a:gd name="T18" fmla="*/ 45 w 61"/>
                    <a:gd name="T19" fmla="*/ 31 h 31"/>
                    <a:gd name="T20" fmla="*/ 45 w 61"/>
                    <a:gd name="T21" fmla="*/ 30 h 31"/>
                    <a:gd name="T22" fmla="*/ 42 w 61"/>
                    <a:gd name="T23" fmla="*/ 27 h 31"/>
                    <a:gd name="T24" fmla="*/ 38 w 61"/>
                    <a:gd name="T25" fmla="*/ 30 h 31"/>
                    <a:gd name="T26" fmla="*/ 38 w 61"/>
                    <a:gd name="T27" fmla="*/ 31 h 31"/>
                    <a:gd name="T28" fmla="*/ 34 w 61"/>
                    <a:gd name="T29" fmla="*/ 31 h 31"/>
                    <a:gd name="T30" fmla="*/ 34 w 61"/>
                    <a:gd name="T31" fmla="*/ 30 h 31"/>
                    <a:gd name="T32" fmla="*/ 31 w 61"/>
                    <a:gd name="T33" fmla="*/ 27 h 31"/>
                    <a:gd name="T34" fmla="*/ 27 w 61"/>
                    <a:gd name="T35" fmla="*/ 30 h 31"/>
                    <a:gd name="T36" fmla="*/ 27 w 61"/>
                    <a:gd name="T37" fmla="*/ 31 h 31"/>
                    <a:gd name="T38" fmla="*/ 23 w 61"/>
                    <a:gd name="T39" fmla="*/ 31 h 31"/>
                    <a:gd name="T40" fmla="*/ 23 w 61"/>
                    <a:gd name="T41" fmla="*/ 30 h 31"/>
                    <a:gd name="T42" fmla="*/ 20 w 61"/>
                    <a:gd name="T43" fmla="*/ 27 h 31"/>
                    <a:gd name="T44" fmla="*/ 16 w 61"/>
                    <a:gd name="T45" fmla="*/ 30 h 31"/>
                    <a:gd name="T46" fmla="*/ 16 w 61"/>
                    <a:gd name="T47" fmla="*/ 31 h 31"/>
                    <a:gd name="T48" fmla="*/ 12 w 61"/>
                    <a:gd name="T49" fmla="*/ 31 h 31"/>
                    <a:gd name="T50" fmla="*/ 12 w 61"/>
                    <a:gd name="T51" fmla="*/ 30 h 31"/>
                    <a:gd name="T52" fmla="*/ 9 w 61"/>
                    <a:gd name="T53" fmla="*/ 27 h 31"/>
                    <a:gd name="T54" fmla="*/ 5 w 61"/>
                    <a:gd name="T55" fmla="*/ 30 h 31"/>
                    <a:gd name="T56" fmla="*/ 5 w 61"/>
                    <a:gd name="T57" fmla="*/ 31 h 31"/>
                    <a:gd name="T58" fmla="*/ 0 w 61"/>
                    <a:gd name="T59" fmla="*/ 31 h 31"/>
                    <a:gd name="T60" fmla="*/ 0 w 61"/>
                    <a:gd name="T61" fmla="*/ 25 h 31"/>
                    <a:gd name="T62" fmla="*/ 31 w 61"/>
                    <a:gd name="T6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61" h="31">
                      <a:moveTo>
                        <a:pt x="31" y="0"/>
                      </a:move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47" y="0"/>
                        <a:pt x="61" y="11"/>
                        <a:pt x="61" y="25"/>
                      </a:cubicBezTo>
                      <a:cubicBezTo>
                        <a:pt x="61" y="31"/>
                        <a:pt x="61" y="31"/>
                        <a:pt x="61" y="31"/>
                      </a:cubicBezTo>
                      <a:cubicBezTo>
                        <a:pt x="56" y="31"/>
                        <a:pt x="56" y="31"/>
                        <a:pt x="56" y="31"/>
                      </a:cubicBezTo>
                      <a:cubicBezTo>
                        <a:pt x="56" y="30"/>
                        <a:pt x="56" y="30"/>
                        <a:pt x="56" y="30"/>
                      </a:cubicBezTo>
                      <a:cubicBezTo>
                        <a:pt x="56" y="28"/>
                        <a:pt x="55" y="27"/>
                        <a:pt x="53" y="27"/>
                      </a:cubicBezTo>
                      <a:cubicBezTo>
                        <a:pt x="51" y="27"/>
                        <a:pt x="49" y="28"/>
                        <a:pt x="49" y="30"/>
                      </a:cubicBezTo>
                      <a:cubicBezTo>
                        <a:pt x="49" y="31"/>
                        <a:pt x="49" y="31"/>
                        <a:pt x="49" y="31"/>
                      </a:cubicBezTo>
                      <a:cubicBezTo>
                        <a:pt x="45" y="31"/>
                        <a:pt x="45" y="31"/>
                        <a:pt x="45" y="31"/>
                      </a:cubicBezTo>
                      <a:cubicBezTo>
                        <a:pt x="45" y="30"/>
                        <a:pt x="45" y="30"/>
                        <a:pt x="45" y="30"/>
                      </a:cubicBezTo>
                      <a:cubicBezTo>
                        <a:pt x="45" y="28"/>
                        <a:pt x="44" y="27"/>
                        <a:pt x="42" y="27"/>
                      </a:cubicBezTo>
                      <a:cubicBezTo>
                        <a:pt x="40" y="27"/>
                        <a:pt x="38" y="28"/>
                        <a:pt x="38" y="30"/>
                      </a:cubicBezTo>
                      <a:cubicBezTo>
                        <a:pt x="38" y="31"/>
                        <a:pt x="38" y="31"/>
                        <a:pt x="38" y="31"/>
                      </a:cubicBezTo>
                      <a:cubicBezTo>
                        <a:pt x="34" y="31"/>
                        <a:pt x="34" y="31"/>
                        <a:pt x="34" y="31"/>
                      </a:cubicBezTo>
                      <a:cubicBezTo>
                        <a:pt x="34" y="30"/>
                        <a:pt x="34" y="30"/>
                        <a:pt x="34" y="30"/>
                      </a:cubicBezTo>
                      <a:cubicBezTo>
                        <a:pt x="34" y="28"/>
                        <a:pt x="33" y="27"/>
                        <a:pt x="31" y="27"/>
                      </a:cubicBezTo>
                      <a:cubicBezTo>
                        <a:pt x="29" y="27"/>
                        <a:pt x="27" y="28"/>
                        <a:pt x="27" y="30"/>
                      </a:cubicBezTo>
                      <a:cubicBezTo>
                        <a:pt x="27" y="31"/>
                        <a:pt x="27" y="31"/>
                        <a:pt x="27" y="31"/>
                      </a:cubicBezTo>
                      <a:cubicBezTo>
                        <a:pt x="23" y="31"/>
                        <a:pt x="23" y="31"/>
                        <a:pt x="23" y="31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23" y="28"/>
                        <a:pt x="22" y="27"/>
                        <a:pt x="20" y="27"/>
                      </a:cubicBezTo>
                      <a:cubicBezTo>
                        <a:pt x="18" y="27"/>
                        <a:pt x="16" y="28"/>
                        <a:pt x="16" y="30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8"/>
                        <a:pt x="11" y="27"/>
                        <a:pt x="9" y="27"/>
                      </a:cubicBezTo>
                      <a:cubicBezTo>
                        <a:pt x="7" y="27"/>
                        <a:pt x="5" y="28"/>
                        <a:pt x="5" y="30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11"/>
                        <a:pt x="14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242424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0" name="îş1ïḋê">
                  <a:extLst>
                    <a:ext uri="{FF2B5EF4-FFF2-40B4-BE49-F238E27FC236}">
                      <a16:creationId xmlns:a16="http://schemas.microsoft.com/office/drawing/2014/main" id="{79A4F27E-1312-4FA5-A793-18C25CE9092E}"/>
                    </a:ext>
                  </a:extLst>
                </p:cNvPr>
                <p:cNvSpPr/>
                <p:nvPr/>
              </p:nvSpPr>
              <p:spPr bwMode="auto">
                <a:xfrm>
                  <a:off x="9675858" y="6215733"/>
                  <a:ext cx="538134" cy="89688"/>
                </a:xfrm>
                <a:custGeom>
                  <a:avLst/>
                  <a:gdLst>
                    <a:gd name="T0" fmla="*/ 61 w 61"/>
                    <a:gd name="T1" fmla="*/ 0 h 10"/>
                    <a:gd name="T2" fmla="*/ 61 w 61"/>
                    <a:gd name="T3" fmla="*/ 10 h 10"/>
                    <a:gd name="T4" fmla="*/ 0 w 61"/>
                    <a:gd name="T5" fmla="*/ 10 h 10"/>
                    <a:gd name="T6" fmla="*/ 0 w 61"/>
                    <a:gd name="T7" fmla="*/ 0 h 10"/>
                    <a:gd name="T8" fmla="*/ 61 w 61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10">
                      <a:moveTo>
                        <a:pt x="61" y="0"/>
                      </a:moveTo>
                      <a:cubicBezTo>
                        <a:pt x="61" y="3"/>
                        <a:pt x="61" y="7"/>
                        <a:pt x="61" y="10"/>
                      </a:cubicBezTo>
                      <a:cubicBezTo>
                        <a:pt x="38" y="10"/>
                        <a:pt x="23" y="10"/>
                        <a:pt x="0" y="10"/>
                      </a:cubicBezTo>
                      <a:cubicBezTo>
                        <a:pt x="0" y="7"/>
                        <a:pt x="0" y="3"/>
                        <a:pt x="0" y="0"/>
                      </a:cubicBez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1" name="íś1îḑê">
                  <a:extLst>
                    <a:ext uri="{FF2B5EF4-FFF2-40B4-BE49-F238E27FC236}">
                      <a16:creationId xmlns:a16="http://schemas.microsoft.com/office/drawing/2014/main" id="{7605372E-7F7A-43E9-9420-7BABAAA65CDD}"/>
                    </a:ext>
                  </a:extLst>
                </p:cNvPr>
                <p:cNvSpPr/>
                <p:nvPr/>
              </p:nvSpPr>
              <p:spPr bwMode="auto">
                <a:xfrm>
                  <a:off x="8764019" y="2564640"/>
                  <a:ext cx="1786308" cy="1898418"/>
                </a:xfrm>
                <a:custGeom>
                  <a:avLst/>
                  <a:gdLst>
                    <a:gd name="T0" fmla="*/ 164 w 202"/>
                    <a:gd name="T1" fmla="*/ 78 h 214"/>
                    <a:gd name="T2" fmla="*/ 164 w 202"/>
                    <a:gd name="T3" fmla="*/ 131 h 214"/>
                    <a:gd name="T4" fmla="*/ 164 w 202"/>
                    <a:gd name="T5" fmla="*/ 214 h 214"/>
                    <a:gd name="T6" fmla="*/ 38 w 202"/>
                    <a:gd name="T7" fmla="*/ 214 h 214"/>
                    <a:gd name="T8" fmla="*/ 38 w 202"/>
                    <a:gd name="T9" fmla="*/ 131 h 214"/>
                    <a:gd name="T10" fmla="*/ 38 w 202"/>
                    <a:gd name="T11" fmla="*/ 127 h 214"/>
                    <a:gd name="T12" fmla="*/ 0 w 202"/>
                    <a:gd name="T13" fmla="*/ 127 h 214"/>
                    <a:gd name="T14" fmla="*/ 3 w 202"/>
                    <a:gd name="T15" fmla="*/ 41 h 214"/>
                    <a:gd name="T16" fmla="*/ 24 w 202"/>
                    <a:gd name="T17" fmla="*/ 11 h 214"/>
                    <a:gd name="T18" fmla="*/ 62 w 202"/>
                    <a:gd name="T19" fmla="*/ 0 h 214"/>
                    <a:gd name="T20" fmla="*/ 89 w 202"/>
                    <a:gd name="T21" fmla="*/ 0 h 214"/>
                    <a:gd name="T22" fmla="*/ 113 w 202"/>
                    <a:gd name="T23" fmla="*/ 0 h 214"/>
                    <a:gd name="T24" fmla="*/ 139 w 202"/>
                    <a:gd name="T25" fmla="*/ 0 h 214"/>
                    <a:gd name="T26" fmla="*/ 174 w 202"/>
                    <a:gd name="T27" fmla="*/ 10 h 214"/>
                    <a:gd name="T28" fmla="*/ 199 w 202"/>
                    <a:gd name="T29" fmla="*/ 46 h 214"/>
                    <a:gd name="T30" fmla="*/ 202 w 202"/>
                    <a:gd name="T31" fmla="*/ 115 h 214"/>
                    <a:gd name="T32" fmla="*/ 164 w 202"/>
                    <a:gd name="T33" fmla="*/ 115 h 214"/>
                    <a:gd name="T34" fmla="*/ 164 w 202"/>
                    <a:gd name="T35" fmla="*/ 78 h 214"/>
                    <a:gd name="T36" fmla="*/ 164 w 202"/>
                    <a:gd name="T37" fmla="*/ 78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2" h="214">
                      <a:moveTo>
                        <a:pt x="164" y="78"/>
                      </a:moveTo>
                      <a:cubicBezTo>
                        <a:pt x="164" y="131"/>
                        <a:pt x="164" y="131"/>
                        <a:pt x="164" y="131"/>
                      </a:cubicBezTo>
                      <a:cubicBezTo>
                        <a:pt x="164" y="214"/>
                        <a:pt x="164" y="214"/>
                        <a:pt x="164" y="214"/>
                      </a:cubicBezTo>
                      <a:cubicBezTo>
                        <a:pt x="38" y="214"/>
                        <a:pt x="38" y="214"/>
                        <a:pt x="38" y="214"/>
                      </a:cubicBezTo>
                      <a:cubicBezTo>
                        <a:pt x="38" y="131"/>
                        <a:pt x="38" y="131"/>
                        <a:pt x="38" y="131"/>
                      </a:cubicBezTo>
                      <a:cubicBezTo>
                        <a:pt x="38" y="127"/>
                        <a:pt x="38" y="127"/>
                        <a:pt x="38" y="127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4" y="22"/>
                        <a:pt x="5" y="18"/>
                        <a:pt x="24" y="11"/>
                      </a:cubicBezTo>
                      <a:cubicBezTo>
                        <a:pt x="62" y="0"/>
                        <a:pt x="62" y="0"/>
                        <a:pt x="62" y="0"/>
                      </a:cubicBezTo>
                      <a:cubicBezTo>
                        <a:pt x="89" y="0"/>
                        <a:pt x="89" y="0"/>
                        <a:pt x="89" y="0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74" y="10"/>
                        <a:pt x="174" y="10"/>
                        <a:pt x="174" y="10"/>
                      </a:cubicBezTo>
                      <a:cubicBezTo>
                        <a:pt x="199" y="19"/>
                        <a:pt x="198" y="19"/>
                        <a:pt x="199" y="46"/>
                      </a:cubicBezTo>
                      <a:cubicBezTo>
                        <a:pt x="202" y="115"/>
                        <a:pt x="202" y="115"/>
                        <a:pt x="202" y="115"/>
                      </a:cubicBezTo>
                      <a:cubicBezTo>
                        <a:pt x="164" y="115"/>
                        <a:pt x="164" y="115"/>
                        <a:pt x="164" y="115"/>
                      </a:cubicBezTo>
                      <a:cubicBezTo>
                        <a:pt x="164" y="78"/>
                        <a:pt x="164" y="78"/>
                        <a:pt x="164" y="78"/>
                      </a:cubicBezTo>
                      <a:cubicBezTo>
                        <a:pt x="164" y="78"/>
                        <a:pt x="164" y="78"/>
                        <a:pt x="164" y="78"/>
                      </a:cubicBezTo>
                      <a:close/>
                    </a:path>
                  </a:pathLst>
                </a:custGeom>
                <a:solidFill>
                  <a:srgbClr val="242424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2" name="îṩ1ïḓè">
                  <a:extLst>
                    <a:ext uri="{FF2B5EF4-FFF2-40B4-BE49-F238E27FC236}">
                      <a16:creationId xmlns:a16="http://schemas.microsoft.com/office/drawing/2014/main" id="{C88F409C-70CC-40D4-B21C-B6B3AB7812A7}"/>
                    </a:ext>
                  </a:extLst>
                </p:cNvPr>
                <p:cNvSpPr/>
                <p:nvPr/>
              </p:nvSpPr>
              <p:spPr bwMode="auto">
                <a:xfrm>
                  <a:off x="8764019" y="2564640"/>
                  <a:ext cx="885681" cy="1898418"/>
                </a:xfrm>
                <a:custGeom>
                  <a:avLst/>
                  <a:gdLst>
                    <a:gd name="T0" fmla="*/ 100 w 100"/>
                    <a:gd name="T1" fmla="*/ 214 h 214"/>
                    <a:gd name="T2" fmla="*/ 38 w 100"/>
                    <a:gd name="T3" fmla="*/ 214 h 214"/>
                    <a:gd name="T4" fmla="*/ 38 w 100"/>
                    <a:gd name="T5" fmla="*/ 131 h 214"/>
                    <a:gd name="T6" fmla="*/ 38 w 100"/>
                    <a:gd name="T7" fmla="*/ 127 h 214"/>
                    <a:gd name="T8" fmla="*/ 0 w 100"/>
                    <a:gd name="T9" fmla="*/ 127 h 214"/>
                    <a:gd name="T10" fmla="*/ 3 w 100"/>
                    <a:gd name="T11" fmla="*/ 41 h 214"/>
                    <a:gd name="T12" fmla="*/ 24 w 100"/>
                    <a:gd name="T13" fmla="*/ 11 h 214"/>
                    <a:gd name="T14" fmla="*/ 62 w 100"/>
                    <a:gd name="T15" fmla="*/ 0 h 214"/>
                    <a:gd name="T16" fmla="*/ 89 w 100"/>
                    <a:gd name="T17" fmla="*/ 0 h 214"/>
                    <a:gd name="T18" fmla="*/ 100 w 100"/>
                    <a:gd name="T19" fmla="*/ 0 h 214"/>
                    <a:gd name="T20" fmla="*/ 100 w 100"/>
                    <a:gd name="T21" fmla="*/ 21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0" h="214">
                      <a:moveTo>
                        <a:pt x="100" y="214"/>
                      </a:moveTo>
                      <a:cubicBezTo>
                        <a:pt x="38" y="214"/>
                        <a:pt x="38" y="214"/>
                        <a:pt x="38" y="214"/>
                      </a:cubicBezTo>
                      <a:cubicBezTo>
                        <a:pt x="38" y="131"/>
                        <a:pt x="38" y="131"/>
                        <a:pt x="38" y="131"/>
                      </a:cubicBezTo>
                      <a:cubicBezTo>
                        <a:pt x="38" y="127"/>
                        <a:pt x="38" y="127"/>
                        <a:pt x="38" y="127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4" y="22"/>
                        <a:pt x="5" y="18"/>
                        <a:pt x="24" y="11"/>
                      </a:cubicBezTo>
                      <a:cubicBezTo>
                        <a:pt x="62" y="0"/>
                        <a:pt x="62" y="0"/>
                        <a:pt x="62" y="0"/>
                      </a:cubicBezTo>
                      <a:cubicBezTo>
                        <a:pt x="89" y="0"/>
                        <a:pt x="89" y="0"/>
                        <a:pt x="89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lnTo>
                        <a:pt x="100" y="214"/>
                      </a:lnTo>
                      <a:close/>
                    </a:path>
                  </a:pathLst>
                </a:custGeom>
                <a:solidFill>
                  <a:srgbClr val="484848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3" name="işľiḓe">
                  <a:extLst>
                    <a:ext uri="{FF2B5EF4-FFF2-40B4-BE49-F238E27FC236}">
                      <a16:creationId xmlns:a16="http://schemas.microsoft.com/office/drawing/2014/main" id="{CB253699-F6F4-489F-8C02-64D7B6C00577}"/>
                    </a:ext>
                  </a:extLst>
                </p:cNvPr>
                <p:cNvSpPr/>
                <p:nvPr/>
              </p:nvSpPr>
              <p:spPr bwMode="auto">
                <a:xfrm>
                  <a:off x="9313365" y="2299308"/>
                  <a:ext cx="672668" cy="896892"/>
                </a:xfrm>
                <a:custGeom>
                  <a:avLst/>
                  <a:gdLst>
                    <a:gd name="T0" fmla="*/ 180 w 180"/>
                    <a:gd name="T1" fmla="*/ 71 h 240"/>
                    <a:gd name="T2" fmla="*/ 92 w 180"/>
                    <a:gd name="T3" fmla="*/ 240 h 240"/>
                    <a:gd name="T4" fmla="*/ 0 w 180"/>
                    <a:gd name="T5" fmla="*/ 71 h 240"/>
                    <a:gd name="T6" fmla="*/ 33 w 180"/>
                    <a:gd name="T7" fmla="*/ 69 h 240"/>
                    <a:gd name="T8" fmla="*/ 33 w 180"/>
                    <a:gd name="T9" fmla="*/ 0 h 240"/>
                    <a:gd name="T10" fmla="*/ 151 w 180"/>
                    <a:gd name="T11" fmla="*/ 0 h 240"/>
                    <a:gd name="T12" fmla="*/ 151 w 180"/>
                    <a:gd name="T13" fmla="*/ 69 h 240"/>
                    <a:gd name="T14" fmla="*/ 180 w 180"/>
                    <a:gd name="T15" fmla="*/ 71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0" h="240">
                      <a:moveTo>
                        <a:pt x="180" y="71"/>
                      </a:moveTo>
                      <a:lnTo>
                        <a:pt x="92" y="240"/>
                      </a:lnTo>
                      <a:lnTo>
                        <a:pt x="0" y="71"/>
                      </a:lnTo>
                      <a:lnTo>
                        <a:pt x="33" y="69"/>
                      </a:lnTo>
                      <a:lnTo>
                        <a:pt x="33" y="0"/>
                      </a:lnTo>
                      <a:lnTo>
                        <a:pt x="151" y="0"/>
                      </a:lnTo>
                      <a:lnTo>
                        <a:pt x="151" y="69"/>
                      </a:lnTo>
                      <a:lnTo>
                        <a:pt x="180" y="71"/>
                      </a:lnTo>
                      <a:close/>
                    </a:path>
                  </a:pathLst>
                </a:custGeom>
                <a:solidFill>
                  <a:srgbClr val="E5E5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4" name="işļïḋé">
                  <a:extLst>
                    <a:ext uri="{FF2B5EF4-FFF2-40B4-BE49-F238E27FC236}">
                      <a16:creationId xmlns:a16="http://schemas.microsoft.com/office/drawing/2014/main" id="{55CC2C41-CED7-42B4-BA41-D6964E849CF9}"/>
                    </a:ext>
                  </a:extLst>
                </p:cNvPr>
                <p:cNvSpPr/>
                <p:nvPr/>
              </p:nvSpPr>
              <p:spPr bwMode="auto">
                <a:xfrm>
                  <a:off x="9418003" y="2299308"/>
                  <a:ext cx="459658" cy="373704"/>
                </a:xfrm>
                <a:custGeom>
                  <a:avLst/>
                  <a:gdLst>
                    <a:gd name="T0" fmla="*/ 0 w 52"/>
                    <a:gd name="T1" fmla="*/ 29 h 42"/>
                    <a:gd name="T2" fmla="*/ 2 w 52"/>
                    <a:gd name="T3" fmla="*/ 29 h 42"/>
                    <a:gd name="T4" fmla="*/ 2 w 52"/>
                    <a:gd name="T5" fmla="*/ 0 h 42"/>
                    <a:gd name="T6" fmla="*/ 52 w 52"/>
                    <a:gd name="T7" fmla="*/ 0 h 42"/>
                    <a:gd name="T8" fmla="*/ 52 w 52"/>
                    <a:gd name="T9" fmla="*/ 29 h 42"/>
                    <a:gd name="T10" fmla="*/ 52 w 52"/>
                    <a:gd name="T11" fmla="*/ 29 h 42"/>
                    <a:gd name="T12" fmla="*/ 26 w 52"/>
                    <a:gd name="T13" fmla="*/ 42 h 42"/>
                    <a:gd name="T14" fmla="*/ 0 w 52"/>
                    <a:gd name="T15" fmla="*/ 29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42">
                      <a:moveTo>
                        <a:pt x="0" y="29"/>
                      </a:move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52" y="29"/>
                        <a:pt x="52" y="29"/>
                        <a:pt x="52" y="29"/>
                      </a:cubicBezTo>
                      <a:cubicBezTo>
                        <a:pt x="46" y="37"/>
                        <a:pt x="37" y="42"/>
                        <a:pt x="26" y="42"/>
                      </a:cubicBezTo>
                      <a:cubicBezTo>
                        <a:pt x="16" y="42"/>
                        <a:pt x="6" y="37"/>
                        <a:pt x="0" y="29"/>
                      </a:cubicBezTo>
                      <a:close/>
                    </a:path>
                  </a:pathLst>
                </a:custGeom>
                <a:solidFill>
                  <a:srgbClr val="E0DA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5" name="işḻîdê">
                  <a:extLst>
                    <a:ext uri="{FF2B5EF4-FFF2-40B4-BE49-F238E27FC236}">
                      <a16:creationId xmlns:a16="http://schemas.microsoft.com/office/drawing/2014/main" id="{CE544847-47BF-43D0-88BF-647C1CAC6A9F}"/>
                    </a:ext>
                  </a:extLst>
                </p:cNvPr>
                <p:cNvSpPr/>
                <p:nvPr/>
              </p:nvSpPr>
              <p:spPr bwMode="auto">
                <a:xfrm>
                  <a:off x="9436687" y="2299308"/>
                  <a:ext cx="440971" cy="284016"/>
                </a:xfrm>
                <a:custGeom>
                  <a:avLst/>
                  <a:gdLst>
                    <a:gd name="T0" fmla="*/ 0 w 50"/>
                    <a:gd name="T1" fmla="*/ 28 h 32"/>
                    <a:gd name="T2" fmla="*/ 0 w 50"/>
                    <a:gd name="T3" fmla="*/ 0 h 32"/>
                    <a:gd name="T4" fmla="*/ 50 w 50"/>
                    <a:gd name="T5" fmla="*/ 0 h 32"/>
                    <a:gd name="T6" fmla="*/ 50 w 50"/>
                    <a:gd name="T7" fmla="*/ 28 h 32"/>
                    <a:gd name="T8" fmla="*/ 25 w 50"/>
                    <a:gd name="T9" fmla="*/ 32 h 32"/>
                    <a:gd name="T10" fmla="*/ 0 w 50"/>
                    <a:gd name="T11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0" h="32">
                      <a:moveTo>
                        <a:pt x="0" y="2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50" y="28"/>
                        <a:pt x="50" y="28"/>
                        <a:pt x="50" y="28"/>
                      </a:cubicBezTo>
                      <a:cubicBezTo>
                        <a:pt x="42" y="30"/>
                        <a:pt x="33" y="32"/>
                        <a:pt x="25" y="32"/>
                      </a:cubicBezTo>
                      <a:cubicBezTo>
                        <a:pt x="16" y="32"/>
                        <a:pt x="8" y="30"/>
                        <a:pt x="0" y="28"/>
                      </a:cubicBezTo>
                      <a:close/>
                    </a:path>
                  </a:pathLst>
                </a:custGeom>
                <a:solidFill>
                  <a:srgbClr val="CAC5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6" name="iŝľîdé">
                  <a:extLst>
                    <a:ext uri="{FF2B5EF4-FFF2-40B4-BE49-F238E27FC236}">
                      <a16:creationId xmlns:a16="http://schemas.microsoft.com/office/drawing/2014/main" id="{02FF1A86-A9AE-412C-B644-DFD592355B16}"/>
                    </a:ext>
                  </a:extLst>
                </p:cNvPr>
                <p:cNvSpPr/>
                <p:nvPr/>
              </p:nvSpPr>
              <p:spPr bwMode="auto">
                <a:xfrm>
                  <a:off x="9376894" y="2299308"/>
                  <a:ext cx="272805" cy="627824"/>
                </a:xfrm>
                <a:custGeom>
                  <a:avLst/>
                  <a:gdLst>
                    <a:gd name="T0" fmla="*/ 73 w 73"/>
                    <a:gd name="T1" fmla="*/ 168 h 168"/>
                    <a:gd name="T2" fmla="*/ 0 w 73"/>
                    <a:gd name="T3" fmla="*/ 71 h 168"/>
                    <a:gd name="T4" fmla="*/ 16 w 73"/>
                    <a:gd name="T5" fmla="*/ 69 h 168"/>
                    <a:gd name="T6" fmla="*/ 16 w 73"/>
                    <a:gd name="T7" fmla="*/ 0 h 168"/>
                    <a:gd name="T8" fmla="*/ 73 w 73"/>
                    <a:gd name="T9" fmla="*/ 0 h 168"/>
                    <a:gd name="T10" fmla="*/ 73 w 73"/>
                    <a:gd name="T11" fmla="*/ 168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3" h="168">
                      <a:moveTo>
                        <a:pt x="73" y="168"/>
                      </a:moveTo>
                      <a:lnTo>
                        <a:pt x="0" y="71"/>
                      </a:lnTo>
                      <a:lnTo>
                        <a:pt x="16" y="69"/>
                      </a:lnTo>
                      <a:lnTo>
                        <a:pt x="16" y="0"/>
                      </a:lnTo>
                      <a:lnTo>
                        <a:pt x="73" y="0"/>
                      </a:lnTo>
                      <a:lnTo>
                        <a:pt x="73" y="168"/>
                      </a:lnTo>
                      <a:close/>
                    </a:path>
                  </a:pathLst>
                </a:custGeom>
                <a:solidFill>
                  <a:srgbClr val="E5E5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7" name="ïš1îḍê">
                  <a:extLst>
                    <a:ext uri="{FF2B5EF4-FFF2-40B4-BE49-F238E27FC236}">
                      <a16:creationId xmlns:a16="http://schemas.microsoft.com/office/drawing/2014/main" id="{D6B533E8-CE99-4D8B-9EC5-2FD14CC48819}"/>
                    </a:ext>
                  </a:extLst>
                </p:cNvPr>
                <p:cNvSpPr/>
                <p:nvPr/>
              </p:nvSpPr>
              <p:spPr bwMode="auto">
                <a:xfrm>
                  <a:off x="9418003" y="2299308"/>
                  <a:ext cx="231697" cy="373704"/>
                </a:xfrm>
                <a:custGeom>
                  <a:avLst/>
                  <a:gdLst>
                    <a:gd name="T0" fmla="*/ 0 w 26"/>
                    <a:gd name="T1" fmla="*/ 29 h 42"/>
                    <a:gd name="T2" fmla="*/ 2 w 26"/>
                    <a:gd name="T3" fmla="*/ 29 h 42"/>
                    <a:gd name="T4" fmla="*/ 2 w 26"/>
                    <a:gd name="T5" fmla="*/ 0 h 42"/>
                    <a:gd name="T6" fmla="*/ 26 w 26"/>
                    <a:gd name="T7" fmla="*/ 0 h 42"/>
                    <a:gd name="T8" fmla="*/ 26 w 26"/>
                    <a:gd name="T9" fmla="*/ 42 h 42"/>
                    <a:gd name="T10" fmla="*/ 26 w 26"/>
                    <a:gd name="T11" fmla="*/ 42 h 42"/>
                    <a:gd name="T12" fmla="*/ 0 w 26"/>
                    <a:gd name="T13" fmla="*/ 29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42">
                      <a:moveTo>
                        <a:pt x="0" y="29"/>
                      </a:move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42"/>
                        <a:pt x="26" y="42"/>
                        <a:pt x="26" y="42"/>
                      </a:cubicBezTo>
                      <a:cubicBezTo>
                        <a:pt x="26" y="42"/>
                        <a:pt x="26" y="42"/>
                        <a:pt x="26" y="42"/>
                      </a:cubicBezTo>
                      <a:cubicBezTo>
                        <a:pt x="16" y="42"/>
                        <a:pt x="6" y="37"/>
                        <a:pt x="0" y="29"/>
                      </a:cubicBezTo>
                      <a:close/>
                    </a:path>
                  </a:pathLst>
                </a:custGeom>
                <a:solidFill>
                  <a:srgbClr val="EAE5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8" name="ïṣļíḓe">
                  <a:extLst>
                    <a:ext uri="{FF2B5EF4-FFF2-40B4-BE49-F238E27FC236}">
                      <a16:creationId xmlns:a16="http://schemas.microsoft.com/office/drawing/2014/main" id="{A13F343C-E0B1-4999-B47D-8DBD7DB09FAD}"/>
                    </a:ext>
                  </a:extLst>
                </p:cNvPr>
                <p:cNvSpPr/>
                <p:nvPr/>
              </p:nvSpPr>
              <p:spPr bwMode="auto">
                <a:xfrm>
                  <a:off x="9436687" y="2299308"/>
                  <a:ext cx="213013" cy="284016"/>
                </a:xfrm>
                <a:custGeom>
                  <a:avLst/>
                  <a:gdLst>
                    <a:gd name="T0" fmla="*/ 0 w 24"/>
                    <a:gd name="T1" fmla="*/ 28 h 32"/>
                    <a:gd name="T2" fmla="*/ 0 w 24"/>
                    <a:gd name="T3" fmla="*/ 0 h 32"/>
                    <a:gd name="T4" fmla="*/ 24 w 24"/>
                    <a:gd name="T5" fmla="*/ 0 h 32"/>
                    <a:gd name="T6" fmla="*/ 24 w 24"/>
                    <a:gd name="T7" fmla="*/ 32 h 32"/>
                    <a:gd name="T8" fmla="*/ 0 w 24"/>
                    <a:gd name="T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2">
                      <a:moveTo>
                        <a:pt x="0" y="2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4" y="32"/>
                        <a:pt x="24" y="32"/>
                        <a:pt x="24" y="32"/>
                      </a:cubicBezTo>
                      <a:cubicBezTo>
                        <a:pt x="16" y="32"/>
                        <a:pt x="8" y="30"/>
                        <a:pt x="0" y="28"/>
                      </a:cubicBezTo>
                      <a:close/>
                    </a:path>
                  </a:pathLst>
                </a:custGeom>
                <a:solidFill>
                  <a:srgbClr val="DAD6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89" name="îṥ1ïḓè">
                  <a:extLst>
                    <a:ext uri="{FF2B5EF4-FFF2-40B4-BE49-F238E27FC236}">
                      <a16:creationId xmlns:a16="http://schemas.microsoft.com/office/drawing/2014/main" id="{81ED5195-33E0-4FAA-8C90-CC0F4BDBDC83}"/>
                    </a:ext>
                  </a:extLst>
                </p:cNvPr>
                <p:cNvSpPr/>
                <p:nvPr/>
              </p:nvSpPr>
              <p:spPr bwMode="auto">
                <a:xfrm>
                  <a:off x="8950871" y="1103455"/>
                  <a:ext cx="1412603" cy="1401393"/>
                </a:xfrm>
                <a:custGeom>
                  <a:avLst/>
                  <a:gdLst>
                    <a:gd name="T0" fmla="*/ 80 w 160"/>
                    <a:gd name="T1" fmla="*/ 0 h 158"/>
                    <a:gd name="T2" fmla="*/ 85 w 160"/>
                    <a:gd name="T3" fmla="*/ 1 h 158"/>
                    <a:gd name="T4" fmla="*/ 139 w 160"/>
                    <a:gd name="T5" fmla="*/ 1 h 158"/>
                    <a:gd name="T6" fmla="*/ 143 w 160"/>
                    <a:gd name="T7" fmla="*/ 18 h 158"/>
                    <a:gd name="T8" fmla="*/ 160 w 160"/>
                    <a:gd name="T9" fmla="*/ 35 h 158"/>
                    <a:gd name="T10" fmla="*/ 160 w 160"/>
                    <a:gd name="T11" fmla="*/ 77 h 158"/>
                    <a:gd name="T12" fmla="*/ 159 w 160"/>
                    <a:gd name="T13" fmla="*/ 77 h 158"/>
                    <a:gd name="T14" fmla="*/ 159 w 160"/>
                    <a:gd name="T15" fmla="*/ 79 h 158"/>
                    <a:gd name="T16" fmla="*/ 80 w 160"/>
                    <a:gd name="T17" fmla="*/ 158 h 158"/>
                    <a:gd name="T18" fmla="*/ 0 w 160"/>
                    <a:gd name="T19" fmla="*/ 79 h 158"/>
                    <a:gd name="T20" fmla="*/ 0 w 160"/>
                    <a:gd name="T21" fmla="*/ 73 h 158"/>
                    <a:gd name="T22" fmla="*/ 0 w 160"/>
                    <a:gd name="T23" fmla="*/ 17 h 158"/>
                    <a:gd name="T24" fmla="*/ 12 w 160"/>
                    <a:gd name="T25" fmla="*/ 1 h 158"/>
                    <a:gd name="T26" fmla="*/ 75 w 160"/>
                    <a:gd name="T27" fmla="*/ 1 h 158"/>
                    <a:gd name="T28" fmla="*/ 80 w 160"/>
                    <a:gd name="T29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0" h="158">
                      <a:moveTo>
                        <a:pt x="80" y="0"/>
                      </a:moveTo>
                      <a:cubicBezTo>
                        <a:pt x="81" y="0"/>
                        <a:pt x="83" y="1"/>
                        <a:pt x="85" y="1"/>
                      </a:cubicBezTo>
                      <a:cubicBezTo>
                        <a:pt x="139" y="1"/>
                        <a:pt x="139" y="1"/>
                        <a:pt x="139" y="1"/>
                      </a:cubicBezTo>
                      <a:cubicBezTo>
                        <a:pt x="143" y="18"/>
                        <a:pt x="143" y="18"/>
                        <a:pt x="143" y="18"/>
                      </a:cubicBezTo>
                      <a:cubicBezTo>
                        <a:pt x="160" y="35"/>
                        <a:pt x="160" y="35"/>
                        <a:pt x="160" y="35"/>
                      </a:cubicBezTo>
                      <a:cubicBezTo>
                        <a:pt x="160" y="77"/>
                        <a:pt x="160" y="77"/>
                        <a:pt x="160" y="77"/>
                      </a:cubicBezTo>
                      <a:cubicBezTo>
                        <a:pt x="159" y="77"/>
                        <a:pt x="159" y="77"/>
                        <a:pt x="159" y="77"/>
                      </a:cubicBezTo>
                      <a:cubicBezTo>
                        <a:pt x="159" y="78"/>
                        <a:pt x="159" y="79"/>
                        <a:pt x="159" y="79"/>
                      </a:cubicBezTo>
                      <a:cubicBezTo>
                        <a:pt x="159" y="123"/>
                        <a:pt x="124" y="158"/>
                        <a:pt x="80" y="158"/>
                      </a:cubicBezTo>
                      <a:cubicBezTo>
                        <a:pt x="36" y="158"/>
                        <a:pt x="0" y="123"/>
                        <a:pt x="0" y="79"/>
                      </a:cubicBezTo>
                      <a:cubicBezTo>
                        <a:pt x="0" y="77"/>
                        <a:pt x="0" y="75"/>
                        <a:pt x="0" y="73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75" y="1"/>
                        <a:pt x="75" y="1"/>
                        <a:pt x="75" y="1"/>
                      </a:cubicBezTo>
                      <a:cubicBezTo>
                        <a:pt x="76" y="1"/>
                        <a:pt x="78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0" name="íṣ1íḑé">
                  <a:extLst>
                    <a:ext uri="{FF2B5EF4-FFF2-40B4-BE49-F238E27FC236}">
                      <a16:creationId xmlns:a16="http://schemas.microsoft.com/office/drawing/2014/main" id="{13029FAA-66C4-4849-9882-35EDDC115243}"/>
                    </a:ext>
                  </a:extLst>
                </p:cNvPr>
                <p:cNvSpPr/>
                <p:nvPr/>
              </p:nvSpPr>
              <p:spPr bwMode="auto">
                <a:xfrm>
                  <a:off x="8950871" y="1110929"/>
                  <a:ext cx="609140" cy="1382707"/>
                </a:xfrm>
                <a:custGeom>
                  <a:avLst/>
                  <a:gdLst>
                    <a:gd name="T0" fmla="*/ 69 w 69"/>
                    <a:gd name="T1" fmla="*/ 156 h 156"/>
                    <a:gd name="T2" fmla="*/ 0 w 69"/>
                    <a:gd name="T3" fmla="*/ 78 h 156"/>
                    <a:gd name="T4" fmla="*/ 0 w 69"/>
                    <a:gd name="T5" fmla="*/ 72 h 156"/>
                    <a:gd name="T6" fmla="*/ 0 w 69"/>
                    <a:gd name="T7" fmla="*/ 16 h 156"/>
                    <a:gd name="T8" fmla="*/ 12 w 69"/>
                    <a:gd name="T9" fmla="*/ 0 h 156"/>
                    <a:gd name="T10" fmla="*/ 69 w 69"/>
                    <a:gd name="T11" fmla="*/ 0 h 156"/>
                    <a:gd name="T12" fmla="*/ 69 w 69"/>
                    <a:gd name="T13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56">
                      <a:moveTo>
                        <a:pt x="69" y="156"/>
                      </a:moveTo>
                      <a:cubicBezTo>
                        <a:pt x="30" y="151"/>
                        <a:pt x="0" y="118"/>
                        <a:pt x="0" y="78"/>
                      </a:cubicBezTo>
                      <a:cubicBezTo>
                        <a:pt x="0" y="76"/>
                        <a:pt x="0" y="74"/>
                        <a:pt x="0" y="72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lnTo>
                        <a:pt x="69" y="156"/>
                      </a:lnTo>
                      <a:close/>
                    </a:path>
                  </a:pathLst>
                </a:custGeom>
                <a:solidFill>
                  <a:srgbClr val="FAD9CA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1" name="ïšľiďe">
                  <a:extLst>
                    <a:ext uri="{FF2B5EF4-FFF2-40B4-BE49-F238E27FC236}">
                      <a16:creationId xmlns:a16="http://schemas.microsoft.com/office/drawing/2014/main" id="{869DA9F1-7E27-46EC-B9D3-0A0D062CC112}"/>
                    </a:ext>
                  </a:extLst>
                </p:cNvPr>
                <p:cNvSpPr/>
                <p:nvPr/>
              </p:nvSpPr>
              <p:spPr bwMode="auto">
                <a:xfrm>
                  <a:off x="8879868" y="980132"/>
                  <a:ext cx="1483608" cy="594192"/>
                </a:xfrm>
                <a:custGeom>
                  <a:avLst/>
                  <a:gdLst>
                    <a:gd name="T0" fmla="*/ 168 w 168"/>
                    <a:gd name="T1" fmla="*/ 43 h 67"/>
                    <a:gd name="T2" fmla="*/ 168 w 168"/>
                    <a:gd name="T3" fmla="*/ 67 h 67"/>
                    <a:gd name="T4" fmla="*/ 143 w 168"/>
                    <a:gd name="T5" fmla="*/ 67 h 67"/>
                    <a:gd name="T6" fmla="*/ 136 w 168"/>
                    <a:gd name="T7" fmla="*/ 67 h 67"/>
                    <a:gd name="T8" fmla="*/ 136 w 168"/>
                    <a:gd name="T9" fmla="*/ 43 h 67"/>
                    <a:gd name="T10" fmla="*/ 135 w 168"/>
                    <a:gd name="T11" fmla="*/ 43 h 67"/>
                    <a:gd name="T12" fmla="*/ 119 w 168"/>
                    <a:gd name="T13" fmla="*/ 66 h 67"/>
                    <a:gd name="T14" fmla="*/ 110 w 168"/>
                    <a:gd name="T15" fmla="*/ 67 h 67"/>
                    <a:gd name="T16" fmla="*/ 109 w 168"/>
                    <a:gd name="T17" fmla="*/ 67 h 67"/>
                    <a:gd name="T18" fmla="*/ 107 w 168"/>
                    <a:gd name="T19" fmla="*/ 67 h 67"/>
                    <a:gd name="T20" fmla="*/ 107 w 168"/>
                    <a:gd name="T21" fmla="*/ 67 h 67"/>
                    <a:gd name="T22" fmla="*/ 88 w 168"/>
                    <a:gd name="T23" fmla="*/ 67 h 67"/>
                    <a:gd name="T24" fmla="*/ 88 w 168"/>
                    <a:gd name="T25" fmla="*/ 67 h 67"/>
                    <a:gd name="T26" fmla="*/ 88 w 168"/>
                    <a:gd name="T27" fmla="*/ 67 h 67"/>
                    <a:gd name="T28" fmla="*/ 24 w 168"/>
                    <a:gd name="T29" fmla="*/ 67 h 67"/>
                    <a:gd name="T30" fmla="*/ 0 w 168"/>
                    <a:gd name="T31" fmla="*/ 43 h 67"/>
                    <a:gd name="T32" fmla="*/ 0 w 168"/>
                    <a:gd name="T33" fmla="*/ 0 h 67"/>
                    <a:gd name="T34" fmla="*/ 41 w 168"/>
                    <a:gd name="T35" fmla="*/ 0 h 67"/>
                    <a:gd name="T36" fmla="*/ 90 w 168"/>
                    <a:gd name="T37" fmla="*/ 0 h 67"/>
                    <a:gd name="T38" fmla="*/ 90 w 168"/>
                    <a:gd name="T39" fmla="*/ 0 h 67"/>
                    <a:gd name="T40" fmla="*/ 116 w 168"/>
                    <a:gd name="T41" fmla="*/ 0 h 67"/>
                    <a:gd name="T42" fmla="*/ 116 w 168"/>
                    <a:gd name="T43" fmla="*/ 0 h 67"/>
                    <a:gd name="T44" fmla="*/ 124 w 168"/>
                    <a:gd name="T45" fmla="*/ 0 h 67"/>
                    <a:gd name="T46" fmla="*/ 168 w 168"/>
                    <a:gd name="T47" fmla="*/ 41 h 67"/>
                    <a:gd name="T48" fmla="*/ 168 w 168"/>
                    <a:gd name="T49" fmla="*/ 4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68" h="67">
                      <a:moveTo>
                        <a:pt x="168" y="43"/>
                      </a:moveTo>
                      <a:cubicBezTo>
                        <a:pt x="168" y="67"/>
                        <a:pt x="168" y="67"/>
                        <a:pt x="168" y="67"/>
                      </a:cubicBezTo>
                      <a:cubicBezTo>
                        <a:pt x="143" y="67"/>
                        <a:pt x="143" y="67"/>
                        <a:pt x="143" y="67"/>
                      </a:cubicBezTo>
                      <a:cubicBezTo>
                        <a:pt x="136" y="67"/>
                        <a:pt x="136" y="67"/>
                        <a:pt x="136" y="67"/>
                      </a:cubicBezTo>
                      <a:cubicBezTo>
                        <a:pt x="136" y="43"/>
                        <a:pt x="136" y="43"/>
                        <a:pt x="136" y="43"/>
                      </a:cubicBezTo>
                      <a:cubicBezTo>
                        <a:pt x="135" y="43"/>
                        <a:pt x="135" y="43"/>
                        <a:pt x="135" y="43"/>
                      </a:cubicBezTo>
                      <a:cubicBezTo>
                        <a:pt x="134" y="54"/>
                        <a:pt x="128" y="63"/>
                        <a:pt x="119" y="66"/>
                      </a:cubicBezTo>
                      <a:cubicBezTo>
                        <a:pt x="116" y="67"/>
                        <a:pt x="113" y="67"/>
                        <a:pt x="110" y="67"/>
                      </a:cubicBezTo>
                      <a:cubicBezTo>
                        <a:pt x="110" y="67"/>
                        <a:pt x="109" y="67"/>
                        <a:pt x="109" y="67"/>
                      </a:cubicBezTo>
                      <a:cubicBezTo>
                        <a:pt x="107" y="67"/>
                        <a:pt x="107" y="67"/>
                        <a:pt x="107" y="67"/>
                      </a:cubicBezTo>
                      <a:cubicBezTo>
                        <a:pt x="107" y="67"/>
                        <a:pt x="107" y="67"/>
                        <a:pt x="107" y="67"/>
                      </a:cubicBezTo>
                      <a:cubicBezTo>
                        <a:pt x="88" y="67"/>
                        <a:pt x="88" y="67"/>
                        <a:pt x="88" y="67"/>
                      </a:cubicBezTo>
                      <a:cubicBezTo>
                        <a:pt x="88" y="67"/>
                        <a:pt x="88" y="67"/>
                        <a:pt x="88" y="67"/>
                      </a:cubicBezTo>
                      <a:cubicBezTo>
                        <a:pt x="88" y="67"/>
                        <a:pt x="88" y="67"/>
                        <a:pt x="88" y="67"/>
                      </a:cubicBezTo>
                      <a:cubicBezTo>
                        <a:pt x="24" y="67"/>
                        <a:pt x="24" y="67"/>
                        <a:pt x="24" y="67"/>
                      </a:cubicBezTo>
                      <a:cubicBezTo>
                        <a:pt x="11" y="67"/>
                        <a:pt x="0" y="56"/>
                        <a:pt x="0" y="4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24" y="0"/>
                        <a:pt x="124" y="0"/>
                        <a:pt x="124" y="0"/>
                      </a:cubicBezTo>
                      <a:cubicBezTo>
                        <a:pt x="148" y="0"/>
                        <a:pt x="167" y="18"/>
                        <a:pt x="168" y="41"/>
                      </a:cubicBezTo>
                      <a:cubicBezTo>
                        <a:pt x="168" y="43"/>
                        <a:pt x="168" y="43"/>
                        <a:pt x="168" y="43"/>
                      </a:cubicBezTo>
                      <a:close/>
                    </a:path>
                  </a:pathLst>
                </a:custGeom>
                <a:solidFill>
                  <a:srgbClr val="755243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2" name="ïṩḻîḋê">
                  <a:extLst>
                    <a:ext uri="{FF2B5EF4-FFF2-40B4-BE49-F238E27FC236}">
                      <a16:creationId xmlns:a16="http://schemas.microsoft.com/office/drawing/2014/main" id="{31554F8E-0945-432A-BC8D-18C491309B68}"/>
                    </a:ext>
                  </a:extLst>
                </p:cNvPr>
                <p:cNvSpPr/>
                <p:nvPr/>
              </p:nvSpPr>
              <p:spPr bwMode="auto">
                <a:xfrm>
                  <a:off x="8879868" y="980132"/>
                  <a:ext cx="691355" cy="594192"/>
                </a:xfrm>
                <a:custGeom>
                  <a:avLst/>
                  <a:gdLst>
                    <a:gd name="T0" fmla="*/ 78 w 78"/>
                    <a:gd name="T1" fmla="*/ 67 h 67"/>
                    <a:gd name="T2" fmla="*/ 24 w 78"/>
                    <a:gd name="T3" fmla="*/ 67 h 67"/>
                    <a:gd name="T4" fmla="*/ 0 w 78"/>
                    <a:gd name="T5" fmla="*/ 43 h 67"/>
                    <a:gd name="T6" fmla="*/ 0 w 78"/>
                    <a:gd name="T7" fmla="*/ 0 h 67"/>
                    <a:gd name="T8" fmla="*/ 41 w 78"/>
                    <a:gd name="T9" fmla="*/ 0 h 67"/>
                    <a:gd name="T10" fmla="*/ 78 w 78"/>
                    <a:gd name="T11" fmla="*/ 0 h 67"/>
                    <a:gd name="T12" fmla="*/ 78 w 78"/>
                    <a:gd name="T13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67">
                      <a:moveTo>
                        <a:pt x="78" y="67"/>
                      </a:moveTo>
                      <a:cubicBezTo>
                        <a:pt x="24" y="67"/>
                        <a:pt x="24" y="67"/>
                        <a:pt x="24" y="67"/>
                      </a:cubicBezTo>
                      <a:cubicBezTo>
                        <a:pt x="11" y="67"/>
                        <a:pt x="0" y="56"/>
                        <a:pt x="0" y="4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78" y="0"/>
                        <a:pt x="78" y="0"/>
                        <a:pt x="78" y="0"/>
                      </a:cubicBezTo>
                      <a:lnTo>
                        <a:pt x="78" y="67"/>
                      </a:lnTo>
                      <a:close/>
                    </a:path>
                  </a:pathLst>
                </a:custGeom>
                <a:solidFill>
                  <a:srgbClr val="8A6250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3" name="iśļîďé">
                  <a:extLst>
                    <a:ext uri="{FF2B5EF4-FFF2-40B4-BE49-F238E27FC236}">
                      <a16:creationId xmlns:a16="http://schemas.microsoft.com/office/drawing/2014/main" id="{0767EDEC-ADF2-4466-9E64-93C637A94F52}"/>
                    </a:ext>
                  </a:extLst>
                </p:cNvPr>
                <p:cNvSpPr/>
                <p:nvPr/>
              </p:nvSpPr>
              <p:spPr bwMode="auto">
                <a:xfrm>
                  <a:off x="10071984" y="995806"/>
                  <a:ext cx="284015" cy="866996"/>
                </a:xfrm>
                <a:custGeom>
                  <a:avLst/>
                  <a:gdLst>
                    <a:gd name="T0" fmla="*/ 2 w 32"/>
                    <a:gd name="T1" fmla="*/ 0 h 98"/>
                    <a:gd name="T2" fmla="*/ 1 w 32"/>
                    <a:gd name="T3" fmla="*/ 16 h 98"/>
                    <a:gd name="T4" fmla="*/ 1 w 32"/>
                    <a:gd name="T5" fmla="*/ 80 h 98"/>
                    <a:gd name="T6" fmla="*/ 17 w 32"/>
                    <a:gd name="T7" fmla="*/ 98 h 98"/>
                    <a:gd name="T8" fmla="*/ 17 w 32"/>
                    <a:gd name="T9" fmla="*/ 98 h 98"/>
                    <a:gd name="T10" fmla="*/ 18 w 32"/>
                    <a:gd name="T11" fmla="*/ 98 h 98"/>
                    <a:gd name="T12" fmla="*/ 32 w 32"/>
                    <a:gd name="T13" fmla="*/ 98 h 98"/>
                    <a:gd name="T14" fmla="*/ 32 w 32"/>
                    <a:gd name="T15" fmla="*/ 82 h 98"/>
                    <a:gd name="T16" fmla="*/ 32 w 32"/>
                    <a:gd name="T17" fmla="*/ 80 h 98"/>
                    <a:gd name="T18" fmla="*/ 32 w 32"/>
                    <a:gd name="T19" fmla="*/ 36 h 98"/>
                    <a:gd name="T20" fmla="*/ 2 w 32"/>
                    <a:gd name="T21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2" h="98">
                      <a:moveTo>
                        <a:pt x="2" y="0"/>
                      </a:moveTo>
                      <a:cubicBezTo>
                        <a:pt x="0" y="3"/>
                        <a:pt x="1" y="9"/>
                        <a:pt x="1" y="16"/>
                      </a:cubicBezTo>
                      <a:cubicBezTo>
                        <a:pt x="1" y="80"/>
                        <a:pt x="1" y="80"/>
                        <a:pt x="1" y="80"/>
                      </a:cubicBezTo>
                      <a:cubicBezTo>
                        <a:pt x="1" y="90"/>
                        <a:pt x="8" y="98"/>
                        <a:pt x="17" y="98"/>
                      </a:cubicBezTo>
                      <a:cubicBezTo>
                        <a:pt x="17" y="98"/>
                        <a:pt x="17" y="98"/>
                        <a:pt x="17" y="98"/>
                      </a:cubicBezTo>
                      <a:cubicBezTo>
                        <a:pt x="17" y="98"/>
                        <a:pt x="18" y="98"/>
                        <a:pt x="18" y="98"/>
                      </a:cubicBezTo>
                      <a:cubicBezTo>
                        <a:pt x="32" y="98"/>
                        <a:pt x="32" y="98"/>
                        <a:pt x="32" y="98"/>
                      </a:cubicBezTo>
                      <a:cubicBezTo>
                        <a:pt x="32" y="82"/>
                        <a:pt x="32" y="82"/>
                        <a:pt x="32" y="82"/>
                      </a:cubicBezTo>
                      <a:cubicBezTo>
                        <a:pt x="32" y="81"/>
                        <a:pt x="32" y="81"/>
                        <a:pt x="32" y="80"/>
                      </a:cubicBezTo>
                      <a:cubicBezTo>
                        <a:pt x="32" y="36"/>
                        <a:pt x="32" y="36"/>
                        <a:pt x="32" y="36"/>
                      </a:cubicBezTo>
                      <a:cubicBezTo>
                        <a:pt x="30" y="19"/>
                        <a:pt x="18" y="5"/>
                        <a:pt x="2" y="0"/>
                      </a:cubicBezTo>
                      <a:close/>
                    </a:path>
                  </a:pathLst>
                </a:custGeom>
                <a:solidFill>
                  <a:srgbClr val="755243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4" name="iṣlïďé">
                  <a:extLst>
                    <a:ext uri="{FF2B5EF4-FFF2-40B4-BE49-F238E27FC236}">
                      <a16:creationId xmlns:a16="http://schemas.microsoft.com/office/drawing/2014/main" id="{89080B25-37DF-4AE7-820F-9CE5CCD9FB35}"/>
                    </a:ext>
                  </a:extLst>
                </p:cNvPr>
                <p:cNvSpPr/>
                <p:nvPr/>
              </p:nvSpPr>
              <p:spPr bwMode="auto">
                <a:xfrm>
                  <a:off x="8704226" y="3532534"/>
                  <a:ext cx="467132" cy="396126"/>
                </a:xfrm>
                <a:custGeom>
                  <a:avLst/>
                  <a:gdLst>
                    <a:gd name="T0" fmla="*/ 53 w 53"/>
                    <a:gd name="T1" fmla="*/ 25 h 45"/>
                    <a:gd name="T2" fmla="*/ 39 w 53"/>
                    <a:gd name="T3" fmla="*/ 40 h 45"/>
                    <a:gd name="T4" fmla="*/ 28 w 53"/>
                    <a:gd name="T5" fmla="*/ 44 h 45"/>
                    <a:gd name="T6" fmla="*/ 16 w 53"/>
                    <a:gd name="T7" fmla="*/ 41 h 45"/>
                    <a:gd name="T8" fmla="*/ 0 w 53"/>
                    <a:gd name="T9" fmla="*/ 26 h 45"/>
                    <a:gd name="T10" fmla="*/ 25 w 53"/>
                    <a:gd name="T11" fmla="*/ 0 h 45"/>
                    <a:gd name="T12" fmla="*/ 53 w 53"/>
                    <a:gd name="T13" fmla="*/ 2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45">
                      <a:moveTo>
                        <a:pt x="53" y="25"/>
                      </a:moveTo>
                      <a:cubicBezTo>
                        <a:pt x="39" y="40"/>
                        <a:pt x="39" y="40"/>
                        <a:pt x="39" y="40"/>
                      </a:cubicBezTo>
                      <a:cubicBezTo>
                        <a:pt x="36" y="43"/>
                        <a:pt x="32" y="44"/>
                        <a:pt x="28" y="44"/>
                      </a:cubicBezTo>
                      <a:cubicBezTo>
                        <a:pt x="23" y="45"/>
                        <a:pt x="20" y="44"/>
                        <a:pt x="16" y="41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25" y="0"/>
                        <a:pt x="25" y="0"/>
                        <a:pt x="25" y="0"/>
                      </a:cubicBezTo>
                      <a:lnTo>
                        <a:pt x="53" y="25"/>
                      </a:lnTo>
                      <a:close/>
                    </a:path>
                  </a:pathLst>
                </a:custGeom>
                <a:solidFill>
                  <a:srgbClr val="484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5" name="ïsḻiḍè">
                  <a:extLst>
                    <a:ext uri="{FF2B5EF4-FFF2-40B4-BE49-F238E27FC236}">
                      <a16:creationId xmlns:a16="http://schemas.microsoft.com/office/drawing/2014/main" id="{91599BE8-2AF6-4046-8B59-BE8601AE4974}"/>
                    </a:ext>
                  </a:extLst>
                </p:cNvPr>
                <p:cNvSpPr/>
                <p:nvPr/>
              </p:nvSpPr>
              <p:spPr bwMode="auto">
                <a:xfrm>
                  <a:off x="10213992" y="3353157"/>
                  <a:ext cx="336334" cy="1020215"/>
                </a:xfrm>
                <a:custGeom>
                  <a:avLst/>
                  <a:gdLst>
                    <a:gd name="T0" fmla="*/ 38 w 38"/>
                    <a:gd name="T1" fmla="*/ 20 h 115"/>
                    <a:gd name="T2" fmla="*/ 38 w 38"/>
                    <a:gd name="T3" fmla="*/ 96 h 115"/>
                    <a:gd name="T4" fmla="*/ 19 w 38"/>
                    <a:gd name="T5" fmla="*/ 115 h 115"/>
                    <a:gd name="T6" fmla="*/ 19 w 38"/>
                    <a:gd name="T7" fmla="*/ 115 h 115"/>
                    <a:gd name="T8" fmla="*/ 0 w 38"/>
                    <a:gd name="T9" fmla="*/ 96 h 115"/>
                    <a:gd name="T10" fmla="*/ 0 w 38"/>
                    <a:gd name="T11" fmla="*/ 0 h 115"/>
                    <a:gd name="T12" fmla="*/ 6 w 38"/>
                    <a:gd name="T13" fmla="*/ 0 h 115"/>
                    <a:gd name="T14" fmla="*/ 38 w 38"/>
                    <a:gd name="T15" fmla="*/ 2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" h="115">
                      <a:moveTo>
                        <a:pt x="38" y="20"/>
                      </a:moveTo>
                      <a:cubicBezTo>
                        <a:pt x="38" y="96"/>
                        <a:pt x="38" y="96"/>
                        <a:pt x="38" y="96"/>
                      </a:cubicBezTo>
                      <a:cubicBezTo>
                        <a:pt x="38" y="106"/>
                        <a:pt x="30" y="115"/>
                        <a:pt x="19" y="115"/>
                      </a:cubicBezTo>
                      <a:cubicBezTo>
                        <a:pt x="19" y="115"/>
                        <a:pt x="19" y="115"/>
                        <a:pt x="19" y="115"/>
                      </a:cubicBezTo>
                      <a:cubicBezTo>
                        <a:pt x="9" y="115"/>
                        <a:pt x="0" y="106"/>
                        <a:pt x="0" y="9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lnTo>
                        <a:pt x="38" y="20"/>
                      </a:lnTo>
                      <a:close/>
                    </a:path>
                  </a:pathLst>
                </a:custGeom>
                <a:solidFill>
                  <a:srgbClr val="242424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6" name="îṥľíḓè">
                  <a:extLst>
                    <a:ext uri="{FF2B5EF4-FFF2-40B4-BE49-F238E27FC236}">
                      <a16:creationId xmlns:a16="http://schemas.microsoft.com/office/drawing/2014/main" id="{D9B6D0DA-AA80-4DA7-897F-E15A25A69649}"/>
                    </a:ext>
                  </a:extLst>
                </p:cNvPr>
                <p:cNvSpPr/>
                <p:nvPr/>
              </p:nvSpPr>
              <p:spPr bwMode="auto">
                <a:xfrm>
                  <a:off x="9552536" y="2673013"/>
                  <a:ext cx="201800" cy="213014"/>
                </a:xfrm>
                <a:custGeom>
                  <a:avLst/>
                  <a:gdLst>
                    <a:gd name="T0" fmla="*/ 0 w 54"/>
                    <a:gd name="T1" fmla="*/ 14 h 57"/>
                    <a:gd name="T2" fmla="*/ 28 w 54"/>
                    <a:gd name="T3" fmla="*/ 57 h 57"/>
                    <a:gd name="T4" fmla="*/ 54 w 54"/>
                    <a:gd name="T5" fmla="*/ 14 h 57"/>
                    <a:gd name="T6" fmla="*/ 28 w 54"/>
                    <a:gd name="T7" fmla="*/ 0 h 57"/>
                    <a:gd name="T8" fmla="*/ 0 w 54"/>
                    <a:gd name="T9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" h="57">
                      <a:moveTo>
                        <a:pt x="0" y="14"/>
                      </a:moveTo>
                      <a:lnTo>
                        <a:pt x="28" y="57"/>
                      </a:lnTo>
                      <a:lnTo>
                        <a:pt x="54" y="14"/>
                      </a:lnTo>
                      <a:lnTo>
                        <a:pt x="28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B0B0B0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7" name="îṧḷîḍè">
                  <a:extLst>
                    <a:ext uri="{FF2B5EF4-FFF2-40B4-BE49-F238E27FC236}">
                      <a16:creationId xmlns:a16="http://schemas.microsoft.com/office/drawing/2014/main" id="{E957DCF0-FED9-49E7-BF60-BD3454C45AD1}"/>
                    </a:ext>
                  </a:extLst>
                </p:cNvPr>
                <p:cNvSpPr/>
                <p:nvPr/>
              </p:nvSpPr>
              <p:spPr bwMode="auto">
                <a:xfrm>
                  <a:off x="9552536" y="2673013"/>
                  <a:ext cx="89689" cy="194325"/>
                </a:xfrm>
                <a:custGeom>
                  <a:avLst/>
                  <a:gdLst>
                    <a:gd name="T0" fmla="*/ 0 w 24"/>
                    <a:gd name="T1" fmla="*/ 14 h 52"/>
                    <a:gd name="T2" fmla="*/ 24 w 24"/>
                    <a:gd name="T3" fmla="*/ 52 h 52"/>
                    <a:gd name="T4" fmla="*/ 24 w 24"/>
                    <a:gd name="T5" fmla="*/ 0 h 52"/>
                    <a:gd name="T6" fmla="*/ 0 w 24"/>
                    <a:gd name="T7" fmla="*/ 14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52">
                      <a:moveTo>
                        <a:pt x="0" y="14"/>
                      </a:moveTo>
                      <a:lnTo>
                        <a:pt x="24" y="52"/>
                      </a:lnTo>
                      <a:lnTo>
                        <a:pt x="24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8" name="işliḓè">
                  <a:extLst>
                    <a:ext uri="{FF2B5EF4-FFF2-40B4-BE49-F238E27FC236}">
                      <a16:creationId xmlns:a16="http://schemas.microsoft.com/office/drawing/2014/main" id="{6AC69D90-C36F-451C-B09C-16879024FEA7}"/>
                    </a:ext>
                  </a:extLst>
                </p:cNvPr>
                <p:cNvSpPr/>
                <p:nvPr/>
              </p:nvSpPr>
              <p:spPr bwMode="auto">
                <a:xfrm>
                  <a:off x="9313365" y="2557166"/>
                  <a:ext cx="336334" cy="239172"/>
                </a:xfrm>
                <a:custGeom>
                  <a:avLst/>
                  <a:gdLst>
                    <a:gd name="T0" fmla="*/ 33 w 90"/>
                    <a:gd name="T1" fmla="*/ 0 h 64"/>
                    <a:gd name="T2" fmla="*/ 0 w 90"/>
                    <a:gd name="T3" fmla="*/ 0 h 64"/>
                    <a:gd name="T4" fmla="*/ 35 w 90"/>
                    <a:gd name="T5" fmla="*/ 64 h 64"/>
                    <a:gd name="T6" fmla="*/ 90 w 90"/>
                    <a:gd name="T7" fmla="*/ 31 h 64"/>
                    <a:gd name="T8" fmla="*/ 33 w 90"/>
                    <a:gd name="T9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64">
                      <a:moveTo>
                        <a:pt x="33" y="0"/>
                      </a:moveTo>
                      <a:lnTo>
                        <a:pt x="0" y="0"/>
                      </a:lnTo>
                      <a:lnTo>
                        <a:pt x="35" y="64"/>
                      </a:lnTo>
                      <a:lnTo>
                        <a:pt x="90" y="31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99" name="îŝḷíḍê">
                  <a:extLst>
                    <a:ext uri="{FF2B5EF4-FFF2-40B4-BE49-F238E27FC236}">
                      <a16:creationId xmlns:a16="http://schemas.microsoft.com/office/drawing/2014/main" id="{C9DA9F0F-BE13-4E9B-A9FC-465220EAAB7A}"/>
                    </a:ext>
                  </a:extLst>
                </p:cNvPr>
                <p:cNvSpPr/>
                <p:nvPr/>
              </p:nvSpPr>
              <p:spPr bwMode="auto">
                <a:xfrm>
                  <a:off x="9657174" y="2557166"/>
                  <a:ext cx="336334" cy="239172"/>
                </a:xfrm>
                <a:custGeom>
                  <a:avLst/>
                  <a:gdLst>
                    <a:gd name="T0" fmla="*/ 57 w 90"/>
                    <a:gd name="T1" fmla="*/ 0 h 64"/>
                    <a:gd name="T2" fmla="*/ 90 w 90"/>
                    <a:gd name="T3" fmla="*/ 0 h 64"/>
                    <a:gd name="T4" fmla="*/ 55 w 90"/>
                    <a:gd name="T5" fmla="*/ 64 h 64"/>
                    <a:gd name="T6" fmla="*/ 0 w 90"/>
                    <a:gd name="T7" fmla="*/ 31 h 64"/>
                    <a:gd name="T8" fmla="*/ 57 w 90"/>
                    <a:gd name="T9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64">
                      <a:moveTo>
                        <a:pt x="57" y="0"/>
                      </a:moveTo>
                      <a:lnTo>
                        <a:pt x="90" y="0"/>
                      </a:lnTo>
                      <a:lnTo>
                        <a:pt x="55" y="64"/>
                      </a:lnTo>
                      <a:lnTo>
                        <a:pt x="0" y="31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0" name="íSḻïḍé">
                  <a:extLst>
                    <a:ext uri="{FF2B5EF4-FFF2-40B4-BE49-F238E27FC236}">
                      <a16:creationId xmlns:a16="http://schemas.microsoft.com/office/drawing/2014/main" id="{BE8E8935-ADDE-4BDB-AD54-E97CB9B953AB}"/>
                    </a:ext>
                  </a:extLst>
                </p:cNvPr>
                <p:cNvSpPr/>
                <p:nvPr/>
              </p:nvSpPr>
              <p:spPr bwMode="auto">
                <a:xfrm>
                  <a:off x="9571220" y="2785126"/>
                  <a:ext cx="168168" cy="411075"/>
                </a:xfrm>
                <a:custGeom>
                  <a:avLst/>
                  <a:gdLst>
                    <a:gd name="T0" fmla="*/ 0 w 45"/>
                    <a:gd name="T1" fmla="*/ 67 h 110"/>
                    <a:gd name="T2" fmla="*/ 23 w 45"/>
                    <a:gd name="T3" fmla="*/ 0 h 110"/>
                    <a:gd name="T4" fmla="*/ 45 w 45"/>
                    <a:gd name="T5" fmla="*/ 69 h 110"/>
                    <a:gd name="T6" fmla="*/ 23 w 45"/>
                    <a:gd name="T7" fmla="*/ 110 h 110"/>
                    <a:gd name="T8" fmla="*/ 0 w 45"/>
                    <a:gd name="T9" fmla="*/ 67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110">
                      <a:moveTo>
                        <a:pt x="0" y="67"/>
                      </a:moveTo>
                      <a:lnTo>
                        <a:pt x="23" y="0"/>
                      </a:lnTo>
                      <a:lnTo>
                        <a:pt x="45" y="69"/>
                      </a:lnTo>
                      <a:lnTo>
                        <a:pt x="23" y="110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B0B0B0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1" name="iṧ1ídê">
                  <a:extLst>
                    <a:ext uri="{FF2B5EF4-FFF2-40B4-BE49-F238E27FC236}">
                      <a16:creationId xmlns:a16="http://schemas.microsoft.com/office/drawing/2014/main" id="{C8864418-A937-477D-9D35-86FCAD4913FD}"/>
                    </a:ext>
                  </a:extLst>
                </p:cNvPr>
                <p:cNvSpPr/>
                <p:nvPr/>
              </p:nvSpPr>
              <p:spPr bwMode="auto">
                <a:xfrm>
                  <a:off x="9571220" y="2815022"/>
                  <a:ext cx="78479" cy="362494"/>
                </a:xfrm>
                <a:custGeom>
                  <a:avLst/>
                  <a:gdLst>
                    <a:gd name="T0" fmla="*/ 0 w 21"/>
                    <a:gd name="T1" fmla="*/ 59 h 97"/>
                    <a:gd name="T2" fmla="*/ 21 w 21"/>
                    <a:gd name="T3" fmla="*/ 0 h 97"/>
                    <a:gd name="T4" fmla="*/ 21 w 21"/>
                    <a:gd name="T5" fmla="*/ 97 h 97"/>
                    <a:gd name="T6" fmla="*/ 0 w 21"/>
                    <a:gd name="T7" fmla="*/ 5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97">
                      <a:moveTo>
                        <a:pt x="0" y="59"/>
                      </a:moveTo>
                      <a:lnTo>
                        <a:pt x="21" y="0"/>
                      </a:lnTo>
                      <a:lnTo>
                        <a:pt x="21" y="97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2" name="îṣļiďe">
                  <a:extLst>
                    <a:ext uri="{FF2B5EF4-FFF2-40B4-BE49-F238E27FC236}">
                      <a16:creationId xmlns:a16="http://schemas.microsoft.com/office/drawing/2014/main" id="{CCD9DA0F-4D98-4BDC-B8C8-76499B402411}"/>
                    </a:ext>
                  </a:extLst>
                </p:cNvPr>
                <p:cNvSpPr/>
                <p:nvPr/>
              </p:nvSpPr>
              <p:spPr bwMode="auto">
                <a:xfrm>
                  <a:off x="9190042" y="2564640"/>
                  <a:ext cx="467132" cy="949210"/>
                </a:xfrm>
                <a:custGeom>
                  <a:avLst/>
                  <a:gdLst>
                    <a:gd name="T0" fmla="*/ 33 w 125"/>
                    <a:gd name="T1" fmla="*/ 0 h 254"/>
                    <a:gd name="T2" fmla="*/ 0 w 125"/>
                    <a:gd name="T3" fmla="*/ 83 h 254"/>
                    <a:gd name="T4" fmla="*/ 54 w 125"/>
                    <a:gd name="T5" fmla="*/ 81 h 254"/>
                    <a:gd name="T6" fmla="*/ 12 w 125"/>
                    <a:gd name="T7" fmla="*/ 128 h 254"/>
                    <a:gd name="T8" fmla="*/ 123 w 125"/>
                    <a:gd name="T9" fmla="*/ 254 h 254"/>
                    <a:gd name="T10" fmla="*/ 125 w 125"/>
                    <a:gd name="T11" fmla="*/ 169 h 254"/>
                    <a:gd name="T12" fmla="*/ 33 w 125"/>
                    <a:gd name="T13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5" h="254">
                      <a:moveTo>
                        <a:pt x="33" y="0"/>
                      </a:moveTo>
                      <a:lnTo>
                        <a:pt x="0" y="83"/>
                      </a:lnTo>
                      <a:lnTo>
                        <a:pt x="54" y="81"/>
                      </a:lnTo>
                      <a:lnTo>
                        <a:pt x="12" y="128"/>
                      </a:lnTo>
                      <a:lnTo>
                        <a:pt x="123" y="254"/>
                      </a:lnTo>
                      <a:lnTo>
                        <a:pt x="125" y="169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5E5E5E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3" name="ïṥ1ïḓê">
                  <a:extLst>
                    <a:ext uri="{FF2B5EF4-FFF2-40B4-BE49-F238E27FC236}">
                      <a16:creationId xmlns:a16="http://schemas.microsoft.com/office/drawing/2014/main" id="{F027C755-FABC-442B-8C39-1522D955C3CD}"/>
                    </a:ext>
                  </a:extLst>
                </p:cNvPr>
                <p:cNvSpPr/>
                <p:nvPr/>
              </p:nvSpPr>
              <p:spPr bwMode="auto">
                <a:xfrm>
                  <a:off x="9649700" y="2564640"/>
                  <a:ext cx="467132" cy="949210"/>
                </a:xfrm>
                <a:custGeom>
                  <a:avLst/>
                  <a:gdLst>
                    <a:gd name="T0" fmla="*/ 92 w 125"/>
                    <a:gd name="T1" fmla="*/ 0 h 254"/>
                    <a:gd name="T2" fmla="*/ 125 w 125"/>
                    <a:gd name="T3" fmla="*/ 83 h 254"/>
                    <a:gd name="T4" fmla="*/ 71 w 125"/>
                    <a:gd name="T5" fmla="*/ 81 h 254"/>
                    <a:gd name="T6" fmla="*/ 113 w 125"/>
                    <a:gd name="T7" fmla="*/ 128 h 254"/>
                    <a:gd name="T8" fmla="*/ 0 w 125"/>
                    <a:gd name="T9" fmla="*/ 254 h 254"/>
                    <a:gd name="T10" fmla="*/ 0 w 125"/>
                    <a:gd name="T11" fmla="*/ 169 h 254"/>
                    <a:gd name="T12" fmla="*/ 92 w 125"/>
                    <a:gd name="T13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5" h="254">
                      <a:moveTo>
                        <a:pt x="92" y="0"/>
                      </a:moveTo>
                      <a:lnTo>
                        <a:pt x="125" y="83"/>
                      </a:lnTo>
                      <a:lnTo>
                        <a:pt x="71" y="81"/>
                      </a:lnTo>
                      <a:lnTo>
                        <a:pt x="113" y="128"/>
                      </a:lnTo>
                      <a:lnTo>
                        <a:pt x="0" y="254"/>
                      </a:lnTo>
                      <a:lnTo>
                        <a:pt x="0" y="169"/>
                      </a:lnTo>
                      <a:lnTo>
                        <a:pt x="92" y="0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4" name="íṥľíḑé">
                  <a:extLst>
                    <a:ext uri="{FF2B5EF4-FFF2-40B4-BE49-F238E27FC236}">
                      <a16:creationId xmlns:a16="http://schemas.microsoft.com/office/drawing/2014/main" id="{F5067C5A-4212-45D4-A335-45836231A082}"/>
                    </a:ext>
                  </a:extLst>
                </p:cNvPr>
                <p:cNvSpPr/>
                <p:nvPr/>
              </p:nvSpPr>
              <p:spPr bwMode="auto">
                <a:xfrm>
                  <a:off x="8199726" y="3061667"/>
                  <a:ext cx="369969" cy="373704"/>
                </a:xfrm>
                <a:custGeom>
                  <a:avLst/>
                  <a:gdLst>
                    <a:gd name="T0" fmla="*/ 42 w 42"/>
                    <a:gd name="T1" fmla="*/ 14 h 42"/>
                    <a:gd name="T2" fmla="*/ 34 w 42"/>
                    <a:gd name="T3" fmla="*/ 7 h 42"/>
                    <a:gd name="T4" fmla="*/ 7 w 42"/>
                    <a:gd name="T5" fmla="*/ 8 h 42"/>
                    <a:gd name="T6" fmla="*/ 7 w 42"/>
                    <a:gd name="T7" fmla="*/ 8 h 42"/>
                    <a:gd name="T8" fmla="*/ 8 w 42"/>
                    <a:gd name="T9" fmla="*/ 35 h 42"/>
                    <a:gd name="T10" fmla="*/ 17 w 42"/>
                    <a:gd name="T11" fmla="*/ 42 h 42"/>
                    <a:gd name="T12" fmla="*/ 42 w 42"/>
                    <a:gd name="T13" fmla="*/ 14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42">
                      <a:moveTo>
                        <a:pt x="42" y="14"/>
                      </a:moveTo>
                      <a:cubicBezTo>
                        <a:pt x="34" y="7"/>
                        <a:pt x="34" y="7"/>
                        <a:pt x="34" y="7"/>
                      </a:cubicBezTo>
                      <a:cubicBezTo>
                        <a:pt x="27" y="0"/>
                        <a:pt x="14" y="0"/>
                        <a:pt x="7" y="8"/>
                      </a:cubicBezTo>
                      <a:cubicBezTo>
                        <a:pt x="7" y="8"/>
                        <a:pt x="7" y="8"/>
                        <a:pt x="7" y="8"/>
                      </a:cubicBezTo>
                      <a:cubicBezTo>
                        <a:pt x="0" y="16"/>
                        <a:pt x="1" y="28"/>
                        <a:pt x="8" y="35"/>
                      </a:cubicBezTo>
                      <a:cubicBezTo>
                        <a:pt x="17" y="42"/>
                        <a:pt x="17" y="42"/>
                        <a:pt x="17" y="42"/>
                      </a:cubicBezTo>
                      <a:lnTo>
                        <a:pt x="42" y="14"/>
                      </a:ln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5" name="ï$lídé">
                  <a:extLst>
                    <a:ext uri="{FF2B5EF4-FFF2-40B4-BE49-F238E27FC236}">
                      <a16:creationId xmlns:a16="http://schemas.microsoft.com/office/drawing/2014/main" id="{4C2105F8-994E-4849-B58E-A854CE27F1A4}"/>
                    </a:ext>
                  </a:extLst>
                </p:cNvPr>
                <p:cNvSpPr/>
                <p:nvPr/>
              </p:nvSpPr>
              <p:spPr bwMode="auto">
                <a:xfrm>
                  <a:off x="8233358" y="2919658"/>
                  <a:ext cx="257857" cy="239172"/>
                </a:xfrm>
                <a:custGeom>
                  <a:avLst/>
                  <a:gdLst>
                    <a:gd name="T0" fmla="*/ 2 w 29"/>
                    <a:gd name="T1" fmla="*/ 8 h 27"/>
                    <a:gd name="T2" fmla="*/ 1 w 29"/>
                    <a:gd name="T3" fmla="*/ 2 h 27"/>
                    <a:gd name="T4" fmla="*/ 7 w 29"/>
                    <a:gd name="T5" fmla="*/ 2 h 27"/>
                    <a:gd name="T6" fmla="*/ 27 w 29"/>
                    <a:gd name="T7" fmla="*/ 19 h 27"/>
                    <a:gd name="T8" fmla="*/ 27 w 29"/>
                    <a:gd name="T9" fmla="*/ 25 h 27"/>
                    <a:gd name="T10" fmla="*/ 22 w 29"/>
                    <a:gd name="T11" fmla="*/ 26 h 27"/>
                    <a:gd name="T12" fmla="*/ 2 w 29"/>
                    <a:gd name="T13" fmla="*/ 8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27">
                      <a:moveTo>
                        <a:pt x="2" y="8"/>
                      </a:moveTo>
                      <a:cubicBezTo>
                        <a:pt x="0" y="7"/>
                        <a:pt x="0" y="4"/>
                        <a:pt x="1" y="2"/>
                      </a:cubicBezTo>
                      <a:cubicBezTo>
                        <a:pt x="2" y="1"/>
                        <a:pt x="5" y="0"/>
                        <a:pt x="7" y="2"/>
                      </a:cubicBezTo>
                      <a:cubicBezTo>
                        <a:pt x="27" y="19"/>
                        <a:pt x="27" y="19"/>
                        <a:pt x="27" y="19"/>
                      </a:cubicBezTo>
                      <a:cubicBezTo>
                        <a:pt x="28" y="21"/>
                        <a:pt x="29" y="23"/>
                        <a:pt x="27" y="25"/>
                      </a:cubicBezTo>
                      <a:cubicBezTo>
                        <a:pt x="26" y="27"/>
                        <a:pt x="23" y="27"/>
                        <a:pt x="22" y="26"/>
                      </a:cubicBezTo>
                      <a:lnTo>
                        <a:pt x="2" y="8"/>
                      </a:ln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6" name="îṧľïḍé">
                  <a:extLst>
                    <a:ext uri="{FF2B5EF4-FFF2-40B4-BE49-F238E27FC236}">
                      <a16:creationId xmlns:a16="http://schemas.microsoft.com/office/drawing/2014/main" id="{F243AE66-9238-465E-AE00-E357CE324440}"/>
                    </a:ext>
                  </a:extLst>
                </p:cNvPr>
                <p:cNvSpPr/>
                <p:nvPr/>
              </p:nvSpPr>
              <p:spPr bwMode="auto">
                <a:xfrm>
                  <a:off x="8412736" y="2957031"/>
                  <a:ext cx="168168" cy="254120"/>
                </a:xfrm>
                <a:custGeom>
                  <a:avLst/>
                  <a:gdLst>
                    <a:gd name="T0" fmla="*/ 2 w 19"/>
                    <a:gd name="T1" fmla="*/ 7 h 29"/>
                    <a:gd name="T2" fmla="*/ 9 w 19"/>
                    <a:gd name="T3" fmla="*/ 4 h 29"/>
                    <a:gd name="T4" fmla="*/ 14 w 19"/>
                    <a:gd name="T5" fmla="*/ 10 h 29"/>
                    <a:gd name="T6" fmla="*/ 18 w 19"/>
                    <a:gd name="T7" fmla="*/ 23 h 29"/>
                    <a:gd name="T8" fmla="*/ 16 w 19"/>
                    <a:gd name="T9" fmla="*/ 28 h 29"/>
                    <a:gd name="T10" fmla="*/ 11 w 19"/>
                    <a:gd name="T11" fmla="*/ 26 h 29"/>
                    <a:gd name="T12" fmla="*/ 7 w 19"/>
                    <a:gd name="T13" fmla="*/ 15 h 29"/>
                    <a:gd name="T14" fmla="*/ 2 w 19"/>
                    <a:gd name="T15" fmla="*/ 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29">
                      <a:moveTo>
                        <a:pt x="2" y="7"/>
                      </a:moveTo>
                      <a:cubicBezTo>
                        <a:pt x="0" y="2"/>
                        <a:pt x="7" y="0"/>
                        <a:pt x="9" y="4"/>
                      </a:cubicBezTo>
                      <a:cubicBezTo>
                        <a:pt x="14" y="10"/>
                        <a:pt x="14" y="10"/>
                        <a:pt x="14" y="10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9" y="25"/>
                        <a:pt x="18" y="27"/>
                        <a:pt x="16" y="28"/>
                      </a:cubicBezTo>
                      <a:cubicBezTo>
                        <a:pt x="14" y="29"/>
                        <a:pt x="11" y="28"/>
                        <a:pt x="11" y="26"/>
                      </a:cubicBezTo>
                      <a:cubicBezTo>
                        <a:pt x="7" y="15"/>
                        <a:pt x="7" y="15"/>
                        <a:pt x="7" y="15"/>
                      </a:cubicBezTo>
                      <a:lnTo>
                        <a:pt x="2" y="7"/>
                      </a:ln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7" name="iṧḻíḓe">
                  <a:extLst>
                    <a:ext uri="{FF2B5EF4-FFF2-40B4-BE49-F238E27FC236}">
                      <a16:creationId xmlns:a16="http://schemas.microsoft.com/office/drawing/2014/main" id="{7C5F6D0E-EFB9-46A9-AD73-3BDF96E3590D}"/>
                    </a:ext>
                  </a:extLst>
                </p:cNvPr>
                <p:cNvSpPr/>
                <p:nvPr/>
              </p:nvSpPr>
              <p:spPr bwMode="auto">
                <a:xfrm>
                  <a:off x="10083197" y="4212677"/>
                  <a:ext cx="627824" cy="302702"/>
                </a:xfrm>
                <a:custGeom>
                  <a:avLst/>
                  <a:gdLst>
                    <a:gd name="T0" fmla="*/ 23 w 71"/>
                    <a:gd name="T1" fmla="*/ 0 h 34"/>
                    <a:gd name="T2" fmla="*/ 49 w 71"/>
                    <a:gd name="T3" fmla="*/ 0 h 34"/>
                    <a:gd name="T4" fmla="*/ 49 w 71"/>
                    <a:gd name="T5" fmla="*/ 0 h 34"/>
                    <a:gd name="T6" fmla="*/ 49 w 71"/>
                    <a:gd name="T7" fmla="*/ 0 h 34"/>
                    <a:gd name="T8" fmla="*/ 65 w 71"/>
                    <a:gd name="T9" fmla="*/ 7 h 34"/>
                    <a:gd name="T10" fmla="*/ 71 w 71"/>
                    <a:gd name="T11" fmla="*/ 22 h 34"/>
                    <a:gd name="T12" fmla="*/ 71 w 71"/>
                    <a:gd name="T13" fmla="*/ 22 h 34"/>
                    <a:gd name="T14" fmla="*/ 71 w 71"/>
                    <a:gd name="T15" fmla="*/ 22 h 34"/>
                    <a:gd name="T16" fmla="*/ 71 w 71"/>
                    <a:gd name="T17" fmla="*/ 34 h 34"/>
                    <a:gd name="T18" fmla="*/ 62 w 71"/>
                    <a:gd name="T19" fmla="*/ 34 h 34"/>
                    <a:gd name="T20" fmla="*/ 62 w 71"/>
                    <a:gd name="T21" fmla="*/ 22 h 34"/>
                    <a:gd name="T22" fmla="*/ 62 w 71"/>
                    <a:gd name="T23" fmla="*/ 22 h 34"/>
                    <a:gd name="T24" fmla="*/ 62 w 71"/>
                    <a:gd name="T25" fmla="*/ 22 h 34"/>
                    <a:gd name="T26" fmla="*/ 58 w 71"/>
                    <a:gd name="T27" fmla="*/ 14 h 34"/>
                    <a:gd name="T28" fmla="*/ 49 w 71"/>
                    <a:gd name="T29" fmla="*/ 10 h 34"/>
                    <a:gd name="T30" fmla="*/ 49 w 71"/>
                    <a:gd name="T31" fmla="*/ 10 h 34"/>
                    <a:gd name="T32" fmla="*/ 49 w 71"/>
                    <a:gd name="T33" fmla="*/ 10 h 34"/>
                    <a:gd name="T34" fmla="*/ 23 w 71"/>
                    <a:gd name="T35" fmla="*/ 10 h 34"/>
                    <a:gd name="T36" fmla="*/ 23 w 71"/>
                    <a:gd name="T37" fmla="*/ 10 h 34"/>
                    <a:gd name="T38" fmla="*/ 23 w 71"/>
                    <a:gd name="T39" fmla="*/ 10 h 34"/>
                    <a:gd name="T40" fmla="*/ 14 w 71"/>
                    <a:gd name="T41" fmla="*/ 14 h 34"/>
                    <a:gd name="T42" fmla="*/ 10 w 71"/>
                    <a:gd name="T43" fmla="*/ 22 h 34"/>
                    <a:gd name="T44" fmla="*/ 10 w 71"/>
                    <a:gd name="T45" fmla="*/ 22 h 34"/>
                    <a:gd name="T46" fmla="*/ 10 w 71"/>
                    <a:gd name="T47" fmla="*/ 22 h 34"/>
                    <a:gd name="T48" fmla="*/ 10 w 71"/>
                    <a:gd name="T49" fmla="*/ 34 h 34"/>
                    <a:gd name="T50" fmla="*/ 0 w 71"/>
                    <a:gd name="T51" fmla="*/ 34 h 34"/>
                    <a:gd name="T52" fmla="*/ 0 w 71"/>
                    <a:gd name="T53" fmla="*/ 22 h 34"/>
                    <a:gd name="T54" fmla="*/ 0 w 71"/>
                    <a:gd name="T55" fmla="*/ 22 h 34"/>
                    <a:gd name="T56" fmla="*/ 0 w 71"/>
                    <a:gd name="T57" fmla="*/ 22 h 34"/>
                    <a:gd name="T58" fmla="*/ 7 w 71"/>
                    <a:gd name="T59" fmla="*/ 7 h 34"/>
                    <a:gd name="T60" fmla="*/ 23 w 71"/>
                    <a:gd name="T61" fmla="*/ 0 h 34"/>
                    <a:gd name="T62" fmla="*/ 23 w 71"/>
                    <a:gd name="T63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1" h="34">
                      <a:moveTo>
                        <a:pt x="23" y="0"/>
                      </a:move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55" y="0"/>
                        <a:pt x="61" y="3"/>
                        <a:pt x="65" y="7"/>
                      </a:cubicBezTo>
                      <a:cubicBezTo>
                        <a:pt x="69" y="11"/>
                        <a:pt x="71" y="16"/>
                        <a:pt x="71" y="22"/>
                      </a:cubicBezTo>
                      <a:cubicBezTo>
                        <a:pt x="71" y="22"/>
                        <a:pt x="71" y="22"/>
                        <a:pt x="71" y="22"/>
                      </a:cubicBezTo>
                      <a:cubicBezTo>
                        <a:pt x="71" y="22"/>
                        <a:pt x="71" y="22"/>
                        <a:pt x="71" y="22"/>
                      </a:cubicBezTo>
                      <a:cubicBezTo>
                        <a:pt x="71" y="34"/>
                        <a:pt x="71" y="34"/>
                        <a:pt x="71" y="34"/>
                      </a:cubicBezTo>
                      <a:cubicBezTo>
                        <a:pt x="62" y="34"/>
                        <a:pt x="62" y="34"/>
                        <a:pt x="62" y="34"/>
                      </a:cubicBezTo>
                      <a:cubicBezTo>
                        <a:pt x="62" y="22"/>
                        <a:pt x="62" y="22"/>
                        <a:pt x="62" y="22"/>
                      </a:cubicBezTo>
                      <a:cubicBezTo>
                        <a:pt x="62" y="22"/>
                        <a:pt x="62" y="22"/>
                        <a:pt x="62" y="22"/>
                      </a:cubicBezTo>
                      <a:cubicBezTo>
                        <a:pt x="62" y="22"/>
                        <a:pt x="62" y="22"/>
                        <a:pt x="62" y="22"/>
                      </a:cubicBezTo>
                      <a:cubicBezTo>
                        <a:pt x="62" y="19"/>
                        <a:pt x="60" y="16"/>
                        <a:pt x="58" y="14"/>
                      </a:cubicBezTo>
                      <a:cubicBezTo>
                        <a:pt x="56" y="11"/>
                        <a:pt x="53" y="10"/>
                        <a:pt x="49" y="10"/>
                      </a:cubicBezTo>
                      <a:cubicBezTo>
                        <a:pt x="49" y="10"/>
                        <a:pt x="49" y="10"/>
                        <a:pt x="49" y="10"/>
                      </a:cubicBezTo>
                      <a:cubicBezTo>
                        <a:pt x="49" y="10"/>
                        <a:pt x="49" y="10"/>
                        <a:pt x="49" y="1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19" y="10"/>
                        <a:pt x="16" y="11"/>
                        <a:pt x="14" y="14"/>
                      </a:cubicBezTo>
                      <a:cubicBezTo>
                        <a:pt x="11" y="16"/>
                        <a:pt x="10" y="19"/>
                        <a:pt x="10" y="22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16"/>
                        <a:pt x="3" y="11"/>
                        <a:pt x="7" y="7"/>
                      </a:cubicBezTo>
                      <a:cubicBezTo>
                        <a:pt x="11" y="3"/>
                        <a:pt x="17" y="1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lose/>
                    </a:path>
                  </a:pathLst>
                </a:custGeom>
                <a:solidFill>
                  <a:srgbClr val="7C7A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8" name="ïṥḷîḍê">
                  <a:extLst>
                    <a:ext uri="{FF2B5EF4-FFF2-40B4-BE49-F238E27FC236}">
                      <a16:creationId xmlns:a16="http://schemas.microsoft.com/office/drawing/2014/main" id="{5E1FCAA3-9CDC-44F4-8EFC-A579C703564E}"/>
                    </a:ext>
                  </a:extLst>
                </p:cNvPr>
                <p:cNvSpPr/>
                <p:nvPr/>
              </p:nvSpPr>
              <p:spPr bwMode="auto">
                <a:xfrm>
                  <a:off x="9739389" y="4470534"/>
                  <a:ext cx="1322914" cy="982844"/>
                </a:xfrm>
                <a:prstGeom prst="rect">
                  <a:avLst/>
                </a:prstGeom>
                <a:solidFill>
                  <a:srgbClr val="242424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9" name="ïṩlïḍê">
                  <a:extLst>
                    <a:ext uri="{FF2B5EF4-FFF2-40B4-BE49-F238E27FC236}">
                      <a16:creationId xmlns:a16="http://schemas.microsoft.com/office/drawing/2014/main" id="{53B9CD0A-4A93-4078-9077-E9EB30447929}"/>
                    </a:ext>
                  </a:extLst>
                </p:cNvPr>
                <p:cNvSpPr/>
                <p:nvPr/>
              </p:nvSpPr>
              <p:spPr bwMode="auto">
                <a:xfrm>
                  <a:off x="9739389" y="4515379"/>
                  <a:ext cx="1322914" cy="646510"/>
                </a:xfrm>
                <a:custGeom>
                  <a:avLst/>
                  <a:gdLst>
                    <a:gd name="T0" fmla="*/ 354 w 354"/>
                    <a:gd name="T1" fmla="*/ 0 h 173"/>
                    <a:gd name="T2" fmla="*/ 354 w 354"/>
                    <a:gd name="T3" fmla="*/ 133 h 173"/>
                    <a:gd name="T4" fmla="*/ 182 w 354"/>
                    <a:gd name="T5" fmla="*/ 173 h 173"/>
                    <a:gd name="T6" fmla="*/ 0 w 354"/>
                    <a:gd name="T7" fmla="*/ 133 h 173"/>
                    <a:gd name="T8" fmla="*/ 0 w 354"/>
                    <a:gd name="T9" fmla="*/ 0 h 173"/>
                    <a:gd name="T10" fmla="*/ 354 w 354"/>
                    <a:gd name="T11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54" h="173">
                      <a:moveTo>
                        <a:pt x="354" y="0"/>
                      </a:moveTo>
                      <a:lnTo>
                        <a:pt x="354" y="133"/>
                      </a:lnTo>
                      <a:lnTo>
                        <a:pt x="182" y="173"/>
                      </a:lnTo>
                      <a:lnTo>
                        <a:pt x="0" y="133"/>
                      </a:lnTo>
                      <a:lnTo>
                        <a:pt x="0" y="0"/>
                      </a:lnTo>
                      <a:lnTo>
                        <a:pt x="354" y="0"/>
                      </a:lnTo>
                      <a:close/>
                    </a:path>
                  </a:pathLst>
                </a:custGeom>
                <a:solidFill>
                  <a:srgbClr val="420B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0" name="íŝlíḑê">
                  <a:extLst>
                    <a:ext uri="{FF2B5EF4-FFF2-40B4-BE49-F238E27FC236}">
                      <a16:creationId xmlns:a16="http://schemas.microsoft.com/office/drawing/2014/main" id="{BAE539E0-9065-45B3-BA98-421914B0197C}"/>
                    </a:ext>
                  </a:extLst>
                </p:cNvPr>
                <p:cNvSpPr/>
                <p:nvPr/>
              </p:nvSpPr>
              <p:spPr bwMode="auto">
                <a:xfrm>
                  <a:off x="9702018" y="4451848"/>
                  <a:ext cx="1397655" cy="683881"/>
                </a:xfrm>
                <a:custGeom>
                  <a:avLst/>
                  <a:gdLst>
                    <a:gd name="T0" fmla="*/ 0 w 374"/>
                    <a:gd name="T1" fmla="*/ 0 h 183"/>
                    <a:gd name="T2" fmla="*/ 374 w 374"/>
                    <a:gd name="T3" fmla="*/ 0 h 183"/>
                    <a:gd name="T4" fmla="*/ 374 w 374"/>
                    <a:gd name="T5" fmla="*/ 140 h 183"/>
                    <a:gd name="T6" fmla="*/ 194 w 374"/>
                    <a:gd name="T7" fmla="*/ 183 h 183"/>
                    <a:gd name="T8" fmla="*/ 0 w 374"/>
                    <a:gd name="T9" fmla="*/ 140 h 183"/>
                    <a:gd name="T10" fmla="*/ 0 w 374"/>
                    <a:gd name="T11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4" h="183">
                      <a:moveTo>
                        <a:pt x="0" y="0"/>
                      </a:moveTo>
                      <a:lnTo>
                        <a:pt x="374" y="0"/>
                      </a:lnTo>
                      <a:lnTo>
                        <a:pt x="374" y="140"/>
                      </a:lnTo>
                      <a:lnTo>
                        <a:pt x="194" y="183"/>
                      </a:lnTo>
                      <a:lnTo>
                        <a:pt x="0" y="1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1" name="îSļïḑe">
                  <a:extLst>
                    <a:ext uri="{FF2B5EF4-FFF2-40B4-BE49-F238E27FC236}">
                      <a16:creationId xmlns:a16="http://schemas.microsoft.com/office/drawing/2014/main" id="{136540B2-F621-4488-8A06-55BC5E1948E2}"/>
                    </a:ext>
                  </a:extLst>
                </p:cNvPr>
                <p:cNvSpPr/>
                <p:nvPr/>
              </p:nvSpPr>
              <p:spPr bwMode="auto">
                <a:xfrm>
                  <a:off x="10348526" y="5038564"/>
                  <a:ext cx="149482" cy="14948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2" name="îşlíḓê">
                  <a:extLst>
                    <a:ext uri="{FF2B5EF4-FFF2-40B4-BE49-F238E27FC236}">
                      <a16:creationId xmlns:a16="http://schemas.microsoft.com/office/drawing/2014/main" id="{62513128-8E1E-46FB-A93D-1522878C29F4}"/>
                    </a:ext>
                  </a:extLst>
                </p:cNvPr>
                <p:cNvSpPr/>
                <p:nvPr/>
              </p:nvSpPr>
              <p:spPr bwMode="auto">
                <a:xfrm>
                  <a:off x="10348526" y="5038564"/>
                  <a:ext cx="78479" cy="14948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3" name="işḻiḍê">
                  <a:extLst>
                    <a:ext uri="{FF2B5EF4-FFF2-40B4-BE49-F238E27FC236}">
                      <a16:creationId xmlns:a16="http://schemas.microsoft.com/office/drawing/2014/main" id="{641AB0E2-2F9C-4A86-B088-9E6EBC89A1FC}"/>
                    </a:ext>
                  </a:extLst>
                </p:cNvPr>
                <p:cNvSpPr/>
                <p:nvPr/>
              </p:nvSpPr>
              <p:spPr bwMode="auto">
                <a:xfrm>
                  <a:off x="10206520" y="4089356"/>
                  <a:ext cx="362495" cy="291490"/>
                </a:xfrm>
                <a:custGeom>
                  <a:avLst/>
                  <a:gdLst>
                    <a:gd name="T0" fmla="*/ 40 w 41"/>
                    <a:gd name="T1" fmla="*/ 0 h 33"/>
                    <a:gd name="T2" fmla="*/ 40 w 41"/>
                    <a:gd name="T3" fmla="*/ 11 h 33"/>
                    <a:gd name="T4" fmla="*/ 21 w 41"/>
                    <a:gd name="T5" fmla="*/ 32 h 33"/>
                    <a:gd name="T6" fmla="*/ 21 w 41"/>
                    <a:gd name="T7" fmla="*/ 32 h 33"/>
                    <a:gd name="T8" fmla="*/ 1 w 41"/>
                    <a:gd name="T9" fmla="*/ 14 h 33"/>
                    <a:gd name="T10" fmla="*/ 0 w 41"/>
                    <a:gd name="T11" fmla="*/ 2 h 33"/>
                    <a:gd name="T12" fmla="*/ 40 w 41"/>
                    <a:gd name="T1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33">
                      <a:moveTo>
                        <a:pt x="40" y="0"/>
                      </a:moveTo>
                      <a:cubicBezTo>
                        <a:pt x="40" y="11"/>
                        <a:pt x="40" y="11"/>
                        <a:pt x="40" y="11"/>
                      </a:cubicBezTo>
                      <a:cubicBezTo>
                        <a:pt x="41" y="22"/>
                        <a:pt x="32" y="31"/>
                        <a:pt x="21" y="32"/>
                      </a:cubicBezTo>
                      <a:cubicBezTo>
                        <a:pt x="21" y="32"/>
                        <a:pt x="21" y="32"/>
                        <a:pt x="21" y="32"/>
                      </a:cubicBezTo>
                      <a:cubicBezTo>
                        <a:pt x="11" y="33"/>
                        <a:pt x="1" y="24"/>
                        <a:pt x="1" y="14"/>
                      </a:cubicBezTo>
                      <a:cubicBezTo>
                        <a:pt x="0" y="2"/>
                        <a:pt x="0" y="2"/>
                        <a:pt x="0" y="2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F7C2AB"/>
                </a:solidFill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43" name="íSḷîḍè">
              <a:extLst>
                <a:ext uri="{FF2B5EF4-FFF2-40B4-BE49-F238E27FC236}">
                  <a16:creationId xmlns:a16="http://schemas.microsoft.com/office/drawing/2014/main" id="{697FC777-2CBC-4D22-976B-EA6A20300B24}"/>
                </a:ext>
              </a:extLst>
            </p:cNvPr>
            <p:cNvGrpSpPr/>
            <p:nvPr/>
          </p:nvGrpSpPr>
          <p:grpSpPr>
            <a:xfrm>
              <a:off x="4188729" y="1445773"/>
              <a:ext cx="1429044" cy="4511295"/>
              <a:chOff x="6689395" y="3296992"/>
              <a:chExt cx="842015" cy="2658124"/>
            </a:xfrm>
          </p:grpSpPr>
          <p:grpSp>
            <p:nvGrpSpPr>
              <p:cNvPr id="44" name="išlïḋe">
                <a:extLst>
                  <a:ext uri="{FF2B5EF4-FFF2-40B4-BE49-F238E27FC236}">
                    <a16:creationId xmlns:a16="http://schemas.microsoft.com/office/drawing/2014/main" id="{4C78DFE0-62D2-4D4D-ABE5-82468FF2492C}"/>
                  </a:ext>
                </a:extLst>
              </p:cNvPr>
              <p:cNvGrpSpPr/>
              <p:nvPr/>
            </p:nvGrpSpPr>
            <p:grpSpPr>
              <a:xfrm>
                <a:off x="6797627" y="4654488"/>
                <a:ext cx="607205" cy="1247429"/>
                <a:chOff x="6797627" y="4654488"/>
                <a:chExt cx="607205" cy="1247429"/>
              </a:xfrm>
              <a:solidFill>
                <a:srgbClr val="666666"/>
              </a:solidFill>
            </p:grpSpPr>
            <p:sp>
              <p:nvSpPr>
                <p:cNvPr id="69" name="ïśḷíḓé">
                  <a:extLst>
                    <a:ext uri="{FF2B5EF4-FFF2-40B4-BE49-F238E27FC236}">
                      <a16:creationId xmlns:a16="http://schemas.microsoft.com/office/drawing/2014/main" id="{802D3388-B770-4BAB-A339-E3558072187C}"/>
                    </a:ext>
                  </a:extLst>
                </p:cNvPr>
                <p:cNvSpPr/>
                <p:nvPr/>
              </p:nvSpPr>
              <p:spPr bwMode="auto">
                <a:xfrm>
                  <a:off x="6797627" y="4654488"/>
                  <a:ext cx="289844" cy="1221746"/>
                </a:xfrm>
                <a:custGeom>
                  <a:avLst/>
                  <a:gdLst>
                    <a:gd name="T0" fmla="*/ 34 w 67"/>
                    <a:gd name="T1" fmla="*/ 281 h 281"/>
                    <a:gd name="T2" fmla="*/ 65 w 67"/>
                    <a:gd name="T3" fmla="*/ 281 h 281"/>
                    <a:gd name="T4" fmla="*/ 67 w 67"/>
                    <a:gd name="T5" fmla="*/ 0 h 281"/>
                    <a:gd name="T6" fmla="*/ 25 w 67"/>
                    <a:gd name="T7" fmla="*/ 0 h 281"/>
                    <a:gd name="T8" fmla="*/ 30 w 67"/>
                    <a:gd name="T9" fmla="*/ 172 h 281"/>
                    <a:gd name="T10" fmla="*/ 34 w 67"/>
                    <a:gd name="T11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7" h="281">
                      <a:moveTo>
                        <a:pt x="34" y="281"/>
                      </a:moveTo>
                      <a:cubicBezTo>
                        <a:pt x="57" y="281"/>
                        <a:pt x="42" y="281"/>
                        <a:pt x="65" y="281"/>
                      </a:cubicBezTo>
                      <a:cubicBezTo>
                        <a:pt x="66" y="195"/>
                        <a:pt x="66" y="85"/>
                        <a:pt x="67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0" y="66"/>
                        <a:pt x="21" y="107"/>
                        <a:pt x="30" y="172"/>
                      </a:cubicBezTo>
                      <a:cubicBezTo>
                        <a:pt x="33" y="194"/>
                        <a:pt x="28" y="246"/>
                        <a:pt x="34" y="2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0" name="íṧľîḑé">
                  <a:extLst>
                    <a:ext uri="{FF2B5EF4-FFF2-40B4-BE49-F238E27FC236}">
                      <a16:creationId xmlns:a16="http://schemas.microsoft.com/office/drawing/2014/main" id="{A49C5B68-D8C6-4520-9C53-F5A03035F892}"/>
                    </a:ext>
                  </a:extLst>
                </p:cNvPr>
                <p:cNvSpPr/>
                <p:nvPr/>
              </p:nvSpPr>
              <p:spPr bwMode="auto">
                <a:xfrm>
                  <a:off x="7111319" y="4654488"/>
                  <a:ext cx="293513" cy="1212574"/>
                </a:xfrm>
                <a:custGeom>
                  <a:avLst/>
                  <a:gdLst>
                    <a:gd name="T0" fmla="*/ 31 w 68"/>
                    <a:gd name="T1" fmla="*/ 279 h 279"/>
                    <a:gd name="T2" fmla="*/ 2 w 68"/>
                    <a:gd name="T3" fmla="*/ 279 h 279"/>
                    <a:gd name="T4" fmla="*/ 0 w 68"/>
                    <a:gd name="T5" fmla="*/ 0 h 279"/>
                    <a:gd name="T6" fmla="*/ 43 w 68"/>
                    <a:gd name="T7" fmla="*/ 0 h 279"/>
                    <a:gd name="T8" fmla="*/ 37 w 68"/>
                    <a:gd name="T9" fmla="*/ 172 h 279"/>
                    <a:gd name="T10" fmla="*/ 31 w 68"/>
                    <a:gd name="T11" fmla="*/ 279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8" h="279">
                      <a:moveTo>
                        <a:pt x="31" y="279"/>
                      </a:moveTo>
                      <a:cubicBezTo>
                        <a:pt x="7" y="279"/>
                        <a:pt x="25" y="279"/>
                        <a:pt x="2" y="279"/>
                      </a:cubicBezTo>
                      <a:cubicBezTo>
                        <a:pt x="1" y="193"/>
                        <a:pt x="1" y="85"/>
                        <a:pt x="0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68" y="66"/>
                        <a:pt x="46" y="107"/>
                        <a:pt x="37" y="172"/>
                      </a:cubicBezTo>
                      <a:cubicBezTo>
                        <a:pt x="34" y="194"/>
                        <a:pt x="37" y="244"/>
                        <a:pt x="31" y="2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1" name="íṧliḓé">
                  <a:extLst>
                    <a:ext uri="{FF2B5EF4-FFF2-40B4-BE49-F238E27FC236}">
                      <a16:creationId xmlns:a16="http://schemas.microsoft.com/office/drawing/2014/main" id="{3BFB77E5-58F9-4680-9584-3A33725036D1}"/>
                    </a:ext>
                  </a:extLst>
                </p:cNvPr>
                <p:cNvSpPr/>
                <p:nvPr/>
              </p:nvSpPr>
              <p:spPr bwMode="auto">
                <a:xfrm flipH="1">
                  <a:off x="7099395" y="4654488"/>
                  <a:ext cx="157763" cy="1247429"/>
                </a:xfrm>
                <a:custGeom>
                  <a:avLst/>
                  <a:gdLst>
                    <a:gd name="T0" fmla="*/ 36 w 36"/>
                    <a:gd name="T1" fmla="*/ 0 h 287"/>
                    <a:gd name="T2" fmla="*/ 23 w 36"/>
                    <a:gd name="T3" fmla="*/ 0 h 287"/>
                    <a:gd name="T4" fmla="*/ 22 w 36"/>
                    <a:gd name="T5" fmla="*/ 0 h 287"/>
                    <a:gd name="T6" fmla="*/ 22 w 36"/>
                    <a:gd name="T7" fmla="*/ 0 h 287"/>
                    <a:gd name="T8" fmla="*/ 20 w 36"/>
                    <a:gd name="T9" fmla="*/ 0 h 287"/>
                    <a:gd name="T10" fmla="*/ 0 w 36"/>
                    <a:gd name="T11" fmla="*/ 0 h 287"/>
                    <a:gd name="T12" fmla="*/ 0 w 36"/>
                    <a:gd name="T13" fmla="*/ 35 h 287"/>
                    <a:gd name="T14" fmla="*/ 0 w 36"/>
                    <a:gd name="T15" fmla="*/ 37 h 287"/>
                    <a:gd name="T16" fmla="*/ 5 w 36"/>
                    <a:gd name="T17" fmla="*/ 285 h 287"/>
                    <a:gd name="T18" fmla="*/ 5 w 36"/>
                    <a:gd name="T19" fmla="*/ 287 h 287"/>
                    <a:gd name="T20" fmla="*/ 32 w 36"/>
                    <a:gd name="T21" fmla="*/ 287 h 287"/>
                    <a:gd name="T22" fmla="*/ 32 w 36"/>
                    <a:gd name="T23" fmla="*/ 285 h 287"/>
                    <a:gd name="T24" fmla="*/ 32 w 36"/>
                    <a:gd name="T25" fmla="*/ 167 h 287"/>
                    <a:gd name="T26" fmla="*/ 32 w 36"/>
                    <a:gd name="T27" fmla="*/ 166 h 287"/>
                    <a:gd name="T28" fmla="*/ 32 w 36"/>
                    <a:gd name="T29" fmla="*/ 60 h 287"/>
                    <a:gd name="T30" fmla="*/ 36 w 36"/>
                    <a:gd name="T31" fmla="*/ 54 h 287"/>
                    <a:gd name="T32" fmla="*/ 36 w 36"/>
                    <a:gd name="T33" fmla="*/ 0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287">
                      <a:moveTo>
                        <a:pt x="36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1" y="0"/>
                        <a:pt x="21" y="0"/>
                        <a:pt x="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6"/>
                        <a:pt x="0" y="36"/>
                        <a:pt x="0" y="37"/>
                      </a:cubicBezTo>
                      <a:cubicBezTo>
                        <a:pt x="5" y="285"/>
                        <a:pt x="5" y="285"/>
                        <a:pt x="5" y="285"/>
                      </a:cubicBezTo>
                      <a:cubicBezTo>
                        <a:pt x="5" y="286"/>
                        <a:pt x="5" y="286"/>
                        <a:pt x="5" y="287"/>
                      </a:cubicBezTo>
                      <a:cubicBezTo>
                        <a:pt x="32" y="287"/>
                        <a:pt x="32" y="287"/>
                        <a:pt x="32" y="287"/>
                      </a:cubicBezTo>
                      <a:cubicBezTo>
                        <a:pt x="32" y="286"/>
                        <a:pt x="32" y="286"/>
                        <a:pt x="32" y="285"/>
                      </a:cubicBezTo>
                      <a:cubicBezTo>
                        <a:pt x="32" y="167"/>
                        <a:pt x="32" y="167"/>
                        <a:pt x="32" y="167"/>
                      </a:cubicBezTo>
                      <a:cubicBezTo>
                        <a:pt x="32" y="167"/>
                        <a:pt x="32" y="166"/>
                        <a:pt x="32" y="166"/>
                      </a:cubicBezTo>
                      <a:cubicBezTo>
                        <a:pt x="32" y="60"/>
                        <a:pt x="32" y="60"/>
                        <a:pt x="32" y="60"/>
                      </a:cubicBezTo>
                      <a:cubicBezTo>
                        <a:pt x="32" y="57"/>
                        <a:pt x="34" y="54"/>
                        <a:pt x="36" y="54"/>
                      </a:cubicBez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72" name="îsḻîḓé">
                  <a:extLst>
                    <a:ext uri="{FF2B5EF4-FFF2-40B4-BE49-F238E27FC236}">
                      <a16:creationId xmlns:a16="http://schemas.microsoft.com/office/drawing/2014/main" id="{BA48C297-9777-4546-AA3F-A8EE9035E786}"/>
                    </a:ext>
                  </a:extLst>
                </p:cNvPr>
                <p:cNvSpPr/>
                <p:nvPr/>
              </p:nvSpPr>
              <p:spPr bwMode="auto">
                <a:xfrm>
                  <a:off x="6944384" y="4654488"/>
                  <a:ext cx="157763" cy="1247429"/>
                </a:xfrm>
                <a:custGeom>
                  <a:avLst/>
                  <a:gdLst>
                    <a:gd name="T0" fmla="*/ 36 w 36"/>
                    <a:gd name="T1" fmla="*/ 0 h 287"/>
                    <a:gd name="T2" fmla="*/ 23 w 36"/>
                    <a:gd name="T3" fmla="*/ 0 h 287"/>
                    <a:gd name="T4" fmla="*/ 22 w 36"/>
                    <a:gd name="T5" fmla="*/ 0 h 287"/>
                    <a:gd name="T6" fmla="*/ 22 w 36"/>
                    <a:gd name="T7" fmla="*/ 0 h 287"/>
                    <a:gd name="T8" fmla="*/ 20 w 36"/>
                    <a:gd name="T9" fmla="*/ 0 h 287"/>
                    <a:gd name="T10" fmla="*/ 0 w 36"/>
                    <a:gd name="T11" fmla="*/ 0 h 287"/>
                    <a:gd name="T12" fmla="*/ 0 w 36"/>
                    <a:gd name="T13" fmla="*/ 35 h 287"/>
                    <a:gd name="T14" fmla="*/ 0 w 36"/>
                    <a:gd name="T15" fmla="*/ 37 h 287"/>
                    <a:gd name="T16" fmla="*/ 5 w 36"/>
                    <a:gd name="T17" fmla="*/ 285 h 287"/>
                    <a:gd name="T18" fmla="*/ 5 w 36"/>
                    <a:gd name="T19" fmla="*/ 287 h 287"/>
                    <a:gd name="T20" fmla="*/ 32 w 36"/>
                    <a:gd name="T21" fmla="*/ 287 h 287"/>
                    <a:gd name="T22" fmla="*/ 32 w 36"/>
                    <a:gd name="T23" fmla="*/ 285 h 287"/>
                    <a:gd name="T24" fmla="*/ 32 w 36"/>
                    <a:gd name="T25" fmla="*/ 167 h 287"/>
                    <a:gd name="T26" fmla="*/ 32 w 36"/>
                    <a:gd name="T27" fmla="*/ 166 h 287"/>
                    <a:gd name="T28" fmla="*/ 32 w 36"/>
                    <a:gd name="T29" fmla="*/ 60 h 287"/>
                    <a:gd name="T30" fmla="*/ 36 w 36"/>
                    <a:gd name="T31" fmla="*/ 54 h 287"/>
                    <a:gd name="T32" fmla="*/ 36 w 36"/>
                    <a:gd name="T33" fmla="*/ 0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287">
                      <a:moveTo>
                        <a:pt x="36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1" y="0"/>
                        <a:pt x="21" y="0"/>
                        <a:pt x="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6"/>
                        <a:pt x="0" y="36"/>
                        <a:pt x="0" y="37"/>
                      </a:cubicBezTo>
                      <a:cubicBezTo>
                        <a:pt x="5" y="285"/>
                        <a:pt x="5" y="285"/>
                        <a:pt x="5" y="285"/>
                      </a:cubicBezTo>
                      <a:cubicBezTo>
                        <a:pt x="5" y="286"/>
                        <a:pt x="5" y="286"/>
                        <a:pt x="5" y="287"/>
                      </a:cubicBezTo>
                      <a:cubicBezTo>
                        <a:pt x="32" y="287"/>
                        <a:pt x="32" y="287"/>
                        <a:pt x="32" y="287"/>
                      </a:cubicBezTo>
                      <a:cubicBezTo>
                        <a:pt x="32" y="286"/>
                        <a:pt x="32" y="286"/>
                        <a:pt x="32" y="285"/>
                      </a:cubicBezTo>
                      <a:cubicBezTo>
                        <a:pt x="32" y="167"/>
                        <a:pt x="32" y="167"/>
                        <a:pt x="32" y="167"/>
                      </a:cubicBezTo>
                      <a:cubicBezTo>
                        <a:pt x="32" y="167"/>
                        <a:pt x="32" y="166"/>
                        <a:pt x="32" y="166"/>
                      </a:cubicBezTo>
                      <a:cubicBezTo>
                        <a:pt x="32" y="60"/>
                        <a:pt x="32" y="60"/>
                        <a:pt x="32" y="60"/>
                      </a:cubicBezTo>
                      <a:cubicBezTo>
                        <a:pt x="32" y="57"/>
                        <a:pt x="34" y="54"/>
                        <a:pt x="36" y="54"/>
                      </a:cubicBez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45" name="îśḷíḓè">
                <a:extLst>
                  <a:ext uri="{FF2B5EF4-FFF2-40B4-BE49-F238E27FC236}">
                    <a16:creationId xmlns:a16="http://schemas.microsoft.com/office/drawing/2014/main" id="{525D93A1-94AE-4AB5-B642-8F4C7F13304A}"/>
                  </a:ext>
                </a:extLst>
              </p:cNvPr>
              <p:cNvSpPr/>
              <p:nvPr/>
            </p:nvSpPr>
            <p:spPr bwMode="auto">
              <a:xfrm>
                <a:off x="6918701" y="5828538"/>
                <a:ext cx="174274" cy="126578"/>
              </a:xfrm>
              <a:custGeom>
                <a:avLst/>
                <a:gdLst>
                  <a:gd name="T0" fmla="*/ 40 w 40"/>
                  <a:gd name="T1" fmla="*/ 19 h 29"/>
                  <a:gd name="T2" fmla="*/ 40 w 40"/>
                  <a:gd name="T3" fmla="*/ 23 h 29"/>
                  <a:gd name="T4" fmla="*/ 39 w 40"/>
                  <a:gd name="T5" fmla="*/ 29 h 29"/>
                  <a:gd name="T6" fmla="*/ 1 w 40"/>
                  <a:gd name="T7" fmla="*/ 29 h 29"/>
                  <a:gd name="T8" fmla="*/ 0 w 40"/>
                  <a:gd name="T9" fmla="*/ 23 h 29"/>
                  <a:gd name="T10" fmla="*/ 0 w 40"/>
                  <a:gd name="T11" fmla="*/ 19 h 29"/>
                  <a:gd name="T12" fmla="*/ 40 w 40"/>
                  <a:gd name="T13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29">
                    <a:moveTo>
                      <a:pt x="40" y="19"/>
                    </a:moveTo>
                    <a:cubicBezTo>
                      <a:pt x="40" y="23"/>
                      <a:pt x="40" y="23"/>
                      <a:pt x="40" y="23"/>
                    </a:cubicBezTo>
                    <a:cubicBezTo>
                      <a:pt x="40" y="25"/>
                      <a:pt x="40" y="27"/>
                      <a:pt x="39" y="29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0" y="27"/>
                      <a:pt x="0" y="25"/>
                      <a:pt x="0" y="23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0"/>
                      <a:pt x="40" y="2"/>
                      <a:pt x="40" y="19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6" name="ï$líḍè">
                <a:extLst>
                  <a:ext uri="{FF2B5EF4-FFF2-40B4-BE49-F238E27FC236}">
                    <a16:creationId xmlns:a16="http://schemas.microsoft.com/office/drawing/2014/main" id="{61B82DCA-0E3C-4A2D-B405-CD587B85589C}"/>
                  </a:ext>
                </a:extLst>
              </p:cNvPr>
              <p:cNvSpPr/>
              <p:nvPr/>
            </p:nvSpPr>
            <p:spPr bwMode="auto">
              <a:xfrm>
                <a:off x="7102147" y="5828538"/>
                <a:ext cx="168770" cy="126578"/>
              </a:xfrm>
              <a:custGeom>
                <a:avLst/>
                <a:gdLst>
                  <a:gd name="T0" fmla="*/ 39 w 39"/>
                  <a:gd name="T1" fmla="*/ 19 h 29"/>
                  <a:gd name="T2" fmla="*/ 39 w 39"/>
                  <a:gd name="T3" fmla="*/ 23 h 29"/>
                  <a:gd name="T4" fmla="*/ 39 w 39"/>
                  <a:gd name="T5" fmla="*/ 29 h 29"/>
                  <a:gd name="T6" fmla="*/ 0 w 39"/>
                  <a:gd name="T7" fmla="*/ 29 h 29"/>
                  <a:gd name="T8" fmla="*/ 0 w 39"/>
                  <a:gd name="T9" fmla="*/ 23 h 29"/>
                  <a:gd name="T10" fmla="*/ 0 w 39"/>
                  <a:gd name="T11" fmla="*/ 19 h 29"/>
                  <a:gd name="T12" fmla="*/ 39 w 39"/>
                  <a:gd name="T13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29">
                    <a:moveTo>
                      <a:pt x="39" y="19"/>
                    </a:moveTo>
                    <a:cubicBezTo>
                      <a:pt x="39" y="23"/>
                      <a:pt x="39" y="23"/>
                      <a:pt x="39" y="23"/>
                    </a:cubicBezTo>
                    <a:cubicBezTo>
                      <a:pt x="39" y="25"/>
                      <a:pt x="39" y="27"/>
                      <a:pt x="39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7"/>
                      <a:pt x="0" y="25"/>
                      <a:pt x="0" y="23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0"/>
                      <a:pt x="39" y="2"/>
                      <a:pt x="39" y="19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47" name="i$ľïḍê">
                <a:extLst>
                  <a:ext uri="{FF2B5EF4-FFF2-40B4-BE49-F238E27FC236}">
                    <a16:creationId xmlns:a16="http://schemas.microsoft.com/office/drawing/2014/main" id="{3945674A-BFEF-406F-961B-7599D82DD935}"/>
                  </a:ext>
                </a:extLst>
              </p:cNvPr>
              <p:cNvSpPr/>
              <p:nvPr/>
            </p:nvSpPr>
            <p:spPr bwMode="auto">
              <a:xfrm>
                <a:off x="6698567" y="4122496"/>
                <a:ext cx="254990" cy="427428"/>
              </a:xfrm>
              <a:custGeom>
                <a:avLst/>
                <a:gdLst>
                  <a:gd name="T0" fmla="*/ 57 w 59"/>
                  <a:gd name="T1" fmla="*/ 5 h 98"/>
                  <a:gd name="T2" fmla="*/ 56 w 59"/>
                  <a:gd name="T3" fmla="*/ 5 h 98"/>
                  <a:gd name="T4" fmla="*/ 54 w 59"/>
                  <a:gd name="T5" fmla="*/ 4 h 98"/>
                  <a:gd name="T6" fmla="*/ 54 w 59"/>
                  <a:gd name="T7" fmla="*/ 4 h 98"/>
                  <a:gd name="T8" fmla="*/ 40 w 59"/>
                  <a:gd name="T9" fmla="*/ 1 h 98"/>
                  <a:gd name="T10" fmla="*/ 30 w 59"/>
                  <a:gd name="T11" fmla="*/ 2 h 98"/>
                  <a:gd name="T12" fmla="*/ 22 w 59"/>
                  <a:gd name="T13" fmla="*/ 10 h 98"/>
                  <a:gd name="T14" fmla="*/ 17 w 59"/>
                  <a:gd name="T15" fmla="*/ 27 h 98"/>
                  <a:gd name="T16" fmla="*/ 17 w 59"/>
                  <a:gd name="T17" fmla="*/ 27 h 98"/>
                  <a:gd name="T18" fmla="*/ 2 w 59"/>
                  <a:gd name="T19" fmla="*/ 76 h 98"/>
                  <a:gd name="T20" fmla="*/ 14 w 59"/>
                  <a:gd name="T21" fmla="*/ 96 h 98"/>
                  <a:gd name="T22" fmla="*/ 14 w 59"/>
                  <a:gd name="T23" fmla="*/ 96 h 98"/>
                  <a:gd name="T24" fmla="*/ 35 w 59"/>
                  <a:gd name="T25" fmla="*/ 85 h 98"/>
                  <a:gd name="T26" fmla="*/ 59 w 59"/>
                  <a:gd name="T27" fmla="*/ 6 h 98"/>
                  <a:gd name="T28" fmla="*/ 57 w 59"/>
                  <a:gd name="T29" fmla="*/ 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98">
                    <a:moveTo>
                      <a:pt x="57" y="5"/>
                    </a:moveTo>
                    <a:cubicBezTo>
                      <a:pt x="56" y="5"/>
                      <a:pt x="56" y="5"/>
                      <a:pt x="56" y="5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37" y="0"/>
                      <a:pt x="33" y="0"/>
                      <a:pt x="30" y="2"/>
                    </a:cubicBezTo>
                    <a:cubicBezTo>
                      <a:pt x="26" y="4"/>
                      <a:pt x="24" y="6"/>
                      <a:pt x="22" y="10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0" y="84"/>
                      <a:pt x="5" y="93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23" y="98"/>
                      <a:pt x="32" y="93"/>
                      <a:pt x="35" y="85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57" y="5"/>
                      <a:pt x="57" y="5"/>
                      <a:pt x="57" y="5"/>
                    </a:cubicBez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8" name="ïsľîdê">
                <a:extLst>
                  <a:ext uri="{FF2B5EF4-FFF2-40B4-BE49-F238E27FC236}">
                    <a16:creationId xmlns:a16="http://schemas.microsoft.com/office/drawing/2014/main" id="{3606C14C-C968-4E2D-BAF3-729767A91C6F}"/>
                  </a:ext>
                </a:extLst>
              </p:cNvPr>
              <p:cNvSpPr/>
              <p:nvPr/>
            </p:nvSpPr>
            <p:spPr bwMode="auto">
              <a:xfrm>
                <a:off x="7096644" y="4045449"/>
                <a:ext cx="308188" cy="686086"/>
              </a:xfrm>
              <a:custGeom>
                <a:avLst/>
                <a:gdLst>
                  <a:gd name="T0" fmla="*/ 0 w 71"/>
                  <a:gd name="T1" fmla="*/ 157 h 158"/>
                  <a:gd name="T2" fmla="*/ 1 w 71"/>
                  <a:gd name="T3" fmla="*/ 158 h 158"/>
                  <a:gd name="T4" fmla="*/ 46 w 71"/>
                  <a:gd name="T5" fmla="*/ 139 h 158"/>
                  <a:gd name="T6" fmla="*/ 38 w 71"/>
                  <a:gd name="T7" fmla="*/ 102 h 158"/>
                  <a:gd name="T8" fmla="*/ 71 w 71"/>
                  <a:gd name="T9" fmla="*/ 25 h 158"/>
                  <a:gd name="T10" fmla="*/ 68 w 71"/>
                  <a:gd name="T11" fmla="*/ 21 h 158"/>
                  <a:gd name="T12" fmla="*/ 23 w 71"/>
                  <a:gd name="T13" fmla="*/ 0 h 158"/>
                  <a:gd name="T14" fmla="*/ 0 w 71"/>
                  <a:gd name="T15" fmla="*/ 0 h 158"/>
                  <a:gd name="T16" fmla="*/ 0 w 71"/>
                  <a:gd name="T17" fmla="*/ 157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158">
                    <a:moveTo>
                      <a:pt x="0" y="157"/>
                    </a:moveTo>
                    <a:cubicBezTo>
                      <a:pt x="1" y="158"/>
                      <a:pt x="1" y="158"/>
                      <a:pt x="1" y="158"/>
                    </a:cubicBezTo>
                    <a:cubicBezTo>
                      <a:pt x="46" y="139"/>
                      <a:pt x="46" y="139"/>
                      <a:pt x="46" y="139"/>
                    </a:cubicBezTo>
                    <a:cubicBezTo>
                      <a:pt x="38" y="102"/>
                      <a:pt x="38" y="102"/>
                      <a:pt x="38" y="102"/>
                    </a:cubicBezTo>
                    <a:cubicBezTo>
                      <a:pt x="39" y="86"/>
                      <a:pt x="58" y="50"/>
                      <a:pt x="71" y="25"/>
                    </a:cubicBezTo>
                    <a:cubicBezTo>
                      <a:pt x="68" y="21"/>
                      <a:pt x="68" y="21"/>
                      <a:pt x="68" y="21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5" y="0"/>
                      <a:pt x="8" y="0"/>
                      <a:pt x="0" y="0"/>
                    </a:cubicBez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9" name="îş1iḑè">
                <a:extLst>
                  <a:ext uri="{FF2B5EF4-FFF2-40B4-BE49-F238E27FC236}">
                    <a16:creationId xmlns:a16="http://schemas.microsoft.com/office/drawing/2014/main" id="{85B2DBC2-42BB-4A62-A6A7-E96B2CB67474}"/>
                  </a:ext>
                </a:extLst>
              </p:cNvPr>
              <p:cNvSpPr/>
              <p:nvPr/>
            </p:nvSpPr>
            <p:spPr bwMode="auto">
              <a:xfrm>
                <a:off x="6810469" y="4045449"/>
                <a:ext cx="291679" cy="686086"/>
              </a:xfrm>
              <a:custGeom>
                <a:avLst/>
                <a:gdLst>
                  <a:gd name="T0" fmla="*/ 52 w 67"/>
                  <a:gd name="T1" fmla="*/ 0 h 158"/>
                  <a:gd name="T2" fmla="*/ 52 w 67"/>
                  <a:gd name="T3" fmla="*/ 0 h 158"/>
                  <a:gd name="T4" fmla="*/ 52 w 67"/>
                  <a:gd name="T5" fmla="*/ 0 h 158"/>
                  <a:gd name="T6" fmla="*/ 51 w 67"/>
                  <a:gd name="T7" fmla="*/ 0 h 158"/>
                  <a:gd name="T8" fmla="*/ 51 w 67"/>
                  <a:gd name="T9" fmla="*/ 0 h 158"/>
                  <a:gd name="T10" fmla="*/ 51 w 67"/>
                  <a:gd name="T11" fmla="*/ 0 h 158"/>
                  <a:gd name="T12" fmla="*/ 51 w 67"/>
                  <a:gd name="T13" fmla="*/ 0 h 158"/>
                  <a:gd name="T14" fmla="*/ 51 w 67"/>
                  <a:gd name="T15" fmla="*/ 0 h 158"/>
                  <a:gd name="T16" fmla="*/ 50 w 67"/>
                  <a:gd name="T17" fmla="*/ 0 h 158"/>
                  <a:gd name="T18" fmla="*/ 50 w 67"/>
                  <a:gd name="T19" fmla="*/ 0 h 158"/>
                  <a:gd name="T20" fmla="*/ 50 w 67"/>
                  <a:gd name="T21" fmla="*/ 0 h 158"/>
                  <a:gd name="T22" fmla="*/ 50 w 67"/>
                  <a:gd name="T23" fmla="*/ 0 h 158"/>
                  <a:gd name="T24" fmla="*/ 50 w 67"/>
                  <a:gd name="T25" fmla="*/ 0 h 158"/>
                  <a:gd name="T26" fmla="*/ 49 w 67"/>
                  <a:gd name="T27" fmla="*/ 0 h 158"/>
                  <a:gd name="T28" fmla="*/ 49 w 67"/>
                  <a:gd name="T29" fmla="*/ 0 h 158"/>
                  <a:gd name="T30" fmla="*/ 49 w 67"/>
                  <a:gd name="T31" fmla="*/ 0 h 158"/>
                  <a:gd name="T32" fmla="*/ 49 w 67"/>
                  <a:gd name="T33" fmla="*/ 0 h 158"/>
                  <a:gd name="T34" fmla="*/ 49 w 67"/>
                  <a:gd name="T35" fmla="*/ 0 h 158"/>
                  <a:gd name="T36" fmla="*/ 49 w 67"/>
                  <a:gd name="T37" fmla="*/ 0 h 158"/>
                  <a:gd name="T38" fmla="*/ 49 w 67"/>
                  <a:gd name="T39" fmla="*/ 0 h 158"/>
                  <a:gd name="T40" fmla="*/ 48 w 67"/>
                  <a:gd name="T41" fmla="*/ 0 h 158"/>
                  <a:gd name="T42" fmla="*/ 48 w 67"/>
                  <a:gd name="T43" fmla="*/ 0 h 158"/>
                  <a:gd name="T44" fmla="*/ 48 w 67"/>
                  <a:gd name="T45" fmla="*/ 0 h 158"/>
                  <a:gd name="T46" fmla="*/ 48 w 67"/>
                  <a:gd name="T47" fmla="*/ 0 h 158"/>
                  <a:gd name="T48" fmla="*/ 48 w 67"/>
                  <a:gd name="T49" fmla="*/ 0 h 158"/>
                  <a:gd name="T50" fmla="*/ 48 w 67"/>
                  <a:gd name="T51" fmla="*/ 0 h 158"/>
                  <a:gd name="T52" fmla="*/ 47 w 67"/>
                  <a:gd name="T53" fmla="*/ 0 h 158"/>
                  <a:gd name="T54" fmla="*/ 47 w 67"/>
                  <a:gd name="T55" fmla="*/ 0 h 158"/>
                  <a:gd name="T56" fmla="*/ 2 w 67"/>
                  <a:gd name="T57" fmla="*/ 21 h 158"/>
                  <a:gd name="T58" fmla="*/ 0 w 67"/>
                  <a:gd name="T59" fmla="*/ 24 h 158"/>
                  <a:gd name="T60" fmla="*/ 16 w 67"/>
                  <a:gd name="T61" fmla="*/ 64 h 158"/>
                  <a:gd name="T62" fmla="*/ 31 w 67"/>
                  <a:gd name="T63" fmla="*/ 104 h 158"/>
                  <a:gd name="T64" fmla="*/ 22 w 67"/>
                  <a:gd name="T65" fmla="*/ 139 h 158"/>
                  <a:gd name="T66" fmla="*/ 67 w 67"/>
                  <a:gd name="T67" fmla="*/ 158 h 158"/>
                  <a:gd name="T68" fmla="*/ 67 w 67"/>
                  <a:gd name="T69" fmla="*/ 157 h 158"/>
                  <a:gd name="T70" fmla="*/ 67 w 67"/>
                  <a:gd name="T71" fmla="*/ 0 h 158"/>
                  <a:gd name="T72" fmla="*/ 52 w 67"/>
                  <a:gd name="T73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158">
                    <a:moveTo>
                      <a:pt x="52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7" y="38"/>
                      <a:pt x="11" y="51"/>
                      <a:pt x="16" y="64"/>
                    </a:cubicBezTo>
                    <a:cubicBezTo>
                      <a:pt x="20" y="74"/>
                      <a:pt x="34" y="94"/>
                      <a:pt x="31" y="104"/>
                    </a:cubicBezTo>
                    <a:cubicBezTo>
                      <a:pt x="22" y="139"/>
                      <a:pt x="22" y="139"/>
                      <a:pt x="22" y="139"/>
                    </a:cubicBezTo>
                    <a:cubicBezTo>
                      <a:pt x="67" y="158"/>
                      <a:pt x="67" y="158"/>
                      <a:pt x="67" y="158"/>
                    </a:cubicBezTo>
                    <a:cubicBezTo>
                      <a:pt x="67" y="157"/>
                      <a:pt x="67" y="157"/>
                      <a:pt x="67" y="157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2" y="0"/>
                      <a:pt x="57" y="0"/>
                      <a:pt x="52" y="0"/>
                    </a:cubicBez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50" name="iṡľiďè">
                <a:extLst>
                  <a:ext uri="{FF2B5EF4-FFF2-40B4-BE49-F238E27FC236}">
                    <a16:creationId xmlns:a16="http://schemas.microsoft.com/office/drawing/2014/main" id="{586D2E74-AB6F-42C3-AA0D-4CEB01AF4CE6}"/>
                  </a:ext>
                </a:extLst>
              </p:cNvPr>
              <p:cNvSpPr/>
              <p:nvPr/>
            </p:nvSpPr>
            <p:spPr bwMode="auto">
              <a:xfrm>
                <a:off x="6689395" y="3296992"/>
                <a:ext cx="832842" cy="834677"/>
              </a:xfrm>
              <a:custGeom>
                <a:avLst/>
                <a:gdLst>
                  <a:gd name="T0" fmla="*/ 179 w 192"/>
                  <a:gd name="T1" fmla="*/ 91 h 192"/>
                  <a:gd name="T2" fmla="*/ 14 w 192"/>
                  <a:gd name="T3" fmla="*/ 92 h 192"/>
                  <a:gd name="T4" fmla="*/ 95 w 192"/>
                  <a:gd name="T5" fmla="*/ 0 h 192"/>
                  <a:gd name="T6" fmla="*/ 97 w 192"/>
                  <a:gd name="T7" fmla="*/ 0 h 192"/>
                  <a:gd name="T8" fmla="*/ 97 w 192"/>
                  <a:gd name="T9" fmla="*/ 0 h 192"/>
                  <a:gd name="T10" fmla="*/ 179 w 192"/>
                  <a:gd name="T11" fmla="*/ 9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192">
                    <a:moveTo>
                      <a:pt x="179" y="91"/>
                    </a:moveTo>
                    <a:cubicBezTo>
                      <a:pt x="157" y="192"/>
                      <a:pt x="35" y="179"/>
                      <a:pt x="14" y="92"/>
                    </a:cubicBezTo>
                    <a:cubicBezTo>
                      <a:pt x="0" y="33"/>
                      <a:pt x="44" y="0"/>
                      <a:pt x="95" y="0"/>
                    </a:cubicBezTo>
                    <a:cubicBezTo>
                      <a:pt x="96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146" y="2"/>
                      <a:pt x="192" y="34"/>
                      <a:pt x="179" y="91"/>
                    </a:cubicBezTo>
                    <a:close/>
                  </a:path>
                </a:pathLst>
              </a:custGeom>
              <a:solidFill>
                <a:srgbClr val="755243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51" name="ïsḻïḑè">
                <a:extLst>
                  <a:ext uri="{FF2B5EF4-FFF2-40B4-BE49-F238E27FC236}">
                    <a16:creationId xmlns:a16="http://schemas.microsoft.com/office/drawing/2014/main" id="{343057E4-99AD-45F6-9E95-360D94734831}"/>
                  </a:ext>
                </a:extLst>
              </p:cNvPr>
              <p:cNvSpPr/>
              <p:nvPr/>
            </p:nvSpPr>
            <p:spPr bwMode="auto">
              <a:xfrm>
                <a:off x="6689395" y="3296992"/>
                <a:ext cx="420091" cy="643894"/>
              </a:xfrm>
              <a:custGeom>
                <a:avLst/>
                <a:gdLst>
                  <a:gd name="T0" fmla="*/ 53 w 97"/>
                  <a:gd name="T1" fmla="*/ 148 h 148"/>
                  <a:gd name="T2" fmla="*/ 14 w 97"/>
                  <a:gd name="T3" fmla="*/ 92 h 148"/>
                  <a:gd name="T4" fmla="*/ 95 w 97"/>
                  <a:gd name="T5" fmla="*/ 0 h 148"/>
                  <a:gd name="T6" fmla="*/ 97 w 97"/>
                  <a:gd name="T7" fmla="*/ 0 h 148"/>
                  <a:gd name="T8" fmla="*/ 97 w 97"/>
                  <a:gd name="T9" fmla="*/ 148 h 148"/>
                  <a:gd name="T10" fmla="*/ 53 w 97"/>
                  <a:gd name="T11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148">
                    <a:moveTo>
                      <a:pt x="53" y="148"/>
                    </a:moveTo>
                    <a:cubicBezTo>
                      <a:pt x="35" y="136"/>
                      <a:pt x="20" y="117"/>
                      <a:pt x="14" y="92"/>
                    </a:cubicBezTo>
                    <a:cubicBezTo>
                      <a:pt x="0" y="33"/>
                      <a:pt x="44" y="0"/>
                      <a:pt x="95" y="0"/>
                    </a:cubicBezTo>
                    <a:cubicBezTo>
                      <a:pt x="96" y="0"/>
                      <a:pt x="96" y="0"/>
                      <a:pt x="97" y="0"/>
                    </a:cubicBezTo>
                    <a:cubicBezTo>
                      <a:pt x="97" y="148"/>
                      <a:pt x="97" y="148"/>
                      <a:pt x="97" y="148"/>
                    </a:cubicBezTo>
                    <a:lnTo>
                      <a:pt x="53" y="148"/>
                    </a:lnTo>
                    <a:close/>
                  </a:path>
                </a:pathLst>
              </a:custGeom>
              <a:solidFill>
                <a:srgbClr val="8A6250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52" name="íSlïdé">
                <a:extLst>
                  <a:ext uri="{FF2B5EF4-FFF2-40B4-BE49-F238E27FC236}">
                    <a16:creationId xmlns:a16="http://schemas.microsoft.com/office/drawing/2014/main" id="{C7913CBF-A1F3-4CFC-A4DE-04601DC7DAEB}"/>
                  </a:ext>
                </a:extLst>
              </p:cNvPr>
              <p:cNvSpPr/>
              <p:nvPr/>
            </p:nvSpPr>
            <p:spPr bwMode="auto">
              <a:xfrm>
                <a:off x="6992079" y="3940885"/>
                <a:ext cx="221970" cy="339375"/>
              </a:xfrm>
              <a:custGeom>
                <a:avLst/>
                <a:gdLst>
                  <a:gd name="T0" fmla="*/ 60 w 121"/>
                  <a:gd name="T1" fmla="*/ 185 h 185"/>
                  <a:gd name="T2" fmla="*/ 0 w 121"/>
                  <a:gd name="T3" fmla="*/ 64 h 185"/>
                  <a:gd name="T4" fmla="*/ 26 w 121"/>
                  <a:gd name="T5" fmla="*/ 54 h 185"/>
                  <a:gd name="T6" fmla="*/ 12 w 121"/>
                  <a:gd name="T7" fmla="*/ 0 h 185"/>
                  <a:gd name="T8" fmla="*/ 107 w 121"/>
                  <a:gd name="T9" fmla="*/ 0 h 185"/>
                  <a:gd name="T10" fmla="*/ 97 w 121"/>
                  <a:gd name="T11" fmla="*/ 52 h 185"/>
                  <a:gd name="T12" fmla="*/ 121 w 121"/>
                  <a:gd name="T13" fmla="*/ 61 h 185"/>
                  <a:gd name="T14" fmla="*/ 60 w 121"/>
                  <a:gd name="T1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85">
                    <a:moveTo>
                      <a:pt x="60" y="185"/>
                    </a:moveTo>
                    <a:lnTo>
                      <a:pt x="0" y="64"/>
                    </a:lnTo>
                    <a:lnTo>
                      <a:pt x="26" y="54"/>
                    </a:lnTo>
                    <a:lnTo>
                      <a:pt x="12" y="0"/>
                    </a:lnTo>
                    <a:lnTo>
                      <a:pt x="107" y="0"/>
                    </a:lnTo>
                    <a:lnTo>
                      <a:pt x="97" y="52"/>
                    </a:lnTo>
                    <a:lnTo>
                      <a:pt x="121" y="61"/>
                    </a:lnTo>
                    <a:lnTo>
                      <a:pt x="60" y="1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53" name="iŝḷiḓé">
                <a:extLst>
                  <a:ext uri="{FF2B5EF4-FFF2-40B4-BE49-F238E27FC236}">
                    <a16:creationId xmlns:a16="http://schemas.microsoft.com/office/drawing/2014/main" id="{6DC2854C-8549-4A21-8072-4DCA28405B76}"/>
                  </a:ext>
                </a:extLst>
              </p:cNvPr>
              <p:cNvSpPr/>
              <p:nvPr/>
            </p:nvSpPr>
            <p:spPr bwMode="auto">
              <a:xfrm>
                <a:off x="6992079" y="3935382"/>
                <a:ext cx="225638" cy="183445"/>
              </a:xfrm>
              <a:custGeom>
                <a:avLst/>
                <a:gdLst>
                  <a:gd name="T0" fmla="*/ 0 w 52"/>
                  <a:gd name="T1" fmla="*/ 28 h 42"/>
                  <a:gd name="T2" fmla="*/ 8 w 52"/>
                  <a:gd name="T3" fmla="*/ 22 h 42"/>
                  <a:gd name="T4" fmla="*/ 5 w 52"/>
                  <a:gd name="T5" fmla="*/ 0 h 42"/>
                  <a:gd name="T6" fmla="*/ 47 w 52"/>
                  <a:gd name="T7" fmla="*/ 1 h 42"/>
                  <a:gd name="T8" fmla="*/ 44 w 52"/>
                  <a:gd name="T9" fmla="*/ 22 h 42"/>
                  <a:gd name="T10" fmla="*/ 52 w 52"/>
                  <a:gd name="T11" fmla="*/ 27 h 42"/>
                  <a:gd name="T12" fmla="*/ 26 w 52"/>
                  <a:gd name="T13" fmla="*/ 42 h 42"/>
                  <a:gd name="T14" fmla="*/ 0 w 52"/>
                  <a:gd name="T15" fmla="*/ 2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2">
                    <a:moveTo>
                      <a:pt x="0" y="28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4" y="22"/>
                      <a:pt x="44" y="22"/>
                      <a:pt x="44" y="22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47" y="36"/>
                      <a:pt x="37" y="42"/>
                      <a:pt x="26" y="42"/>
                    </a:cubicBezTo>
                    <a:cubicBezTo>
                      <a:pt x="15" y="42"/>
                      <a:pt x="5" y="36"/>
                      <a:pt x="0" y="28"/>
                    </a:cubicBezTo>
                    <a:close/>
                  </a:path>
                </a:pathLst>
              </a:custGeom>
              <a:solidFill>
                <a:srgbClr val="E0DA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4" name="iş1ïḑê">
                <a:extLst>
                  <a:ext uri="{FF2B5EF4-FFF2-40B4-BE49-F238E27FC236}">
                    <a16:creationId xmlns:a16="http://schemas.microsoft.com/office/drawing/2014/main" id="{6A69E810-CF13-4F62-A879-76875023226F}"/>
                  </a:ext>
                </a:extLst>
              </p:cNvPr>
              <p:cNvSpPr/>
              <p:nvPr/>
            </p:nvSpPr>
            <p:spPr bwMode="auto">
              <a:xfrm>
                <a:off x="6992079" y="3935382"/>
                <a:ext cx="117405" cy="183445"/>
              </a:xfrm>
              <a:custGeom>
                <a:avLst/>
                <a:gdLst>
                  <a:gd name="T0" fmla="*/ 0 w 27"/>
                  <a:gd name="T1" fmla="*/ 28 h 42"/>
                  <a:gd name="T2" fmla="*/ 8 w 27"/>
                  <a:gd name="T3" fmla="*/ 22 h 42"/>
                  <a:gd name="T4" fmla="*/ 5 w 27"/>
                  <a:gd name="T5" fmla="*/ 0 h 42"/>
                  <a:gd name="T6" fmla="*/ 27 w 27"/>
                  <a:gd name="T7" fmla="*/ 1 h 42"/>
                  <a:gd name="T8" fmla="*/ 27 w 27"/>
                  <a:gd name="T9" fmla="*/ 42 h 42"/>
                  <a:gd name="T10" fmla="*/ 26 w 27"/>
                  <a:gd name="T11" fmla="*/ 42 h 42"/>
                  <a:gd name="T12" fmla="*/ 0 w 27"/>
                  <a:gd name="T13" fmla="*/ 2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2">
                    <a:moveTo>
                      <a:pt x="0" y="28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2"/>
                      <a:pt x="26" y="42"/>
                      <a:pt x="26" y="42"/>
                    </a:cubicBezTo>
                    <a:cubicBezTo>
                      <a:pt x="15" y="42"/>
                      <a:pt x="5" y="36"/>
                      <a:pt x="0" y="28"/>
                    </a:cubicBezTo>
                    <a:close/>
                  </a:path>
                </a:pathLst>
              </a:custGeom>
              <a:solidFill>
                <a:srgbClr val="EAE5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5" name="íŝļïḋe">
                <a:extLst>
                  <a:ext uri="{FF2B5EF4-FFF2-40B4-BE49-F238E27FC236}">
                    <a16:creationId xmlns:a16="http://schemas.microsoft.com/office/drawing/2014/main" id="{4EE258C0-40AF-457B-8981-1EA21E0C207F}"/>
                  </a:ext>
                </a:extLst>
              </p:cNvPr>
              <p:cNvSpPr/>
              <p:nvPr/>
            </p:nvSpPr>
            <p:spPr bwMode="auto">
              <a:xfrm>
                <a:off x="7014093" y="3935382"/>
                <a:ext cx="183445" cy="117405"/>
              </a:xfrm>
              <a:custGeom>
                <a:avLst/>
                <a:gdLst>
                  <a:gd name="T0" fmla="*/ 3 w 42"/>
                  <a:gd name="T1" fmla="*/ 22 h 27"/>
                  <a:gd name="T2" fmla="*/ 3 w 42"/>
                  <a:gd name="T3" fmla="*/ 22 h 27"/>
                  <a:gd name="T4" fmla="*/ 0 w 42"/>
                  <a:gd name="T5" fmla="*/ 0 h 27"/>
                  <a:gd name="T6" fmla="*/ 42 w 42"/>
                  <a:gd name="T7" fmla="*/ 1 h 27"/>
                  <a:gd name="T8" fmla="*/ 39 w 42"/>
                  <a:gd name="T9" fmla="*/ 22 h 27"/>
                  <a:gd name="T10" fmla="*/ 40 w 42"/>
                  <a:gd name="T11" fmla="*/ 23 h 27"/>
                  <a:gd name="T12" fmla="*/ 3 w 42"/>
                  <a:gd name="T13" fmla="*/ 2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7">
                    <a:moveTo>
                      <a:pt x="3" y="22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40" y="23"/>
                      <a:pt x="40" y="23"/>
                      <a:pt x="40" y="23"/>
                    </a:cubicBezTo>
                    <a:cubicBezTo>
                      <a:pt x="28" y="27"/>
                      <a:pt x="15" y="26"/>
                      <a:pt x="3" y="22"/>
                    </a:cubicBezTo>
                    <a:close/>
                  </a:path>
                </a:pathLst>
              </a:custGeom>
              <a:solidFill>
                <a:srgbClr val="CAC5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6" name="ïšľïdè">
                <a:extLst>
                  <a:ext uri="{FF2B5EF4-FFF2-40B4-BE49-F238E27FC236}">
                    <a16:creationId xmlns:a16="http://schemas.microsoft.com/office/drawing/2014/main" id="{D2AA0060-33F2-4ACC-B74E-B2692CC24396}"/>
                  </a:ext>
                </a:extLst>
              </p:cNvPr>
              <p:cNvSpPr/>
              <p:nvPr/>
            </p:nvSpPr>
            <p:spPr bwMode="auto">
              <a:xfrm>
                <a:off x="7014093" y="3935382"/>
                <a:ext cx="95392" cy="113736"/>
              </a:xfrm>
              <a:custGeom>
                <a:avLst/>
                <a:gdLst>
                  <a:gd name="T0" fmla="*/ 3 w 22"/>
                  <a:gd name="T1" fmla="*/ 22 h 26"/>
                  <a:gd name="T2" fmla="*/ 3 w 22"/>
                  <a:gd name="T3" fmla="*/ 22 h 26"/>
                  <a:gd name="T4" fmla="*/ 0 w 22"/>
                  <a:gd name="T5" fmla="*/ 0 h 26"/>
                  <a:gd name="T6" fmla="*/ 22 w 22"/>
                  <a:gd name="T7" fmla="*/ 1 h 26"/>
                  <a:gd name="T8" fmla="*/ 22 w 22"/>
                  <a:gd name="T9" fmla="*/ 25 h 26"/>
                  <a:gd name="T10" fmla="*/ 3 w 22"/>
                  <a:gd name="T11" fmla="*/ 2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26">
                    <a:moveTo>
                      <a:pt x="3" y="22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16" y="26"/>
                      <a:pt x="9" y="24"/>
                      <a:pt x="3" y="22"/>
                    </a:cubicBezTo>
                    <a:close/>
                  </a:path>
                </a:pathLst>
              </a:custGeom>
              <a:solidFill>
                <a:srgbClr val="DAD6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57" name="ïšľïḋe">
                <a:extLst>
                  <a:ext uri="{FF2B5EF4-FFF2-40B4-BE49-F238E27FC236}">
                    <a16:creationId xmlns:a16="http://schemas.microsoft.com/office/drawing/2014/main" id="{F50A12F2-3362-4C98-AF50-B108D0E8978C}"/>
                  </a:ext>
                </a:extLst>
              </p:cNvPr>
              <p:cNvSpPr/>
              <p:nvPr/>
            </p:nvSpPr>
            <p:spPr bwMode="auto">
              <a:xfrm>
                <a:off x="6797627" y="4232563"/>
                <a:ext cx="425593" cy="491634"/>
              </a:xfrm>
              <a:custGeom>
                <a:avLst/>
                <a:gdLst>
                  <a:gd name="T0" fmla="*/ 80 w 232"/>
                  <a:gd name="T1" fmla="*/ 0 h 268"/>
                  <a:gd name="T2" fmla="*/ 232 w 232"/>
                  <a:gd name="T3" fmla="*/ 49 h 268"/>
                  <a:gd name="T4" fmla="*/ 154 w 232"/>
                  <a:gd name="T5" fmla="*/ 268 h 268"/>
                  <a:gd name="T6" fmla="*/ 0 w 232"/>
                  <a:gd name="T7" fmla="*/ 218 h 268"/>
                  <a:gd name="T8" fmla="*/ 80 w 232"/>
                  <a:gd name="T9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68">
                    <a:moveTo>
                      <a:pt x="80" y="0"/>
                    </a:moveTo>
                    <a:lnTo>
                      <a:pt x="232" y="49"/>
                    </a:lnTo>
                    <a:lnTo>
                      <a:pt x="154" y="268"/>
                    </a:lnTo>
                    <a:lnTo>
                      <a:pt x="0" y="218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E0DA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58" name="îṧḻídê">
                <a:extLst>
                  <a:ext uri="{FF2B5EF4-FFF2-40B4-BE49-F238E27FC236}">
                    <a16:creationId xmlns:a16="http://schemas.microsoft.com/office/drawing/2014/main" id="{6814863F-A396-4848-B67A-C76721AAF022}"/>
                  </a:ext>
                </a:extLst>
              </p:cNvPr>
              <p:cNvSpPr/>
              <p:nvPr/>
            </p:nvSpPr>
            <p:spPr bwMode="auto">
              <a:xfrm>
                <a:off x="6788456" y="4214219"/>
                <a:ext cx="425593" cy="495303"/>
              </a:xfrm>
              <a:custGeom>
                <a:avLst/>
                <a:gdLst>
                  <a:gd name="T0" fmla="*/ 78 w 232"/>
                  <a:gd name="T1" fmla="*/ 0 h 270"/>
                  <a:gd name="T2" fmla="*/ 232 w 232"/>
                  <a:gd name="T3" fmla="*/ 52 h 270"/>
                  <a:gd name="T4" fmla="*/ 154 w 232"/>
                  <a:gd name="T5" fmla="*/ 270 h 270"/>
                  <a:gd name="T6" fmla="*/ 0 w 232"/>
                  <a:gd name="T7" fmla="*/ 218 h 270"/>
                  <a:gd name="T8" fmla="*/ 78 w 232"/>
                  <a:gd name="T9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70">
                    <a:moveTo>
                      <a:pt x="78" y="0"/>
                    </a:moveTo>
                    <a:lnTo>
                      <a:pt x="232" y="52"/>
                    </a:lnTo>
                    <a:lnTo>
                      <a:pt x="154" y="270"/>
                    </a:lnTo>
                    <a:lnTo>
                      <a:pt x="0" y="218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59" name="îṧļïďê">
                <a:extLst>
                  <a:ext uri="{FF2B5EF4-FFF2-40B4-BE49-F238E27FC236}">
                    <a16:creationId xmlns:a16="http://schemas.microsoft.com/office/drawing/2014/main" id="{44265A82-5AB6-4BBB-A23C-6D12A337DA59}"/>
                  </a:ext>
                </a:extLst>
              </p:cNvPr>
              <p:cNvSpPr/>
              <p:nvPr/>
            </p:nvSpPr>
            <p:spPr bwMode="auto">
              <a:xfrm>
                <a:off x="6905861" y="4271086"/>
                <a:ext cx="308188" cy="438435"/>
              </a:xfrm>
              <a:custGeom>
                <a:avLst/>
                <a:gdLst>
                  <a:gd name="T0" fmla="*/ 107 w 168"/>
                  <a:gd name="T1" fmla="*/ 0 h 239"/>
                  <a:gd name="T2" fmla="*/ 168 w 168"/>
                  <a:gd name="T3" fmla="*/ 21 h 239"/>
                  <a:gd name="T4" fmla="*/ 90 w 168"/>
                  <a:gd name="T5" fmla="*/ 239 h 239"/>
                  <a:gd name="T6" fmla="*/ 0 w 168"/>
                  <a:gd name="T7" fmla="*/ 209 h 239"/>
                  <a:gd name="T8" fmla="*/ 107 w 168"/>
                  <a:gd name="T9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239">
                    <a:moveTo>
                      <a:pt x="107" y="0"/>
                    </a:moveTo>
                    <a:lnTo>
                      <a:pt x="168" y="21"/>
                    </a:lnTo>
                    <a:lnTo>
                      <a:pt x="90" y="239"/>
                    </a:lnTo>
                    <a:lnTo>
                      <a:pt x="0" y="209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60" name="íşļiḑê">
                <a:extLst>
                  <a:ext uri="{FF2B5EF4-FFF2-40B4-BE49-F238E27FC236}">
                    <a16:creationId xmlns:a16="http://schemas.microsoft.com/office/drawing/2014/main" id="{70DF3DA4-6EFE-4220-BD60-5C4F4A77DF34}"/>
                  </a:ext>
                </a:extLst>
              </p:cNvPr>
              <p:cNvSpPr/>
              <p:nvPr/>
            </p:nvSpPr>
            <p:spPr bwMode="auto">
              <a:xfrm>
                <a:off x="6828814" y="3465762"/>
                <a:ext cx="554005" cy="665907"/>
              </a:xfrm>
              <a:custGeom>
                <a:avLst/>
                <a:gdLst>
                  <a:gd name="T0" fmla="*/ 64 w 128"/>
                  <a:gd name="T1" fmla="*/ 0 h 153"/>
                  <a:gd name="T2" fmla="*/ 68 w 128"/>
                  <a:gd name="T3" fmla="*/ 0 h 153"/>
                  <a:gd name="T4" fmla="*/ 111 w 128"/>
                  <a:gd name="T5" fmla="*/ 0 h 153"/>
                  <a:gd name="T6" fmla="*/ 114 w 128"/>
                  <a:gd name="T7" fmla="*/ 15 h 153"/>
                  <a:gd name="T8" fmla="*/ 127 w 128"/>
                  <a:gd name="T9" fmla="*/ 30 h 153"/>
                  <a:gd name="T10" fmla="*/ 127 w 128"/>
                  <a:gd name="T11" fmla="*/ 65 h 153"/>
                  <a:gd name="T12" fmla="*/ 1 w 128"/>
                  <a:gd name="T13" fmla="*/ 64 h 153"/>
                  <a:gd name="T14" fmla="*/ 1 w 128"/>
                  <a:gd name="T15" fmla="*/ 14 h 153"/>
                  <a:gd name="T16" fmla="*/ 11 w 128"/>
                  <a:gd name="T17" fmla="*/ 0 h 153"/>
                  <a:gd name="T18" fmla="*/ 60 w 128"/>
                  <a:gd name="T19" fmla="*/ 0 h 153"/>
                  <a:gd name="T20" fmla="*/ 64 w 128"/>
                  <a:gd name="T2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8" h="153">
                    <a:moveTo>
                      <a:pt x="64" y="0"/>
                    </a:moveTo>
                    <a:cubicBezTo>
                      <a:pt x="65" y="0"/>
                      <a:pt x="67" y="0"/>
                      <a:pt x="68" y="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27" y="30"/>
                      <a:pt x="127" y="30"/>
                      <a:pt x="127" y="30"/>
                    </a:cubicBezTo>
                    <a:cubicBezTo>
                      <a:pt x="127" y="42"/>
                      <a:pt x="128" y="54"/>
                      <a:pt x="127" y="65"/>
                    </a:cubicBezTo>
                    <a:cubicBezTo>
                      <a:pt x="121" y="153"/>
                      <a:pt x="9" y="152"/>
                      <a:pt x="1" y="64"/>
                    </a:cubicBezTo>
                    <a:cubicBezTo>
                      <a:pt x="0" y="48"/>
                      <a:pt x="1" y="31"/>
                      <a:pt x="1" y="1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1" y="0"/>
                      <a:pt x="63" y="0"/>
                      <a:pt x="64" y="0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61" name="ïṩḷide">
                <a:extLst>
                  <a:ext uri="{FF2B5EF4-FFF2-40B4-BE49-F238E27FC236}">
                    <a16:creationId xmlns:a16="http://schemas.microsoft.com/office/drawing/2014/main" id="{7C201B71-525B-4B1C-80E7-41D1B150F88D}"/>
                  </a:ext>
                </a:extLst>
              </p:cNvPr>
              <p:cNvSpPr/>
              <p:nvPr/>
            </p:nvSpPr>
            <p:spPr bwMode="auto">
              <a:xfrm>
                <a:off x="6828814" y="3465762"/>
                <a:ext cx="280672" cy="570516"/>
              </a:xfrm>
              <a:custGeom>
                <a:avLst/>
                <a:gdLst>
                  <a:gd name="T0" fmla="*/ 64 w 65"/>
                  <a:gd name="T1" fmla="*/ 0 h 131"/>
                  <a:gd name="T2" fmla="*/ 65 w 65"/>
                  <a:gd name="T3" fmla="*/ 0 h 131"/>
                  <a:gd name="T4" fmla="*/ 65 w 65"/>
                  <a:gd name="T5" fmla="*/ 130 h 131"/>
                  <a:gd name="T6" fmla="*/ 1 w 65"/>
                  <a:gd name="T7" fmla="*/ 64 h 131"/>
                  <a:gd name="T8" fmla="*/ 1 w 65"/>
                  <a:gd name="T9" fmla="*/ 14 h 131"/>
                  <a:gd name="T10" fmla="*/ 11 w 65"/>
                  <a:gd name="T11" fmla="*/ 0 h 131"/>
                  <a:gd name="T12" fmla="*/ 60 w 65"/>
                  <a:gd name="T13" fmla="*/ 0 h 131"/>
                  <a:gd name="T14" fmla="*/ 64 w 65"/>
                  <a:gd name="T1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131">
                    <a:moveTo>
                      <a:pt x="64" y="0"/>
                    </a:moveTo>
                    <a:cubicBezTo>
                      <a:pt x="64" y="0"/>
                      <a:pt x="65" y="0"/>
                      <a:pt x="65" y="0"/>
                    </a:cubicBezTo>
                    <a:cubicBezTo>
                      <a:pt x="65" y="130"/>
                      <a:pt x="65" y="130"/>
                      <a:pt x="65" y="130"/>
                    </a:cubicBezTo>
                    <a:cubicBezTo>
                      <a:pt x="35" y="131"/>
                      <a:pt x="5" y="108"/>
                      <a:pt x="1" y="64"/>
                    </a:cubicBezTo>
                    <a:cubicBezTo>
                      <a:pt x="0" y="48"/>
                      <a:pt x="1" y="31"/>
                      <a:pt x="1" y="1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1" y="0"/>
                      <a:pt x="63" y="0"/>
                      <a:pt x="64" y="0"/>
                    </a:cubicBezTo>
                    <a:close/>
                  </a:path>
                </a:pathLst>
              </a:custGeom>
              <a:solidFill>
                <a:srgbClr val="FAD9CA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62" name="íśļîḍê">
                <a:extLst>
                  <a:ext uri="{FF2B5EF4-FFF2-40B4-BE49-F238E27FC236}">
                    <a16:creationId xmlns:a16="http://schemas.microsoft.com/office/drawing/2014/main" id="{534DBE23-0F24-4283-AC03-91FD9FEF315B}"/>
                  </a:ext>
                </a:extLst>
              </p:cNvPr>
              <p:cNvSpPr/>
              <p:nvPr/>
            </p:nvSpPr>
            <p:spPr bwMode="auto">
              <a:xfrm>
                <a:off x="6731587" y="3408893"/>
                <a:ext cx="698928" cy="313692"/>
              </a:xfrm>
              <a:custGeom>
                <a:avLst/>
                <a:gdLst>
                  <a:gd name="T0" fmla="*/ 161 w 161"/>
                  <a:gd name="T1" fmla="*/ 56 h 72"/>
                  <a:gd name="T2" fmla="*/ 87 w 161"/>
                  <a:gd name="T3" fmla="*/ 40 h 72"/>
                  <a:gd name="T4" fmla="*/ 87 w 161"/>
                  <a:gd name="T5" fmla="*/ 40 h 72"/>
                  <a:gd name="T6" fmla="*/ 87 w 161"/>
                  <a:gd name="T7" fmla="*/ 40 h 72"/>
                  <a:gd name="T8" fmla="*/ 87 w 161"/>
                  <a:gd name="T9" fmla="*/ 40 h 72"/>
                  <a:gd name="T10" fmla="*/ 87 w 161"/>
                  <a:gd name="T11" fmla="*/ 40 h 72"/>
                  <a:gd name="T12" fmla="*/ 87 w 161"/>
                  <a:gd name="T13" fmla="*/ 40 h 72"/>
                  <a:gd name="T14" fmla="*/ 87 w 161"/>
                  <a:gd name="T15" fmla="*/ 40 h 72"/>
                  <a:gd name="T16" fmla="*/ 87 w 161"/>
                  <a:gd name="T17" fmla="*/ 40 h 72"/>
                  <a:gd name="T18" fmla="*/ 87 w 161"/>
                  <a:gd name="T19" fmla="*/ 40 h 72"/>
                  <a:gd name="T20" fmla="*/ 87 w 161"/>
                  <a:gd name="T21" fmla="*/ 40 h 72"/>
                  <a:gd name="T22" fmla="*/ 87 w 161"/>
                  <a:gd name="T23" fmla="*/ 40 h 72"/>
                  <a:gd name="T24" fmla="*/ 87 w 161"/>
                  <a:gd name="T25" fmla="*/ 40 h 72"/>
                  <a:gd name="T26" fmla="*/ 87 w 161"/>
                  <a:gd name="T27" fmla="*/ 40 h 72"/>
                  <a:gd name="T28" fmla="*/ 87 w 161"/>
                  <a:gd name="T29" fmla="*/ 39 h 72"/>
                  <a:gd name="T30" fmla="*/ 87 w 161"/>
                  <a:gd name="T31" fmla="*/ 39 h 72"/>
                  <a:gd name="T32" fmla="*/ 87 w 161"/>
                  <a:gd name="T33" fmla="*/ 39 h 72"/>
                  <a:gd name="T34" fmla="*/ 87 w 161"/>
                  <a:gd name="T35" fmla="*/ 39 h 72"/>
                  <a:gd name="T36" fmla="*/ 87 w 161"/>
                  <a:gd name="T37" fmla="*/ 39 h 72"/>
                  <a:gd name="T38" fmla="*/ 87 w 161"/>
                  <a:gd name="T39" fmla="*/ 40 h 72"/>
                  <a:gd name="T40" fmla="*/ 87 w 161"/>
                  <a:gd name="T41" fmla="*/ 40 h 72"/>
                  <a:gd name="T42" fmla="*/ 86 w 161"/>
                  <a:gd name="T43" fmla="*/ 41 h 72"/>
                  <a:gd name="T44" fmla="*/ 86 w 161"/>
                  <a:gd name="T45" fmla="*/ 41 h 72"/>
                  <a:gd name="T46" fmla="*/ 86 w 161"/>
                  <a:gd name="T47" fmla="*/ 42 h 72"/>
                  <a:gd name="T48" fmla="*/ 86 w 161"/>
                  <a:gd name="T49" fmla="*/ 42 h 72"/>
                  <a:gd name="T50" fmla="*/ 86 w 161"/>
                  <a:gd name="T51" fmla="*/ 42 h 72"/>
                  <a:gd name="T52" fmla="*/ 20 w 161"/>
                  <a:gd name="T53" fmla="*/ 69 h 72"/>
                  <a:gd name="T54" fmla="*/ 19 w 161"/>
                  <a:gd name="T55" fmla="*/ 19 h 72"/>
                  <a:gd name="T56" fmla="*/ 87 w 161"/>
                  <a:gd name="T57" fmla="*/ 0 h 72"/>
                  <a:gd name="T58" fmla="*/ 88 w 161"/>
                  <a:gd name="T59" fmla="*/ 0 h 72"/>
                  <a:gd name="T60" fmla="*/ 112 w 161"/>
                  <a:gd name="T61" fmla="*/ 0 h 72"/>
                  <a:gd name="T62" fmla="*/ 158 w 161"/>
                  <a:gd name="T63" fmla="*/ 3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1" h="72">
                    <a:moveTo>
                      <a:pt x="158" y="40"/>
                    </a:moveTo>
                    <a:cubicBezTo>
                      <a:pt x="161" y="56"/>
                      <a:pt x="161" y="56"/>
                      <a:pt x="161" y="56"/>
                    </a:cubicBezTo>
                    <a:cubicBezTo>
                      <a:pt x="149" y="64"/>
                      <a:pt x="149" y="64"/>
                      <a:pt x="149" y="64"/>
                    </a:cubicBezTo>
                    <a:cubicBezTo>
                      <a:pt x="98" y="72"/>
                      <a:pt x="90" y="51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39"/>
                    </a:cubicBezTo>
                    <a:cubicBezTo>
                      <a:pt x="87" y="39"/>
                      <a:pt x="87" y="39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1"/>
                      <a:pt x="87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79" y="66"/>
                      <a:pt x="47" y="71"/>
                      <a:pt x="20" y="69"/>
                    </a:cubicBezTo>
                    <a:cubicBezTo>
                      <a:pt x="25" y="55"/>
                      <a:pt x="0" y="50"/>
                      <a:pt x="6" y="4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26" y="32"/>
                      <a:pt x="24" y="0"/>
                      <a:pt x="40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40" y="0"/>
                      <a:pt x="158" y="17"/>
                      <a:pt x="158" y="39"/>
                    </a:cubicBezTo>
                    <a:cubicBezTo>
                      <a:pt x="158" y="40"/>
                      <a:pt x="158" y="40"/>
                      <a:pt x="158" y="40"/>
                    </a:cubicBezTo>
                    <a:close/>
                  </a:path>
                </a:pathLst>
              </a:custGeom>
              <a:solidFill>
                <a:srgbClr val="755243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63" name="iśḷiḋê">
                <a:extLst>
                  <a:ext uri="{FF2B5EF4-FFF2-40B4-BE49-F238E27FC236}">
                    <a16:creationId xmlns:a16="http://schemas.microsoft.com/office/drawing/2014/main" id="{C47FA865-003D-44D5-BB21-76FDCF178765}"/>
                  </a:ext>
                </a:extLst>
              </p:cNvPr>
              <p:cNvSpPr/>
              <p:nvPr/>
            </p:nvSpPr>
            <p:spPr bwMode="auto">
              <a:xfrm>
                <a:off x="6731587" y="3408893"/>
                <a:ext cx="377898" cy="310023"/>
              </a:xfrm>
              <a:custGeom>
                <a:avLst/>
                <a:gdLst>
                  <a:gd name="T0" fmla="*/ 87 w 87"/>
                  <a:gd name="T1" fmla="*/ 39 h 71"/>
                  <a:gd name="T2" fmla="*/ 87 w 87"/>
                  <a:gd name="T3" fmla="*/ 40 h 71"/>
                  <a:gd name="T4" fmla="*/ 87 w 87"/>
                  <a:gd name="T5" fmla="*/ 40 h 71"/>
                  <a:gd name="T6" fmla="*/ 87 w 87"/>
                  <a:gd name="T7" fmla="*/ 40 h 71"/>
                  <a:gd name="T8" fmla="*/ 87 w 87"/>
                  <a:gd name="T9" fmla="*/ 41 h 71"/>
                  <a:gd name="T10" fmla="*/ 86 w 87"/>
                  <a:gd name="T11" fmla="*/ 41 h 71"/>
                  <a:gd name="T12" fmla="*/ 86 w 87"/>
                  <a:gd name="T13" fmla="*/ 41 h 71"/>
                  <a:gd name="T14" fmla="*/ 86 w 87"/>
                  <a:gd name="T15" fmla="*/ 41 h 71"/>
                  <a:gd name="T16" fmla="*/ 86 w 87"/>
                  <a:gd name="T17" fmla="*/ 41 h 71"/>
                  <a:gd name="T18" fmla="*/ 86 w 87"/>
                  <a:gd name="T19" fmla="*/ 42 h 71"/>
                  <a:gd name="T20" fmla="*/ 86 w 87"/>
                  <a:gd name="T21" fmla="*/ 42 h 71"/>
                  <a:gd name="T22" fmla="*/ 86 w 87"/>
                  <a:gd name="T23" fmla="*/ 42 h 71"/>
                  <a:gd name="T24" fmla="*/ 86 w 87"/>
                  <a:gd name="T25" fmla="*/ 42 h 71"/>
                  <a:gd name="T26" fmla="*/ 86 w 87"/>
                  <a:gd name="T27" fmla="*/ 42 h 71"/>
                  <a:gd name="T28" fmla="*/ 86 w 87"/>
                  <a:gd name="T29" fmla="*/ 42 h 71"/>
                  <a:gd name="T30" fmla="*/ 20 w 87"/>
                  <a:gd name="T31" fmla="*/ 69 h 71"/>
                  <a:gd name="T32" fmla="*/ 6 w 87"/>
                  <a:gd name="T33" fmla="*/ 40 h 71"/>
                  <a:gd name="T34" fmla="*/ 19 w 87"/>
                  <a:gd name="T35" fmla="*/ 19 h 71"/>
                  <a:gd name="T36" fmla="*/ 40 w 87"/>
                  <a:gd name="T37" fmla="*/ 0 h 71"/>
                  <a:gd name="T38" fmla="*/ 87 w 87"/>
                  <a:gd name="T39" fmla="*/ 0 h 71"/>
                  <a:gd name="T40" fmla="*/ 87 w 87"/>
                  <a:gd name="T41" fmla="*/ 3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71">
                    <a:moveTo>
                      <a:pt x="87" y="39"/>
                    </a:move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0"/>
                      <a:pt x="87" y="40"/>
                    </a:cubicBezTo>
                    <a:cubicBezTo>
                      <a:pt x="87" y="40"/>
                      <a:pt x="87" y="41"/>
                      <a:pt x="87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79" y="66"/>
                      <a:pt x="47" y="71"/>
                      <a:pt x="20" y="69"/>
                    </a:cubicBezTo>
                    <a:cubicBezTo>
                      <a:pt x="25" y="55"/>
                      <a:pt x="0" y="50"/>
                      <a:pt x="6" y="4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26" y="32"/>
                      <a:pt x="24" y="0"/>
                      <a:pt x="40" y="0"/>
                    </a:cubicBezTo>
                    <a:cubicBezTo>
                      <a:pt x="87" y="0"/>
                      <a:pt x="87" y="0"/>
                      <a:pt x="87" y="0"/>
                    </a:cubicBezTo>
                    <a:lnTo>
                      <a:pt x="87" y="39"/>
                    </a:lnTo>
                    <a:close/>
                  </a:path>
                </a:pathLst>
              </a:custGeom>
              <a:solidFill>
                <a:srgbClr val="8A6250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64" name="ïšḷïḋè">
                <a:extLst>
                  <a:ext uri="{FF2B5EF4-FFF2-40B4-BE49-F238E27FC236}">
                    <a16:creationId xmlns:a16="http://schemas.microsoft.com/office/drawing/2014/main" id="{4DEB885E-64E7-49FE-A10F-6F315EB4CF31}"/>
                  </a:ext>
                </a:extLst>
              </p:cNvPr>
              <p:cNvSpPr/>
              <p:nvPr/>
            </p:nvSpPr>
            <p:spPr bwMode="auto">
              <a:xfrm>
                <a:off x="7258076" y="4122496"/>
                <a:ext cx="260492" cy="427428"/>
              </a:xfrm>
              <a:custGeom>
                <a:avLst/>
                <a:gdLst>
                  <a:gd name="T0" fmla="*/ 2 w 60"/>
                  <a:gd name="T1" fmla="*/ 5 h 98"/>
                  <a:gd name="T2" fmla="*/ 3 w 60"/>
                  <a:gd name="T3" fmla="*/ 5 h 98"/>
                  <a:gd name="T4" fmla="*/ 5 w 60"/>
                  <a:gd name="T5" fmla="*/ 4 h 98"/>
                  <a:gd name="T6" fmla="*/ 5 w 60"/>
                  <a:gd name="T7" fmla="*/ 4 h 98"/>
                  <a:gd name="T8" fmla="*/ 19 w 60"/>
                  <a:gd name="T9" fmla="*/ 1 h 98"/>
                  <a:gd name="T10" fmla="*/ 30 w 60"/>
                  <a:gd name="T11" fmla="*/ 2 h 98"/>
                  <a:gd name="T12" fmla="*/ 37 w 60"/>
                  <a:gd name="T13" fmla="*/ 10 h 98"/>
                  <a:gd name="T14" fmla="*/ 42 w 60"/>
                  <a:gd name="T15" fmla="*/ 27 h 98"/>
                  <a:gd name="T16" fmla="*/ 42 w 60"/>
                  <a:gd name="T17" fmla="*/ 27 h 98"/>
                  <a:gd name="T18" fmla="*/ 57 w 60"/>
                  <a:gd name="T19" fmla="*/ 76 h 98"/>
                  <a:gd name="T20" fmla="*/ 46 w 60"/>
                  <a:gd name="T21" fmla="*/ 96 h 98"/>
                  <a:gd name="T22" fmla="*/ 46 w 60"/>
                  <a:gd name="T23" fmla="*/ 96 h 98"/>
                  <a:gd name="T24" fmla="*/ 25 w 60"/>
                  <a:gd name="T25" fmla="*/ 85 h 98"/>
                  <a:gd name="T26" fmla="*/ 0 w 60"/>
                  <a:gd name="T27" fmla="*/ 6 h 98"/>
                  <a:gd name="T28" fmla="*/ 2 w 60"/>
                  <a:gd name="T29" fmla="*/ 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" h="98">
                    <a:moveTo>
                      <a:pt x="2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3" y="0"/>
                      <a:pt x="26" y="0"/>
                      <a:pt x="30" y="2"/>
                    </a:cubicBezTo>
                    <a:cubicBezTo>
                      <a:pt x="33" y="4"/>
                      <a:pt x="36" y="6"/>
                      <a:pt x="37" y="10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60" y="84"/>
                      <a:pt x="54" y="93"/>
                      <a:pt x="46" y="96"/>
                    </a:cubicBezTo>
                    <a:cubicBezTo>
                      <a:pt x="46" y="96"/>
                      <a:pt x="46" y="96"/>
                      <a:pt x="46" y="96"/>
                    </a:cubicBezTo>
                    <a:cubicBezTo>
                      <a:pt x="37" y="98"/>
                      <a:pt x="27" y="93"/>
                      <a:pt x="25" y="8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5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65" name="îşḻíḑe">
                <a:extLst>
                  <a:ext uri="{FF2B5EF4-FFF2-40B4-BE49-F238E27FC236}">
                    <a16:creationId xmlns:a16="http://schemas.microsoft.com/office/drawing/2014/main" id="{FC6762C6-BFB4-45B6-B85D-87209E1666BC}"/>
                  </a:ext>
                </a:extLst>
              </p:cNvPr>
              <p:cNvSpPr/>
              <p:nvPr/>
            </p:nvSpPr>
            <p:spPr bwMode="auto">
              <a:xfrm>
                <a:off x="7360805" y="4419678"/>
                <a:ext cx="165101" cy="324699"/>
              </a:xfrm>
              <a:custGeom>
                <a:avLst/>
                <a:gdLst>
                  <a:gd name="T0" fmla="*/ 1 w 38"/>
                  <a:gd name="T1" fmla="*/ 1 h 75"/>
                  <a:gd name="T2" fmla="*/ 3 w 38"/>
                  <a:gd name="T3" fmla="*/ 1 h 75"/>
                  <a:gd name="T4" fmla="*/ 4 w 38"/>
                  <a:gd name="T5" fmla="*/ 1 h 75"/>
                  <a:gd name="T6" fmla="*/ 4 w 38"/>
                  <a:gd name="T7" fmla="*/ 1 h 75"/>
                  <a:gd name="T8" fmla="*/ 19 w 38"/>
                  <a:gd name="T9" fmla="*/ 0 h 75"/>
                  <a:gd name="T10" fmla="*/ 29 w 38"/>
                  <a:gd name="T11" fmla="*/ 4 h 75"/>
                  <a:gd name="T12" fmla="*/ 34 w 38"/>
                  <a:gd name="T13" fmla="*/ 13 h 75"/>
                  <a:gd name="T14" fmla="*/ 35 w 38"/>
                  <a:gd name="T15" fmla="*/ 31 h 75"/>
                  <a:gd name="T16" fmla="*/ 35 w 38"/>
                  <a:gd name="T17" fmla="*/ 32 h 75"/>
                  <a:gd name="T18" fmla="*/ 38 w 38"/>
                  <a:gd name="T19" fmla="*/ 74 h 75"/>
                  <a:gd name="T20" fmla="*/ 4 w 38"/>
                  <a:gd name="T21" fmla="*/ 75 h 75"/>
                  <a:gd name="T22" fmla="*/ 0 w 38"/>
                  <a:gd name="T23" fmla="*/ 1 h 75"/>
                  <a:gd name="T24" fmla="*/ 1 w 38"/>
                  <a:gd name="T25" fmla="*/ 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75">
                    <a:moveTo>
                      <a:pt x="1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6" y="2"/>
                      <a:pt x="29" y="4"/>
                    </a:cubicBezTo>
                    <a:cubicBezTo>
                      <a:pt x="32" y="7"/>
                      <a:pt x="34" y="9"/>
                      <a:pt x="34" y="13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8" y="74"/>
                      <a:pt x="38" y="74"/>
                      <a:pt x="38" y="74"/>
                    </a:cubicBezTo>
                    <a:cubicBezTo>
                      <a:pt x="4" y="75"/>
                      <a:pt x="4" y="75"/>
                      <a:pt x="4" y="7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66" name="îṧľîdé">
                <a:extLst>
                  <a:ext uri="{FF2B5EF4-FFF2-40B4-BE49-F238E27FC236}">
                    <a16:creationId xmlns:a16="http://schemas.microsoft.com/office/drawing/2014/main" id="{349BB4C7-40E8-46FB-93BA-2155D87495BC}"/>
                  </a:ext>
                </a:extLst>
              </p:cNvPr>
              <p:cNvSpPr/>
              <p:nvPr/>
            </p:nvSpPr>
            <p:spPr bwMode="auto">
              <a:xfrm>
                <a:off x="6705905" y="4375651"/>
                <a:ext cx="339375" cy="282506"/>
              </a:xfrm>
              <a:custGeom>
                <a:avLst/>
                <a:gdLst>
                  <a:gd name="T0" fmla="*/ 11 w 78"/>
                  <a:gd name="T1" fmla="*/ 2 h 65"/>
                  <a:gd name="T2" fmla="*/ 10 w 78"/>
                  <a:gd name="T3" fmla="*/ 3 h 65"/>
                  <a:gd name="T4" fmla="*/ 9 w 78"/>
                  <a:gd name="T5" fmla="*/ 4 h 65"/>
                  <a:gd name="T6" fmla="*/ 9 w 78"/>
                  <a:gd name="T7" fmla="*/ 4 h 65"/>
                  <a:gd name="T8" fmla="*/ 2 w 78"/>
                  <a:gd name="T9" fmla="*/ 16 h 65"/>
                  <a:gd name="T10" fmla="*/ 1 w 78"/>
                  <a:gd name="T11" fmla="*/ 26 h 65"/>
                  <a:gd name="T12" fmla="*/ 7 w 78"/>
                  <a:gd name="T13" fmla="*/ 35 h 65"/>
                  <a:gd name="T14" fmla="*/ 24 w 78"/>
                  <a:gd name="T15" fmla="*/ 44 h 65"/>
                  <a:gd name="T16" fmla="*/ 24 w 78"/>
                  <a:gd name="T17" fmla="*/ 44 h 65"/>
                  <a:gd name="T18" fmla="*/ 62 w 78"/>
                  <a:gd name="T19" fmla="*/ 65 h 65"/>
                  <a:gd name="T20" fmla="*/ 78 w 78"/>
                  <a:gd name="T21" fmla="*/ 37 h 65"/>
                  <a:gd name="T22" fmla="*/ 11 w 78"/>
                  <a:gd name="T23" fmla="*/ 0 h 65"/>
                  <a:gd name="T24" fmla="*/ 11 w 78"/>
                  <a:gd name="T25" fmla="*/ 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" h="65">
                    <a:moveTo>
                      <a:pt x="11" y="2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20"/>
                      <a:pt x="0" y="23"/>
                      <a:pt x="1" y="26"/>
                    </a:cubicBezTo>
                    <a:cubicBezTo>
                      <a:pt x="2" y="30"/>
                      <a:pt x="3" y="33"/>
                      <a:pt x="7" y="35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62" y="65"/>
                      <a:pt x="62" y="65"/>
                      <a:pt x="62" y="65"/>
                    </a:cubicBezTo>
                    <a:cubicBezTo>
                      <a:pt x="78" y="37"/>
                      <a:pt x="78" y="37"/>
                      <a:pt x="78" y="37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2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67" name="íṡḷîḋé">
                <a:extLst>
                  <a:ext uri="{FF2B5EF4-FFF2-40B4-BE49-F238E27FC236}">
                    <a16:creationId xmlns:a16="http://schemas.microsoft.com/office/drawing/2014/main" id="{FCB47E0A-44CE-4973-B747-1F9B7FAA6CBE}"/>
                  </a:ext>
                </a:extLst>
              </p:cNvPr>
              <p:cNvSpPr/>
              <p:nvPr/>
            </p:nvSpPr>
            <p:spPr bwMode="auto">
              <a:xfrm>
                <a:off x="6975570" y="4531579"/>
                <a:ext cx="152260" cy="161432"/>
              </a:xfrm>
              <a:custGeom>
                <a:avLst/>
                <a:gdLst>
                  <a:gd name="T0" fmla="*/ 0 w 35"/>
                  <a:gd name="T1" fmla="*/ 29 h 37"/>
                  <a:gd name="T2" fmla="*/ 8 w 35"/>
                  <a:gd name="T3" fmla="*/ 33 h 37"/>
                  <a:gd name="T4" fmla="*/ 31 w 35"/>
                  <a:gd name="T5" fmla="*/ 27 h 37"/>
                  <a:gd name="T6" fmla="*/ 31 w 35"/>
                  <a:gd name="T7" fmla="*/ 27 h 37"/>
                  <a:gd name="T8" fmla="*/ 25 w 35"/>
                  <a:gd name="T9" fmla="*/ 5 h 37"/>
                  <a:gd name="T10" fmla="*/ 16 w 35"/>
                  <a:gd name="T11" fmla="*/ 0 h 37"/>
                  <a:gd name="T12" fmla="*/ 0 w 35"/>
                  <a:gd name="T13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37">
                    <a:moveTo>
                      <a:pt x="0" y="29"/>
                    </a:moveTo>
                    <a:cubicBezTo>
                      <a:pt x="8" y="33"/>
                      <a:pt x="8" y="33"/>
                      <a:pt x="8" y="33"/>
                    </a:cubicBezTo>
                    <a:cubicBezTo>
                      <a:pt x="16" y="37"/>
                      <a:pt x="26" y="35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5" y="19"/>
                      <a:pt x="33" y="10"/>
                      <a:pt x="25" y="5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70000" lnSpcReduction="20000"/>
              </a:bodyPr>
              <a:lstStyle/>
              <a:p>
                <a:pPr algn="ctr"/>
                <a:endParaRPr/>
              </a:p>
            </p:txBody>
          </p:sp>
          <p:sp>
            <p:nvSpPr>
              <p:cNvPr id="68" name="ísľîḓé">
                <a:extLst>
                  <a:ext uri="{FF2B5EF4-FFF2-40B4-BE49-F238E27FC236}">
                    <a16:creationId xmlns:a16="http://schemas.microsoft.com/office/drawing/2014/main" id="{25519AFB-1217-48CD-9E33-277B5000EE01}"/>
                  </a:ext>
                </a:extLst>
              </p:cNvPr>
              <p:cNvSpPr/>
              <p:nvPr/>
            </p:nvSpPr>
            <p:spPr bwMode="auto">
              <a:xfrm>
                <a:off x="7379150" y="4737038"/>
                <a:ext cx="152260" cy="111902"/>
              </a:xfrm>
              <a:custGeom>
                <a:avLst/>
                <a:gdLst>
                  <a:gd name="T0" fmla="*/ 34 w 35"/>
                  <a:gd name="T1" fmla="*/ 0 h 26"/>
                  <a:gd name="T2" fmla="*/ 34 w 35"/>
                  <a:gd name="T3" fmla="*/ 9 h 26"/>
                  <a:gd name="T4" fmla="*/ 18 w 35"/>
                  <a:gd name="T5" fmla="*/ 26 h 26"/>
                  <a:gd name="T6" fmla="*/ 18 w 35"/>
                  <a:gd name="T7" fmla="*/ 26 h 26"/>
                  <a:gd name="T8" fmla="*/ 1 w 35"/>
                  <a:gd name="T9" fmla="*/ 11 h 26"/>
                  <a:gd name="T10" fmla="*/ 0 w 35"/>
                  <a:gd name="T11" fmla="*/ 1 h 26"/>
                  <a:gd name="T12" fmla="*/ 34 w 35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6">
                    <a:moveTo>
                      <a:pt x="34" y="0"/>
                    </a:moveTo>
                    <a:cubicBezTo>
                      <a:pt x="34" y="9"/>
                      <a:pt x="34" y="9"/>
                      <a:pt x="34" y="9"/>
                    </a:cubicBezTo>
                    <a:cubicBezTo>
                      <a:pt x="35" y="18"/>
                      <a:pt x="27" y="25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9" y="26"/>
                      <a:pt x="1" y="20"/>
                      <a:pt x="1" y="1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05598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18" grpId="0" animBg="1"/>
      <p:bldP spid="116" grpId="0" animBg="1"/>
      <p:bldP spid="1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674690" y="1138334"/>
            <a:ext cx="4796363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sz="3600" b="1" dirty="0">
                <a:solidFill>
                  <a:schemeClr val="bg1"/>
                </a:solidFill>
              </a:rPr>
              <a:t>Tata </a:t>
            </a:r>
            <a:r>
              <a:rPr lang="en-US" sz="3600" b="1" dirty="0" err="1">
                <a:solidFill>
                  <a:schemeClr val="bg1"/>
                </a:solidFill>
              </a:rPr>
              <a:t>Upacara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0D68E99-8C66-4D8C-A2BC-9203C1DF028E}"/>
              </a:ext>
            </a:extLst>
          </p:cNvPr>
          <p:cNvSpPr txBox="1">
            <a:spLocks/>
          </p:cNvSpPr>
          <p:nvPr/>
        </p:nvSpPr>
        <p:spPr>
          <a:xfrm>
            <a:off x="674690" y="1898693"/>
            <a:ext cx="10820283" cy="411710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 err="1">
                <a:solidFill>
                  <a:schemeClr val="bg1"/>
                </a:solidFill>
              </a:rPr>
              <a:t>Aturan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melaksanakan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upacara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kenegaraan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acara </a:t>
            </a:r>
            <a:r>
              <a:rPr lang="en-US" sz="2400" dirty="0" err="1">
                <a:solidFill>
                  <a:schemeClr val="bg1"/>
                </a:solidFill>
              </a:rPr>
              <a:t>resmi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E75E5D25-C008-4137-B74F-8772905007D5}"/>
              </a:ext>
            </a:extLst>
          </p:cNvPr>
          <p:cNvSpPr txBox="1">
            <a:spLocks/>
          </p:cNvSpPr>
          <p:nvPr/>
        </p:nvSpPr>
        <p:spPr>
          <a:xfrm>
            <a:off x="674690" y="2398858"/>
            <a:ext cx="2957395" cy="411710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solidFill>
                  <a:schemeClr val="bg1"/>
                </a:solidFill>
              </a:rPr>
              <a:t>A. </a:t>
            </a:r>
            <a:r>
              <a:rPr lang="en-US" sz="2400" dirty="0" err="1">
                <a:solidFill>
                  <a:schemeClr val="bg1"/>
                </a:solidFill>
              </a:rPr>
              <a:t>Upacara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Bendera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îšľíde">
            <a:extLst>
              <a:ext uri="{FF2B5EF4-FFF2-40B4-BE49-F238E27FC236}">
                <a16:creationId xmlns:a16="http://schemas.microsoft.com/office/drawing/2014/main" id="{F89B5EE0-7A37-441F-A72F-03FBC22CD60B}"/>
              </a:ext>
            </a:extLst>
          </p:cNvPr>
          <p:cNvSpPr/>
          <p:nvPr/>
        </p:nvSpPr>
        <p:spPr>
          <a:xfrm>
            <a:off x="1140426" y="2899023"/>
            <a:ext cx="2688624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342900" indent="-342900" defTabSz="1828434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Perencanaan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34" name="ï$ḷiḓe">
            <a:extLst>
              <a:ext uri="{FF2B5EF4-FFF2-40B4-BE49-F238E27FC236}">
                <a16:creationId xmlns:a16="http://schemas.microsoft.com/office/drawing/2014/main" id="{3BE529A7-ECA9-47FF-B2B6-879B5878755E}"/>
              </a:ext>
            </a:extLst>
          </p:cNvPr>
          <p:cNvSpPr/>
          <p:nvPr/>
        </p:nvSpPr>
        <p:spPr>
          <a:xfrm>
            <a:off x="1140425" y="3568025"/>
            <a:ext cx="2688624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Kelengkapan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35" name="ísľíḑê">
            <a:extLst>
              <a:ext uri="{FF2B5EF4-FFF2-40B4-BE49-F238E27FC236}">
                <a16:creationId xmlns:a16="http://schemas.microsoft.com/office/drawing/2014/main" id="{D363CF9C-9715-4805-858E-8BD1393D62D8}"/>
              </a:ext>
            </a:extLst>
          </p:cNvPr>
          <p:cNvSpPr/>
          <p:nvPr/>
        </p:nvSpPr>
        <p:spPr>
          <a:xfrm>
            <a:off x="1140425" y="4237027"/>
            <a:ext cx="2688624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Perlengkapan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36" name="išļíḓè">
            <a:extLst>
              <a:ext uri="{FF2B5EF4-FFF2-40B4-BE49-F238E27FC236}">
                <a16:creationId xmlns:a16="http://schemas.microsoft.com/office/drawing/2014/main" id="{C0BDA76C-1135-4B6F-BDE4-DCA0AC615028}"/>
              </a:ext>
            </a:extLst>
          </p:cNvPr>
          <p:cNvSpPr/>
          <p:nvPr/>
        </p:nvSpPr>
        <p:spPr>
          <a:xfrm>
            <a:off x="1140425" y="4909963"/>
            <a:ext cx="2688624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>
                <a:solidFill>
                  <a:srgbClr val="0461D6"/>
                </a:solidFill>
              </a:rPr>
              <a:t>Tata </a:t>
            </a:r>
            <a:r>
              <a:rPr lang="en-US" altLang="zh-CN" sz="2400" i="1" dirty="0" err="1">
                <a:solidFill>
                  <a:srgbClr val="0461D6"/>
                </a:solidFill>
              </a:rPr>
              <a:t>Bendera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37" name="išļíḓè">
            <a:extLst>
              <a:ext uri="{FF2B5EF4-FFF2-40B4-BE49-F238E27FC236}">
                <a16:creationId xmlns:a16="http://schemas.microsoft.com/office/drawing/2014/main" id="{D2EA39DD-F134-48A2-810D-676863BB00F5}"/>
              </a:ext>
            </a:extLst>
          </p:cNvPr>
          <p:cNvSpPr/>
          <p:nvPr/>
        </p:nvSpPr>
        <p:spPr>
          <a:xfrm>
            <a:off x="1140425" y="5582899"/>
            <a:ext cx="2688624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>
                <a:solidFill>
                  <a:srgbClr val="0461D6"/>
                </a:solidFill>
              </a:rPr>
              <a:t>Tata </a:t>
            </a:r>
            <a:r>
              <a:rPr lang="en-US" altLang="zh-CN" sz="2400" i="1" dirty="0" err="1">
                <a:solidFill>
                  <a:srgbClr val="0461D6"/>
                </a:solidFill>
              </a:rPr>
              <a:t>Lagu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cxnSp>
        <p:nvCxnSpPr>
          <p:cNvPr id="38" name="直接连接符 83">
            <a:extLst>
              <a:ext uri="{FF2B5EF4-FFF2-40B4-BE49-F238E27FC236}">
                <a16:creationId xmlns:a16="http://schemas.microsoft.com/office/drawing/2014/main" id="{B79A4793-9A5E-4D42-BC27-F60C044E5CF9}"/>
              </a:ext>
            </a:extLst>
          </p:cNvPr>
          <p:cNvCxnSpPr/>
          <p:nvPr/>
        </p:nvCxnSpPr>
        <p:spPr>
          <a:xfrm>
            <a:off x="3987873" y="3174886"/>
            <a:ext cx="528917" cy="0"/>
          </a:xfrm>
          <a:prstGeom prst="line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îŝliďe">
            <a:extLst>
              <a:ext uri="{FF2B5EF4-FFF2-40B4-BE49-F238E27FC236}">
                <a16:creationId xmlns:a16="http://schemas.microsoft.com/office/drawing/2014/main" id="{B04698D5-E321-49EE-96BB-5481CF85C128}"/>
              </a:ext>
            </a:extLst>
          </p:cNvPr>
          <p:cNvSpPr/>
          <p:nvPr/>
        </p:nvSpPr>
        <p:spPr bwMode="auto">
          <a:xfrm>
            <a:off x="4516789" y="2868367"/>
            <a:ext cx="6305061" cy="79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</a:rPr>
              <a:t>(</a:t>
            </a:r>
            <a:r>
              <a:rPr lang="en-US" altLang="zh-CN" sz="2000" dirty="0" err="1">
                <a:solidFill>
                  <a:schemeClr val="bg1"/>
                </a:solidFill>
              </a:rPr>
              <a:t>Undangan</a:t>
            </a:r>
            <a:r>
              <a:rPr lang="en-US" altLang="zh-CN" sz="2000" dirty="0">
                <a:solidFill>
                  <a:schemeClr val="bg1"/>
                </a:solidFill>
              </a:rPr>
              <a:t>, </a:t>
            </a:r>
            <a:r>
              <a:rPr lang="en-US" altLang="zh-CN" sz="2000" dirty="0" err="1">
                <a:solidFill>
                  <a:schemeClr val="bg1"/>
                </a:solidFill>
              </a:rPr>
              <a:t>Susunan</a:t>
            </a:r>
            <a:r>
              <a:rPr lang="en-US" altLang="zh-CN" sz="2000" dirty="0">
                <a:solidFill>
                  <a:schemeClr val="bg1"/>
                </a:solidFill>
              </a:rPr>
              <a:t> Acara, </a:t>
            </a:r>
            <a:r>
              <a:rPr lang="en-US" altLang="zh-CN" sz="2000" dirty="0" err="1">
                <a:solidFill>
                  <a:schemeClr val="bg1"/>
                </a:solidFill>
              </a:rPr>
              <a:t>Susunan</a:t>
            </a:r>
            <a:r>
              <a:rPr lang="en-US" altLang="zh-CN" sz="2000" dirty="0">
                <a:solidFill>
                  <a:schemeClr val="bg1"/>
                </a:solidFill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</a:rPr>
              <a:t>Panitia</a:t>
            </a:r>
            <a:r>
              <a:rPr lang="en-US" altLang="zh-CN" sz="2000" dirty="0">
                <a:solidFill>
                  <a:schemeClr val="bg1"/>
                </a:solidFill>
              </a:rPr>
              <a:t>, </a:t>
            </a:r>
            <a:r>
              <a:rPr lang="en-US" altLang="zh-CN" sz="2000" dirty="0" err="1">
                <a:solidFill>
                  <a:schemeClr val="bg1"/>
                </a:solidFill>
              </a:rPr>
              <a:t>Konsep</a:t>
            </a:r>
            <a:r>
              <a:rPr lang="en-US" altLang="zh-CN" sz="2000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40" name="直接连接符 83">
            <a:extLst>
              <a:ext uri="{FF2B5EF4-FFF2-40B4-BE49-F238E27FC236}">
                <a16:creationId xmlns:a16="http://schemas.microsoft.com/office/drawing/2014/main" id="{718F9A0D-F78E-4298-8D1F-62CCDBED300E}"/>
              </a:ext>
            </a:extLst>
          </p:cNvPr>
          <p:cNvCxnSpPr/>
          <p:nvPr/>
        </p:nvCxnSpPr>
        <p:spPr>
          <a:xfrm>
            <a:off x="4008082" y="3801730"/>
            <a:ext cx="528917" cy="0"/>
          </a:xfrm>
          <a:prstGeom prst="line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îŝliďe">
            <a:extLst>
              <a:ext uri="{FF2B5EF4-FFF2-40B4-BE49-F238E27FC236}">
                <a16:creationId xmlns:a16="http://schemas.microsoft.com/office/drawing/2014/main" id="{3FE6560D-7EC1-4A21-86D2-F8642F83B4A9}"/>
              </a:ext>
            </a:extLst>
          </p:cNvPr>
          <p:cNvSpPr/>
          <p:nvPr/>
        </p:nvSpPr>
        <p:spPr bwMode="auto">
          <a:xfrm>
            <a:off x="4516788" y="3488679"/>
            <a:ext cx="5217760" cy="79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</a:rPr>
              <a:t>(</a:t>
            </a:r>
            <a:r>
              <a:rPr lang="en-US" altLang="zh-CN" sz="2000" i="1" dirty="0">
                <a:solidFill>
                  <a:schemeClr val="bg1"/>
                </a:solidFill>
              </a:rPr>
              <a:t>Man Power/ </a:t>
            </a:r>
            <a:r>
              <a:rPr lang="en-US" altLang="zh-CN" sz="2000" i="1" dirty="0" err="1">
                <a:solidFill>
                  <a:schemeClr val="bg1"/>
                </a:solidFill>
              </a:rPr>
              <a:t>Petugas</a:t>
            </a:r>
            <a:r>
              <a:rPr lang="en-US" altLang="zh-CN" sz="2000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16" name="直接连接符 83">
            <a:extLst>
              <a:ext uri="{FF2B5EF4-FFF2-40B4-BE49-F238E27FC236}">
                <a16:creationId xmlns:a16="http://schemas.microsoft.com/office/drawing/2014/main" id="{60298F84-A0E4-4515-A16C-FF304795130A}"/>
              </a:ext>
            </a:extLst>
          </p:cNvPr>
          <p:cNvCxnSpPr/>
          <p:nvPr/>
        </p:nvCxnSpPr>
        <p:spPr>
          <a:xfrm>
            <a:off x="4008083" y="4511815"/>
            <a:ext cx="528917" cy="0"/>
          </a:xfrm>
          <a:prstGeom prst="line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îŝliďe">
            <a:extLst>
              <a:ext uri="{FF2B5EF4-FFF2-40B4-BE49-F238E27FC236}">
                <a16:creationId xmlns:a16="http://schemas.microsoft.com/office/drawing/2014/main" id="{6A783ACA-9482-4F7B-A4B1-722214245098}"/>
              </a:ext>
            </a:extLst>
          </p:cNvPr>
          <p:cNvSpPr/>
          <p:nvPr/>
        </p:nvSpPr>
        <p:spPr bwMode="auto">
          <a:xfrm>
            <a:off x="4516789" y="4198764"/>
            <a:ext cx="5217760" cy="79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</a:rPr>
              <a:t>(</a:t>
            </a:r>
            <a:r>
              <a:rPr lang="en-US" altLang="zh-CN" sz="2000" dirty="0" err="1">
                <a:solidFill>
                  <a:schemeClr val="bg1"/>
                </a:solidFill>
              </a:rPr>
              <a:t>Properti</a:t>
            </a:r>
            <a:r>
              <a:rPr lang="en-US" altLang="zh-CN" sz="2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237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9" grpId="0"/>
      <p:bldP spid="41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674690" y="1138334"/>
            <a:ext cx="4796363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sz="3600" b="1" dirty="0">
                <a:solidFill>
                  <a:schemeClr val="bg1"/>
                </a:solidFill>
              </a:rPr>
              <a:t>Tata </a:t>
            </a:r>
            <a:r>
              <a:rPr lang="en-US" sz="3600" b="1" dirty="0" err="1">
                <a:solidFill>
                  <a:schemeClr val="bg1"/>
                </a:solidFill>
              </a:rPr>
              <a:t>Upacara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0D68E99-8C66-4D8C-A2BC-9203C1DF028E}"/>
              </a:ext>
            </a:extLst>
          </p:cNvPr>
          <p:cNvSpPr txBox="1">
            <a:spLocks/>
          </p:cNvSpPr>
          <p:nvPr/>
        </p:nvSpPr>
        <p:spPr>
          <a:xfrm>
            <a:off x="674690" y="1898693"/>
            <a:ext cx="10820283" cy="411710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 err="1">
                <a:solidFill>
                  <a:schemeClr val="bg1"/>
                </a:solidFill>
              </a:rPr>
              <a:t>Aturan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melaksanakan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upacara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kenegaraan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acara </a:t>
            </a:r>
            <a:r>
              <a:rPr lang="en-US" sz="2400" dirty="0" err="1">
                <a:solidFill>
                  <a:schemeClr val="bg1"/>
                </a:solidFill>
              </a:rPr>
              <a:t>resmi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E75E5D25-C008-4137-B74F-8772905007D5}"/>
              </a:ext>
            </a:extLst>
          </p:cNvPr>
          <p:cNvSpPr txBox="1">
            <a:spLocks/>
          </p:cNvSpPr>
          <p:nvPr/>
        </p:nvSpPr>
        <p:spPr>
          <a:xfrm>
            <a:off x="669925" y="2376278"/>
            <a:ext cx="3884080" cy="429749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solidFill>
                  <a:schemeClr val="bg1"/>
                </a:solidFill>
              </a:rPr>
              <a:t>B. Non </a:t>
            </a:r>
            <a:r>
              <a:rPr lang="en-US" sz="2400" dirty="0" err="1">
                <a:solidFill>
                  <a:schemeClr val="bg1"/>
                </a:solidFill>
              </a:rPr>
              <a:t>Upacara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Bendera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îšľíde">
            <a:extLst>
              <a:ext uri="{FF2B5EF4-FFF2-40B4-BE49-F238E27FC236}">
                <a16:creationId xmlns:a16="http://schemas.microsoft.com/office/drawing/2014/main" id="{F89B5EE0-7A37-441F-A72F-03FBC22CD60B}"/>
              </a:ext>
            </a:extLst>
          </p:cNvPr>
          <p:cNvSpPr/>
          <p:nvPr/>
        </p:nvSpPr>
        <p:spPr>
          <a:xfrm>
            <a:off x="1135659" y="2894482"/>
            <a:ext cx="348687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342900" indent="-342900" defTabSz="1828434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Pelantikan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Pejabat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34" name="ï$ḷiḓe">
            <a:extLst>
              <a:ext uri="{FF2B5EF4-FFF2-40B4-BE49-F238E27FC236}">
                <a16:creationId xmlns:a16="http://schemas.microsoft.com/office/drawing/2014/main" id="{3BE529A7-ECA9-47FF-B2B6-879B5878755E}"/>
              </a:ext>
            </a:extLst>
          </p:cNvPr>
          <p:cNvSpPr/>
          <p:nvPr/>
        </p:nvSpPr>
        <p:spPr>
          <a:xfrm>
            <a:off x="1135659" y="3573142"/>
            <a:ext cx="348687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Upacara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Akademik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cxnSp>
        <p:nvCxnSpPr>
          <p:cNvPr id="13" name="直接连接符 83">
            <a:extLst>
              <a:ext uri="{FF2B5EF4-FFF2-40B4-BE49-F238E27FC236}">
                <a16:creationId xmlns:a16="http://schemas.microsoft.com/office/drawing/2014/main" id="{E92B8A5C-8781-4779-8EE4-17B2F73F8835}"/>
              </a:ext>
            </a:extLst>
          </p:cNvPr>
          <p:cNvCxnSpPr/>
          <p:nvPr/>
        </p:nvCxnSpPr>
        <p:spPr>
          <a:xfrm>
            <a:off x="4789136" y="3825531"/>
            <a:ext cx="528917" cy="0"/>
          </a:xfrm>
          <a:prstGeom prst="line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îŝliďe">
            <a:extLst>
              <a:ext uri="{FF2B5EF4-FFF2-40B4-BE49-F238E27FC236}">
                <a16:creationId xmlns:a16="http://schemas.microsoft.com/office/drawing/2014/main" id="{A4E566D0-0FCF-4059-9C24-97B824C75E80}"/>
              </a:ext>
            </a:extLst>
          </p:cNvPr>
          <p:cNvSpPr/>
          <p:nvPr/>
        </p:nvSpPr>
        <p:spPr bwMode="auto">
          <a:xfrm>
            <a:off x="5318053" y="3365339"/>
            <a:ext cx="6305061" cy="79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en-US" altLang="zh-CN" dirty="0" err="1">
                <a:solidFill>
                  <a:schemeClr val="bg1"/>
                </a:solidFill>
              </a:rPr>
              <a:t>Penerimaan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err="1">
                <a:solidFill>
                  <a:schemeClr val="bg1"/>
                </a:solidFill>
              </a:rPr>
              <a:t>Maba</a:t>
            </a:r>
            <a:r>
              <a:rPr lang="en-US" altLang="zh-CN" dirty="0">
                <a:solidFill>
                  <a:schemeClr val="bg1"/>
                </a:solidFill>
              </a:rPr>
              <a:t>, </a:t>
            </a:r>
            <a:r>
              <a:rPr lang="en-US" altLang="zh-CN" dirty="0" err="1">
                <a:solidFill>
                  <a:schemeClr val="bg1"/>
                </a:solidFill>
              </a:rPr>
              <a:t>Wisuda</a:t>
            </a:r>
            <a:r>
              <a:rPr lang="en-US" altLang="zh-CN" dirty="0">
                <a:solidFill>
                  <a:schemeClr val="bg1"/>
                </a:solidFill>
              </a:rPr>
              <a:t>, Dies </a:t>
            </a:r>
            <a:r>
              <a:rPr lang="en-US" altLang="zh-CN" dirty="0" err="1">
                <a:solidFill>
                  <a:schemeClr val="bg1"/>
                </a:solidFill>
              </a:rPr>
              <a:t>Natalis</a:t>
            </a:r>
            <a:r>
              <a:rPr lang="en-US" altLang="zh-CN" dirty="0">
                <a:solidFill>
                  <a:schemeClr val="bg1"/>
                </a:solidFill>
              </a:rPr>
              <a:t>, </a:t>
            </a:r>
            <a:r>
              <a:rPr lang="en-US" altLang="zh-CN" dirty="0" err="1">
                <a:solidFill>
                  <a:schemeClr val="bg1"/>
                </a:solidFill>
              </a:rPr>
              <a:t>Pengukuhan</a:t>
            </a:r>
            <a:r>
              <a:rPr lang="en-US" altLang="zh-CN" dirty="0">
                <a:solidFill>
                  <a:schemeClr val="bg1"/>
                </a:solidFill>
              </a:rPr>
              <a:t> Guru </a:t>
            </a:r>
            <a:r>
              <a:rPr lang="en-US" altLang="zh-CN" dirty="0" err="1">
                <a:solidFill>
                  <a:schemeClr val="bg1"/>
                </a:solidFill>
              </a:rPr>
              <a:t>Besar</a:t>
            </a:r>
            <a:r>
              <a:rPr lang="en-US" altLang="zh-CN" dirty="0">
                <a:solidFill>
                  <a:schemeClr val="bg1"/>
                </a:solidFill>
              </a:rPr>
              <a:t>, </a:t>
            </a:r>
            <a:r>
              <a:rPr lang="en-US" altLang="zh-CN" dirty="0" err="1">
                <a:solidFill>
                  <a:schemeClr val="bg1"/>
                </a:solidFill>
              </a:rPr>
              <a:t>Pemberian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err="1">
                <a:solidFill>
                  <a:schemeClr val="bg1"/>
                </a:solidFill>
              </a:rPr>
              <a:t>Gelar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err="1">
                <a:solidFill>
                  <a:schemeClr val="bg1"/>
                </a:solidFill>
              </a:rPr>
              <a:t>Doktor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err="1">
                <a:solidFill>
                  <a:schemeClr val="bg1"/>
                </a:solidFill>
              </a:rPr>
              <a:t>Kehormatan</a:t>
            </a:r>
            <a:r>
              <a:rPr lang="en-US" altLang="zh-CN" dirty="0">
                <a:solidFill>
                  <a:schemeClr val="bg1"/>
                </a:solidFill>
              </a:rPr>
              <a:t>, Lain-lain)</a:t>
            </a:r>
          </a:p>
        </p:txBody>
      </p:sp>
      <p:sp>
        <p:nvSpPr>
          <p:cNvPr id="15" name="ï$ḷiḓe">
            <a:extLst>
              <a:ext uri="{FF2B5EF4-FFF2-40B4-BE49-F238E27FC236}">
                <a16:creationId xmlns:a16="http://schemas.microsoft.com/office/drawing/2014/main" id="{A8B958A7-4019-4B83-9323-AC55BBD4210B}"/>
              </a:ext>
            </a:extLst>
          </p:cNvPr>
          <p:cNvSpPr/>
          <p:nvPr/>
        </p:nvSpPr>
        <p:spPr>
          <a:xfrm>
            <a:off x="1135659" y="4271948"/>
            <a:ext cx="348687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62500" lnSpcReduction="20000"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Upacara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Peletakan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Batu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Pertama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cxnSp>
        <p:nvCxnSpPr>
          <p:cNvPr id="17" name="直接连接符 83">
            <a:extLst>
              <a:ext uri="{FF2B5EF4-FFF2-40B4-BE49-F238E27FC236}">
                <a16:creationId xmlns:a16="http://schemas.microsoft.com/office/drawing/2014/main" id="{92D5F984-BD2E-40CC-934A-43A8F7700209}"/>
              </a:ext>
            </a:extLst>
          </p:cNvPr>
          <p:cNvCxnSpPr/>
          <p:nvPr/>
        </p:nvCxnSpPr>
        <p:spPr>
          <a:xfrm>
            <a:off x="4789136" y="3141953"/>
            <a:ext cx="528917" cy="0"/>
          </a:xfrm>
          <a:prstGeom prst="line">
            <a:avLst/>
          </a:prstGeom>
          <a:ln w="28575" cap="rnd">
            <a:solidFill>
              <a:schemeClr val="bg1"/>
            </a:solidFill>
            <a:round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îŝliďe">
            <a:extLst>
              <a:ext uri="{FF2B5EF4-FFF2-40B4-BE49-F238E27FC236}">
                <a16:creationId xmlns:a16="http://schemas.microsoft.com/office/drawing/2014/main" id="{F797774B-7DEB-41CD-8D0F-00D7F7A69E9F}"/>
              </a:ext>
            </a:extLst>
          </p:cNvPr>
          <p:cNvSpPr/>
          <p:nvPr/>
        </p:nvSpPr>
        <p:spPr bwMode="auto">
          <a:xfrm>
            <a:off x="5318053" y="2848702"/>
            <a:ext cx="6305061" cy="46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en-US" altLang="zh-CN" dirty="0" err="1">
                <a:solidFill>
                  <a:schemeClr val="bg1"/>
                </a:solidFill>
              </a:rPr>
              <a:t>Promosi</a:t>
            </a:r>
            <a:r>
              <a:rPr lang="en-US" altLang="zh-CN" dirty="0">
                <a:solidFill>
                  <a:schemeClr val="bg1"/>
                </a:solidFill>
              </a:rPr>
              <a:t> dan </a:t>
            </a:r>
            <a:r>
              <a:rPr lang="en-US" altLang="zh-CN" dirty="0" err="1">
                <a:solidFill>
                  <a:schemeClr val="bg1"/>
                </a:solidFill>
              </a:rPr>
              <a:t>Mutasi</a:t>
            </a:r>
            <a:r>
              <a:rPr lang="en-US" altLang="zh-CN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9" name="ï$ḷiḓe">
            <a:extLst>
              <a:ext uri="{FF2B5EF4-FFF2-40B4-BE49-F238E27FC236}">
                <a16:creationId xmlns:a16="http://schemas.microsoft.com/office/drawing/2014/main" id="{F4823159-93F6-4CC1-98BF-1EAD82FF6911}"/>
              </a:ext>
            </a:extLst>
          </p:cNvPr>
          <p:cNvSpPr/>
          <p:nvPr/>
        </p:nvSpPr>
        <p:spPr>
          <a:xfrm>
            <a:off x="1135659" y="4970754"/>
            <a:ext cx="348687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Penandatanganan</a:t>
            </a:r>
            <a:r>
              <a:rPr lang="en-US" altLang="zh-CN" sz="2400" i="1" dirty="0">
                <a:solidFill>
                  <a:srgbClr val="0461D6"/>
                </a:solidFill>
              </a:rPr>
              <a:t> MoU</a:t>
            </a:r>
          </a:p>
        </p:txBody>
      </p:sp>
      <p:sp>
        <p:nvSpPr>
          <p:cNvPr id="20" name="ï$ḷiḓe">
            <a:extLst>
              <a:ext uri="{FF2B5EF4-FFF2-40B4-BE49-F238E27FC236}">
                <a16:creationId xmlns:a16="http://schemas.microsoft.com/office/drawing/2014/main" id="{D0CB71F0-BB7D-4A5C-BA56-282CD1624F77}"/>
              </a:ext>
            </a:extLst>
          </p:cNvPr>
          <p:cNvSpPr/>
          <p:nvPr/>
        </p:nvSpPr>
        <p:spPr>
          <a:xfrm>
            <a:off x="1135659" y="5669560"/>
            <a:ext cx="3486879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70000" lnSpcReduction="20000"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CN" sz="2400" i="1" dirty="0" err="1">
                <a:solidFill>
                  <a:srgbClr val="0461D6"/>
                </a:solidFill>
              </a:rPr>
              <a:t>Persemayaman</a:t>
            </a:r>
            <a:r>
              <a:rPr lang="en-US" altLang="zh-CN" sz="2400" i="1" dirty="0">
                <a:solidFill>
                  <a:srgbClr val="0461D6"/>
                </a:solidFill>
              </a:rPr>
              <a:t> Guru </a:t>
            </a:r>
            <a:r>
              <a:rPr lang="en-US" altLang="zh-CN" sz="2400" i="1" dirty="0" err="1">
                <a:solidFill>
                  <a:srgbClr val="0461D6"/>
                </a:solidFill>
              </a:rPr>
              <a:t>Besar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28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14" grpId="0"/>
      <p:bldP spid="15" grpId="0" animBg="1"/>
      <p:bldP spid="18" grpId="0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674690" y="1138334"/>
            <a:ext cx="4796363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sz="3600" b="1" dirty="0">
                <a:solidFill>
                  <a:schemeClr val="bg1"/>
                </a:solidFill>
              </a:rPr>
              <a:t>Tata </a:t>
            </a:r>
            <a:r>
              <a:rPr lang="en-US" sz="3600" b="1" dirty="0" err="1">
                <a:solidFill>
                  <a:schemeClr val="bg1"/>
                </a:solidFill>
              </a:rPr>
              <a:t>Penghormatan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0D68E99-8C66-4D8C-A2BC-9203C1DF028E}"/>
              </a:ext>
            </a:extLst>
          </p:cNvPr>
          <p:cNvSpPr txBox="1">
            <a:spLocks/>
          </p:cNvSpPr>
          <p:nvPr/>
        </p:nvSpPr>
        <p:spPr>
          <a:xfrm>
            <a:off x="674690" y="1898693"/>
            <a:ext cx="10820283" cy="411710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 err="1">
                <a:solidFill>
                  <a:schemeClr val="bg1"/>
                </a:solidFill>
              </a:rPr>
              <a:t>Aturan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melaksanakan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pemberian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hormat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pejabat</a:t>
            </a:r>
            <a:r>
              <a:rPr lang="en-US" sz="2400" dirty="0">
                <a:solidFill>
                  <a:schemeClr val="bg1"/>
                </a:solidFill>
              </a:rPr>
              <a:t> negara, </a:t>
            </a:r>
            <a:r>
              <a:rPr lang="en-US" sz="2400" dirty="0" err="1">
                <a:solidFill>
                  <a:schemeClr val="bg1"/>
                </a:solidFill>
              </a:rPr>
              <a:t>pejabat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pemerintahan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perwakilan</a:t>
            </a:r>
            <a:r>
              <a:rPr lang="en-US" sz="2400" dirty="0">
                <a:solidFill>
                  <a:schemeClr val="bg1"/>
                </a:solidFill>
              </a:rPr>
              <a:t> negara </a:t>
            </a:r>
            <a:r>
              <a:rPr lang="en-US" sz="2400" dirty="0" err="1">
                <a:solidFill>
                  <a:schemeClr val="bg1"/>
                </a:solidFill>
              </a:rPr>
              <a:t>asing</a:t>
            </a:r>
            <a:r>
              <a:rPr lang="en-US" sz="2400" dirty="0">
                <a:solidFill>
                  <a:schemeClr val="bg1"/>
                </a:solidFill>
              </a:rPr>
              <a:t>, dan/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organisasi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internasional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tokoh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tertentu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acara </a:t>
            </a:r>
            <a:r>
              <a:rPr lang="en-US" sz="2400" dirty="0" err="1">
                <a:solidFill>
                  <a:schemeClr val="bg1"/>
                </a:solidFill>
              </a:rPr>
              <a:t>resmi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îšľíde">
            <a:extLst>
              <a:ext uri="{FF2B5EF4-FFF2-40B4-BE49-F238E27FC236}">
                <a16:creationId xmlns:a16="http://schemas.microsoft.com/office/drawing/2014/main" id="{F89B5EE0-7A37-441F-A72F-03FBC22CD60B}"/>
              </a:ext>
            </a:extLst>
          </p:cNvPr>
          <p:cNvSpPr/>
          <p:nvPr/>
        </p:nvSpPr>
        <p:spPr>
          <a:xfrm>
            <a:off x="811810" y="3338970"/>
            <a:ext cx="4659242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marL="457200" indent="-457200" defTabSz="1828434">
              <a:spcBef>
                <a:spcPct val="0"/>
              </a:spcBef>
              <a:buFont typeface="+mj-lt"/>
              <a:buAutoNum type="arabicPeriod"/>
            </a:pPr>
            <a:r>
              <a:rPr lang="en-US" altLang="zh-CN" sz="2400" i="1" dirty="0" err="1">
                <a:solidFill>
                  <a:srgbClr val="0461D6"/>
                </a:solidFill>
              </a:rPr>
              <a:t>Untuk</a:t>
            </a:r>
            <a:r>
              <a:rPr lang="en-US" altLang="zh-CN" sz="2400" i="1" dirty="0">
                <a:solidFill>
                  <a:srgbClr val="0461D6"/>
                </a:solidFill>
              </a:rPr>
              <a:t> Orang </a:t>
            </a:r>
            <a:r>
              <a:rPr lang="en-US" altLang="zh-CN" sz="2400" i="1" dirty="0" err="1">
                <a:solidFill>
                  <a:srgbClr val="0461D6"/>
                </a:solidFill>
              </a:rPr>
              <a:t>atau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Subjek</a:t>
            </a:r>
            <a:endParaRPr lang="en-US" altLang="zh-CN" sz="2400" i="1" dirty="0">
              <a:solidFill>
                <a:srgbClr val="0461D6"/>
              </a:solidFill>
            </a:endParaRPr>
          </a:p>
        </p:txBody>
      </p:sp>
      <p:sp>
        <p:nvSpPr>
          <p:cNvPr id="34" name="ï$ḷiḓe">
            <a:extLst>
              <a:ext uri="{FF2B5EF4-FFF2-40B4-BE49-F238E27FC236}">
                <a16:creationId xmlns:a16="http://schemas.microsoft.com/office/drawing/2014/main" id="{3BE529A7-ECA9-47FF-B2B6-879B5878755E}"/>
              </a:ext>
            </a:extLst>
          </p:cNvPr>
          <p:cNvSpPr/>
          <p:nvPr/>
        </p:nvSpPr>
        <p:spPr>
          <a:xfrm>
            <a:off x="811809" y="4087382"/>
            <a:ext cx="4659243" cy="536416"/>
          </a:xfrm>
          <a:prstGeom prst="roundRect">
            <a:avLst>
              <a:gd name="adj" fmla="val 128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</a:defRPr>
            </a:lvl9pPr>
          </a:lstStyle>
          <a:p>
            <a:pPr marL="457200" indent="-457200">
              <a:spcBef>
                <a:spcPct val="0"/>
              </a:spcBef>
              <a:buFont typeface="+mj-lt"/>
              <a:buAutoNum type="arabicPeriod" startAt="2"/>
            </a:pPr>
            <a:r>
              <a:rPr lang="en-US" altLang="zh-CN" sz="2400" i="1" dirty="0" err="1">
                <a:solidFill>
                  <a:srgbClr val="0461D6"/>
                </a:solidFill>
              </a:rPr>
              <a:t>Untuk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Lambang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atau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  <a:r>
              <a:rPr lang="en-US" altLang="zh-CN" sz="2400" i="1" dirty="0" err="1">
                <a:solidFill>
                  <a:srgbClr val="0461D6"/>
                </a:solidFill>
              </a:rPr>
              <a:t>Objek</a:t>
            </a:r>
            <a:r>
              <a:rPr lang="en-US" altLang="zh-CN" sz="2400" i="1" dirty="0">
                <a:solidFill>
                  <a:srgbClr val="0461D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40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D5093-521A-4A82-95F8-A0C839EED1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51" y="438552"/>
            <a:ext cx="673122" cy="6282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E8B7A-237D-4A06-9F33-46E5652E7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70" y="373350"/>
            <a:ext cx="567805" cy="756949"/>
          </a:xfrm>
          <a:prstGeom prst="rect">
            <a:avLst/>
          </a:prstGeom>
        </p:spPr>
      </p:pic>
      <p:sp>
        <p:nvSpPr>
          <p:cNvPr id="26" name="íšḷiḓe">
            <a:extLst>
              <a:ext uri="{FF2B5EF4-FFF2-40B4-BE49-F238E27FC236}">
                <a16:creationId xmlns:a16="http://schemas.microsoft.com/office/drawing/2014/main" id="{3D747426-FBD8-48E7-A713-068FC440CF0D}"/>
              </a:ext>
            </a:extLst>
          </p:cNvPr>
          <p:cNvSpPr txBox="1"/>
          <p:nvPr/>
        </p:nvSpPr>
        <p:spPr>
          <a:xfrm>
            <a:off x="1642270" y="3048820"/>
            <a:ext cx="8907460" cy="76035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>
              <a:buSzPct val="25000"/>
            </a:pPr>
            <a:r>
              <a:rPr lang="en-US" sz="8000" b="1" i="1" dirty="0">
                <a:solidFill>
                  <a:schemeClr val="bg1"/>
                </a:solidFill>
              </a:rPr>
              <a:t>SMART-CREATIVE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6BE6D2-926C-4E62-B8DE-E4740A8B5633}"/>
              </a:ext>
            </a:extLst>
          </p:cNvPr>
          <p:cNvSpPr/>
          <p:nvPr/>
        </p:nvSpPr>
        <p:spPr>
          <a:xfrm>
            <a:off x="1942840" y="3904429"/>
            <a:ext cx="8306320" cy="153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20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THINKCELLUNDODONOTDELETE" val="0"/>
  <p:tag name="ISLIDE.THEME" val="6b55e3ce-b829-4efb-8ea1-dc3e77131ac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23839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26BDFC"/>
      </a:accent1>
      <a:accent2>
        <a:srgbClr val="8437EB"/>
      </a:accent2>
      <a:accent3>
        <a:srgbClr val="487AF6"/>
      </a:accent3>
      <a:accent4>
        <a:srgbClr val="9134E3"/>
      </a:accent4>
      <a:accent5>
        <a:srgbClr val="FBBA4F"/>
      </a:accent5>
      <a:accent6>
        <a:srgbClr val="BF8E54"/>
      </a:accent6>
      <a:hlink>
        <a:srgbClr val="4276AA"/>
      </a:hlink>
      <a:folHlink>
        <a:srgbClr val="BFBFBF"/>
      </a:folHlink>
    </a:clrScheme>
    <a:fontScheme name="qby0jfl5">
      <a:majorFont>
        <a:latin typeface="Fira Sans"/>
        <a:ea typeface="Fira Sans"/>
        <a:cs typeface=""/>
      </a:majorFont>
      <a:minorFont>
        <a:latin typeface="Fira Sans"/>
        <a:ea typeface="Fira San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751</TotalTime>
  <Words>418</Words>
  <Application>Microsoft Office PowerPoint</Application>
  <PresentationFormat>Widescreen</PresentationFormat>
  <Paragraphs>179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Fira Sans</vt:lpstr>
      <vt:lpstr>Wingdings</vt:lpstr>
      <vt:lpstr>主题5</vt:lpstr>
      <vt:lpstr>Keprotokolan di Lingkungan Kementerian Riset Teknologi dan Pendidikan Tinggi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Abdul Aziz</cp:lastModifiedBy>
  <cp:revision>40</cp:revision>
  <cp:lastPrinted>2019-03-18T16:00:00Z</cp:lastPrinted>
  <dcterms:created xsi:type="dcterms:W3CDTF">2019-03-18T16:00:00Z</dcterms:created>
  <dcterms:modified xsi:type="dcterms:W3CDTF">2019-04-23T04:08:35Z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